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heme/themeOverride1.xml" ContentType="application/vnd.openxmlformats-officedocument.themeOverr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ppt/diagrams/data34.xml" ContentType="application/vnd.openxmlformats-officedocument.drawingml.diagramData+xml"/>
  <Override PartName="/ppt/diagrams/layout34.xml" ContentType="application/vnd.openxmlformats-officedocument.drawingml.diagramLayout+xml"/>
  <Override PartName="/ppt/diagrams/quickStyle34.xml" ContentType="application/vnd.openxmlformats-officedocument.drawingml.diagramStyle+xml"/>
  <Override PartName="/ppt/diagrams/colors34.xml" ContentType="application/vnd.openxmlformats-officedocument.drawingml.diagramColors+xml"/>
  <Override PartName="/ppt/diagrams/drawing34.xml" ContentType="application/vnd.ms-office.drawingml.diagramDrawing+xml"/>
  <Override PartName="/ppt/diagrams/data35.xml" ContentType="application/vnd.openxmlformats-officedocument.drawingml.diagramData+xml"/>
  <Override PartName="/ppt/diagrams/layout35.xml" ContentType="application/vnd.openxmlformats-officedocument.drawingml.diagramLayout+xml"/>
  <Override PartName="/ppt/diagrams/quickStyle35.xml" ContentType="application/vnd.openxmlformats-officedocument.drawingml.diagramStyle+xml"/>
  <Override PartName="/ppt/diagrams/colors35.xml" ContentType="application/vnd.openxmlformats-officedocument.drawingml.diagramColors+xml"/>
  <Override PartName="/ppt/diagrams/drawing35.xml" ContentType="application/vnd.ms-office.drawingml.diagramDrawing+xml"/>
  <Override PartName="/ppt/diagrams/data36.xml" ContentType="application/vnd.openxmlformats-officedocument.drawingml.diagramData+xml"/>
  <Override PartName="/ppt/diagrams/layout36.xml" ContentType="application/vnd.openxmlformats-officedocument.drawingml.diagramLayout+xml"/>
  <Override PartName="/ppt/diagrams/quickStyle36.xml" ContentType="application/vnd.openxmlformats-officedocument.drawingml.diagramStyle+xml"/>
  <Override PartName="/ppt/diagrams/colors36.xml" ContentType="application/vnd.openxmlformats-officedocument.drawingml.diagramColors+xml"/>
  <Override PartName="/ppt/diagrams/drawing36.xml" ContentType="application/vnd.ms-office.drawingml.diagramDrawing+xml"/>
  <Override PartName="/ppt/diagrams/data37.xml" ContentType="application/vnd.openxmlformats-officedocument.drawingml.diagramData+xml"/>
  <Override PartName="/ppt/diagrams/layout37.xml" ContentType="application/vnd.openxmlformats-officedocument.drawingml.diagramLayout+xml"/>
  <Override PartName="/ppt/diagrams/quickStyle37.xml" ContentType="application/vnd.openxmlformats-officedocument.drawingml.diagramStyle+xml"/>
  <Override PartName="/ppt/diagrams/colors37.xml" ContentType="application/vnd.openxmlformats-officedocument.drawingml.diagramColors+xml"/>
  <Override PartName="/ppt/diagrams/drawing37.xml" ContentType="application/vnd.ms-office.drawingml.diagramDrawing+xml"/>
  <Override PartName="/ppt/diagrams/data38.xml" ContentType="application/vnd.openxmlformats-officedocument.drawingml.diagramData+xml"/>
  <Override PartName="/ppt/diagrams/layout38.xml" ContentType="application/vnd.openxmlformats-officedocument.drawingml.diagramLayout+xml"/>
  <Override PartName="/ppt/diagrams/quickStyle38.xml" ContentType="application/vnd.openxmlformats-officedocument.drawingml.diagramStyle+xml"/>
  <Override PartName="/ppt/diagrams/colors38.xml" ContentType="application/vnd.openxmlformats-officedocument.drawingml.diagramColors+xml"/>
  <Override PartName="/ppt/diagrams/drawing38.xml" ContentType="application/vnd.ms-office.drawingml.diagramDrawing+xml"/>
  <Override PartName="/ppt/diagrams/data39.xml" ContentType="application/vnd.openxmlformats-officedocument.drawingml.diagramData+xml"/>
  <Override PartName="/ppt/diagrams/layout39.xml" ContentType="application/vnd.openxmlformats-officedocument.drawingml.diagramLayout+xml"/>
  <Override PartName="/ppt/diagrams/quickStyle39.xml" ContentType="application/vnd.openxmlformats-officedocument.drawingml.diagramStyle+xml"/>
  <Override PartName="/ppt/diagrams/colors39.xml" ContentType="application/vnd.openxmlformats-officedocument.drawingml.diagramColors+xml"/>
  <Override PartName="/ppt/diagrams/drawing39.xml" ContentType="application/vnd.ms-office.drawingml.diagramDrawing+xml"/>
  <Override PartName="/ppt/diagrams/data40.xml" ContentType="application/vnd.openxmlformats-officedocument.drawingml.diagramData+xml"/>
  <Override PartName="/ppt/diagrams/layout40.xml" ContentType="application/vnd.openxmlformats-officedocument.drawingml.diagramLayout+xml"/>
  <Override PartName="/ppt/diagrams/quickStyle40.xml" ContentType="application/vnd.openxmlformats-officedocument.drawingml.diagramStyle+xml"/>
  <Override PartName="/ppt/diagrams/colors40.xml" ContentType="application/vnd.openxmlformats-officedocument.drawingml.diagramColors+xml"/>
  <Override PartName="/ppt/diagrams/drawing40.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Lst>
  <p:notesMasterIdLst>
    <p:notesMasterId r:id="rId195"/>
  </p:notesMasterIdLst>
  <p:handoutMasterIdLst>
    <p:handoutMasterId r:id="rId196"/>
  </p:handoutMasterIdLst>
  <p:sldIdLst>
    <p:sldId id="311" r:id="rId2"/>
    <p:sldId id="313" r:id="rId3"/>
    <p:sldId id="314" r:id="rId4"/>
    <p:sldId id="276" r:id="rId5"/>
    <p:sldId id="369" r:id="rId6"/>
    <p:sldId id="278" r:id="rId7"/>
    <p:sldId id="317" r:id="rId8"/>
    <p:sldId id="315" r:id="rId9"/>
    <p:sldId id="316" r:id="rId10"/>
    <p:sldId id="312" r:id="rId11"/>
    <p:sldId id="291" r:id="rId12"/>
    <p:sldId id="318" r:id="rId13"/>
    <p:sldId id="294" r:id="rId14"/>
    <p:sldId id="296" r:id="rId15"/>
    <p:sldId id="297" r:id="rId16"/>
    <p:sldId id="298" r:id="rId17"/>
    <p:sldId id="299" r:id="rId18"/>
    <p:sldId id="300" r:id="rId19"/>
    <p:sldId id="301" r:id="rId20"/>
    <p:sldId id="302" r:id="rId21"/>
    <p:sldId id="304" r:id="rId22"/>
    <p:sldId id="305" r:id="rId23"/>
    <p:sldId id="306" r:id="rId24"/>
    <p:sldId id="307" r:id="rId25"/>
    <p:sldId id="308" r:id="rId26"/>
    <p:sldId id="309" r:id="rId27"/>
    <p:sldId id="310" r:id="rId28"/>
    <p:sldId id="256" r:id="rId29"/>
    <p:sldId id="257" r:id="rId30"/>
    <p:sldId id="258" r:id="rId31"/>
    <p:sldId id="259" r:id="rId32"/>
    <p:sldId id="260" r:id="rId33"/>
    <p:sldId id="262" r:id="rId34"/>
    <p:sldId id="264" r:id="rId35"/>
    <p:sldId id="265" r:id="rId36"/>
    <p:sldId id="267" r:id="rId37"/>
    <p:sldId id="269" r:id="rId38"/>
    <p:sldId id="319" r:id="rId39"/>
    <p:sldId id="320" r:id="rId40"/>
    <p:sldId id="321" r:id="rId41"/>
    <p:sldId id="322" r:id="rId42"/>
    <p:sldId id="323" r:id="rId43"/>
    <p:sldId id="324" r:id="rId44"/>
    <p:sldId id="325" r:id="rId45"/>
    <p:sldId id="326" r:id="rId46"/>
    <p:sldId id="327" r:id="rId47"/>
    <p:sldId id="476" r:id="rId48"/>
    <p:sldId id="329" r:id="rId49"/>
    <p:sldId id="330" r:id="rId50"/>
    <p:sldId id="331" r:id="rId51"/>
    <p:sldId id="332" r:id="rId52"/>
    <p:sldId id="333" r:id="rId53"/>
    <p:sldId id="334" r:id="rId54"/>
    <p:sldId id="335" r:id="rId55"/>
    <p:sldId id="336" r:id="rId56"/>
    <p:sldId id="337" r:id="rId57"/>
    <p:sldId id="338" r:id="rId58"/>
    <p:sldId id="339" r:id="rId59"/>
    <p:sldId id="340" r:id="rId60"/>
    <p:sldId id="341" r:id="rId61"/>
    <p:sldId id="342" r:id="rId62"/>
    <p:sldId id="343" r:id="rId63"/>
    <p:sldId id="344" r:id="rId64"/>
    <p:sldId id="345" r:id="rId65"/>
    <p:sldId id="346" r:id="rId66"/>
    <p:sldId id="347" r:id="rId67"/>
    <p:sldId id="348" r:id="rId68"/>
    <p:sldId id="349" r:id="rId69"/>
    <p:sldId id="350" r:id="rId70"/>
    <p:sldId id="351" r:id="rId71"/>
    <p:sldId id="370" r:id="rId72"/>
    <p:sldId id="352" r:id="rId73"/>
    <p:sldId id="353" r:id="rId74"/>
    <p:sldId id="354" r:id="rId75"/>
    <p:sldId id="355" r:id="rId76"/>
    <p:sldId id="356" r:id="rId77"/>
    <p:sldId id="372" r:id="rId78"/>
    <p:sldId id="357" r:id="rId79"/>
    <p:sldId id="358" r:id="rId80"/>
    <p:sldId id="359" r:id="rId81"/>
    <p:sldId id="360" r:id="rId82"/>
    <p:sldId id="361" r:id="rId83"/>
    <p:sldId id="362" r:id="rId84"/>
    <p:sldId id="371" r:id="rId85"/>
    <p:sldId id="363" r:id="rId86"/>
    <p:sldId id="364" r:id="rId87"/>
    <p:sldId id="365" r:id="rId88"/>
    <p:sldId id="366" r:id="rId89"/>
    <p:sldId id="367" r:id="rId90"/>
    <p:sldId id="368" r:id="rId91"/>
    <p:sldId id="373" r:id="rId92"/>
    <p:sldId id="374" r:id="rId93"/>
    <p:sldId id="375" r:id="rId94"/>
    <p:sldId id="376" r:id="rId95"/>
    <p:sldId id="377" r:id="rId96"/>
    <p:sldId id="378" r:id="rId97"/>
    <p:sldId id="379" r:id="rId98"/>
    <p:sldId id="380" r:id="rId99"/>
    <p:sldId id="381" r:id="rId100"/>
    <p:sldId id="382" r:id="rId101"/>
    <p:sldId id="383" r:id="rId102"/>
    <p:sldId id="384" r:id="rId103"/>
    <p:sldId id="385" r:id="rId104"/>
    <p:sldId id="386" r:id="rId105"/>
    <p:sldId id="387" r:id="rId106"/>
    <p:sldId id="388" r:id="rId107"/>
    <p:sldId id="389" r:id="rId108"/>
    <p:sldId id="390" r:id="rId109"/>
    <p:sldId id="391" r:id="rId110"/>
    <p:sldId id="392" r:id="rId111"/>
    <p:sldId id="393" r:id="rId112"/>
    <p:sldId id="394" r:id="rId113"/>
    <p:sldId id="395" r:id="rId114"/>
    <p:sldId id="396" r:id="rId115"/>
    <p:sldId id="397" r:id="rId116"/>
    <p:sldId id="398" r:id="rId117"/>
    <p:sldId id="399" r:id="rId118"/>
    <p:sldId id="400" r:id="rId119"/>
    <p:sldId id="401" r:id="rId120"/>
    <p:sldId id="402" r:id="rId121"/>
    <p:sldId id="406" r:id="rId122"/>
    <p:sldId id="403" r:id="rId123"/>
    <p:sldId id="407" r:id="rId124"/>
    <p:sldId id="404" r:id="rId125"/>
    <p:sldId id="405" r:id="rId126"/>
    <p:sldId id="408" r:id="rId127"/>
    <p:sldId id="409" r:id="rId128"/>
    <p:sldId id="410" r:id="rId129"/>
    <p:sldId id="411" r:id="rId130"/>
    <p:sldId id="412" r:id="rId131"/>
    <p:sldId id="413" r:id="rId132"/>
    <p:sldId id="414" r:id="rId133"/>
    <p:sldId id="415" r:id="rId134"/>
    <p:sldId id="416" r:id="rId135"/>
    <p:sldId id="417" r:id="rId136"/>
    <p:sldId id="418" r:id="rId137"/>
    <p:sldId id="419" r:id="rId138"/>
    <p:sldId id="420" r:id="rId139"/>
    <p:sldId id="421" r:id="rId140"/>
    <p:sldId id="422" r:id="rId141"/>
    <p:sldId id="423" r:id="rId142"/>
    <p:sldId id="424" r:id="rId143"/>
    <p:sldId id="425" r:id="rId144"/>
    <p:sldId id="426" r:id="rId145"/>
    <p:sldId id="427" r:id="rId146"/>
    <p:sldId id="428" r:id="rId147"/>
    <p:sldId id="429" r:id="rId148"/>
    <p:sldId id="430" r:id="rId149"/>
    <p:sldId id="431" r:id="rId150"/>
    <p:sldId id="432" r:id="rId151"/>
    <p:sldId id="433" r:id="rId152"/>
    <p:sldId id="434" r:id="rId153"/>
    <p:sldId id="435" r:id="rId154"/>
    <p:sldId id="436" r:id="rId155"/>
    <p:sldId id="437" r:id="rId156"/>
    <p:sldId id="438" r:id="rId157"/>
    <p:sldId id="439" r:id="rId158"/>
    <p:sldId id="440" r:id="rId159"/>
    <p:sldId id="441" r:id="rId160"/>
    <p:sldId id="442" r:id="rId161"/>
    <p:sldId id="443" r:id="rId162"/>
    <p:sldId id="444" r:id="rId163"/>
    <p:sldId id="445" r:id="rId164"/>
    <p:sldId id="446" r:id="rId165"/>
    <p:sldId id="447" r:id="rId166"/>
    <p:sldId id="448" r:id="rId167"/>
    <p:sldId id="449" r:id="rId168"/>
    <p:sldId id="450" r:id="rId169"/>
    <p:sldId id="451" r:id="rId170"/>
    <p:sldId id="452" r:id="rId171"/>
    <p:sldId id="453" r:id="rId172"/>
    <p:sldId id="454" r:id="rId173"/>
    <p:sldId id="455" r:id="rId174"/>
    <p:sldId id="456" r:id="rId175"/>
    <p:sldId id="458" r:id="rId176"/>
    <p:sldId id="457" r:id="rId177"/>
    <p:sldId id="459" r:id="rId178"/>
    <p:sldId id="460" r:id="rId179"/>
    <p:sldId id="461" r:id="rId180"/>
    <p:sldId id="462" r:id="rId181"/>
    <p:sldId id="463" r:id="rId182"/>
    <p:sldId id="464" r:id="rId183"/>
    <p:sldId id="465" r:id="rId184"/>
    <p:sldId id="466" r:id="rId185"/>
    <p:sldId id="467" r:id="rId186"/>
    <p:sldId id="468" r:id="rId187"/>
    <p:sldId id="469" r:id="rId188"/>
    <p:sldId id="470" r:id="rId189"/>
    <p:sldId id="471" r:id="rId190"/>
    <p:sldId id="472" r:id="rId191"/>
    <p:sldId id="473" r:id="rId192"/>
    <p:sldId id="474" r:id="rId193"/>
    <p:sldId id="475" r:id="rId194"/>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9868" autoAdjust="0"/>
  </p:normalViewPr>
  <p:slideViewPr>
    <p:cSldViewPr>
      <p:cViewPr>
        <p:scale>
          <a:sx n="104" d="100"/>
          <a:sy n="104" d="100"/>
        </p:scale>
        <p:origin x="-80" y="-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42" Type="http://schemas.openxmlformats.org/officeDocument/2006/relationships/slide" Target="slides/slide141.xml"/><Relationship Id="rId143" Type="http://schemas.openxmlformats.org/officeDocument/2006/relationships/slide" Target="slides/slide142.xml"/><Relationship Id="rId144" Type="http://schemas.openxmlformats.org/officeDocument/2006/relationships/slide" Target="slides/slide143.xml"/><Relationship Id="rId145" Type="http://schemas.openxmlformats.org/officeDocument/2006/relationships/slide" Target="slides/slide144.xml"/><Relationship Id="rId146" Type="http://schemas.openxmlformats.org/officeDocument/2006/relationships/slide" Target="slides/slide145.xml"/><Relationship Id="rId147" Type="http://schemas.openxmlformats.org/officeDocument/2006/relationships/slide" Target="slides/slide146.xml"/><Relationship Id="rId148" Type="http://schemas.openxmlformats.org/officeDocument/2006/relationships/slide" Target="slides/slide147.xml"/><Relationship Id="rId149" Type="http://schemas.openxmlformats.org/officeDocument/2006/relationships/slide" Target="slides/slide148.xml"/><Relationship Id="rId180" Type="http://schemas.openxmlformats.org/officeDocument/2006/relationships/slide" Target="slides/slide179.xml"/><Relationship Id="rId181" Type="http://schemas.openxmlformats.org/officeDocument/2006/relationships/slide" Target="slides/slide180.xml"/><Relationship Id="rId182" Type="http://schemas.openxmlformats.org/officeDocument/2006/relationships/slide" Target="slides/slide181.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83" Type="http://schemas.openxmlformats.org/officeDocument/2006/relationships/slide" Target="slides/slide182.xml"/><Relationship Id="rId184" Type="http://schemas.openxmlformats.org/officeDocument/2006/relationships/slide" Target="slides/slide183.xml"/><Relationship Id="rId185" Type="http://schemas.openxmlformats.org/officeDocument/2006/relationships/slide" Target="slides/slide184.xml"/><Relationship Id="rId186" Type="http://schemas.openxmlformats.org/officeDocument/2006/relationships/slide" Target="slides/slide185.xml"/><Relationship Id="rId187" Type="http://schemas.openxmlformats.org/officeDocument/2006/relationships/slide" Target="slides/slide186.xml"/><Relationship Id="rId188" Type="http://schemas.openxmlformats.org/officeDocument/2006/relationships/slide" Target="slides/slide187.xml"/><Relationship Id="rId189" Type="http://schemas.openxmlformats.org/officeDocument/2006/relationships/slide" Target="slides/slide18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 Id="rId110" Type="http://schemas.openxmlformats.org/officeDocument/2006/relationships/slide" Target="slides/slide109.xml"/><Relationship Id="rId111" Type="http://schemas.openxmlformats.org/officeDocument/2006/relationships/slide" Target="slides/slide110.xml"/><Relationship Id="rId112" Type="http://schemas.openxmlformats.org/officeDocument/2006/relationships/slide" Target="slides/slide111.xml"/><Relationship Id="rId113" Type="http://schemas.openxmlformats.org/officeDocument/2006/relationships/slide" Target="slides/slide112.xml"/><Relationship Id="rId114" Type="http://schemas.openxmlformats.org/officeDocument/2006/relationships/slide" Target="slides/slide113.xml"/><Relationship Id="rId115" Type="http://schemas.openxmlformats.org/officeDocument/2006/relationships/slide" Target="slides/slide114.xml"/><Relationship Id="rId116" Type="http://schemas.openxmlformats.org/officeDocument/2006/relationships/slide" Target="slides/slide115.xml"/><Relationship Id="rId117" Type="http://schemas.openxmlformats.org/officeDocument/2006/relationships/slide" Target="slides/slide116.xml"/><Relationship Id="rId118" Type="http://schemas.openxmlformats.org/officeDocument/2006/relationships/slide" Target="slides/slide117.xml"/><Relationship Id="rId119" Type="http://schemas.openxmlformats.org/officeDocument/2006/relationships/slide" Target="slides/slide118.xml"/><Relationship Id="rId150" Type="http://schemas.openxmlformats.org/officeDocument/2006/relationships/slide" Target="slides/slide149.xml"/><Relationship Id="rId151" Type="http://schemas.openxmlformats.org/officeDocument/2006/relationships/slide" Target="slides/slide150.xml"/><Relationship Id="rId152" Type="http://schemas.openxmlformats.org/officeDocument/2006/relationships/slide" Target="slides/slide15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53" Type="http://schemas.openxmlformats.org/officeDocument/2006/relationships/slide" Target="slides/slide152.xml"/><Relationship Id="rId154" Type="http://schemas.openxmlformats.org/officeDocument/2006/relationships/slide" Target="slides/slide153.xml"/><Relationship Id="rId155" Type="http://schemas.openxmlformats.org/officeDocument/2006/relationships/slide" Target="slides/slide154.xml"/><Relationship Id="rId156" Type="http://schemas.openxmlformats.org/officeDocument/2006/relationships/slide" Target="slides/slide155.xml"/><Relationship Id="rId157" Type="http://schemas.openxmlformats.org/officeDocument/2006/relationships/slide" Target="slides/slide156.xml"/><Relationship Id="rId158" Type="http://schemas.openxmlformats.org/officeDocument/2006/relationships/slide" Target="slides/slide157.xml"/><Relationship Id="rId159" Type="http://schemas.openxmlformats.org/officeDocument/2006/relationships/slide" Target="slides/slide158.xml"/><Relationship Id="rId190" Type="http://schemas.openxmlformats.org/officeDocument/2006/relationships/slide" Target="slides/slide189.xml"/><Relationship Id="rId191" Type="http://schemas.openxmlformats.org/officeDocument/2006/relationships/slide" Target="slides/slide190.xml"/><Relationship Id="rId192" Type="http://schemas.openxmlformats.org/officeDocument/2006/relationships/slide" Target="slides/slide191.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193" Type="http://schemas.openxmlformats.org/officeDocument/2006/relationships/slide" Target="slides/slide192.xml"/><Relationship Id="rId194" Type="http://schemas.openxmlformats.org/officeDocument/2006/relationships/slide" Target="slides/slide193.xml"/><Relationship Id="rId195" Type="http://schemas.openxmlformats.org/officeDocument/2006/relationships/notesMaster" Target="notesMasters/notesMaster1.xml"/><Relationship Id="rId196" Type="http://schemas.openxmlformats.org/officeDocument/2006/relationships/handoutMaster" Target="handoutMasters/handoutMaster1.xml"/><Relationship Id="rId197" Type="http://schemas.openxmlformats.org/officeDocument/2006/relationships/printerSettings" Target="printerSettings/printerSettings1.bin"/><Relationship Id="rId198" Type="http://schemas.openxmlformats.org/officeDocument/2006/relationships/presProps" Target="presProps.xml"/><Relationship Id="rId199" Type="http://schemas.openxmlformats.org/officeDocument/2006/relationships/viewProps" Target="viewProps.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120" Type="http://schemas.openxmlformats.org/officeDocument/2006/relationships/slide" Target="slides/slide119.xml"/><Relationship Id="rId121" Type="http://schemas.openxmlformats.org/officeDocument/2006/relationships/slide" Target="slides/slide120.xml"/><Relationship Id="rId122" Type="http://schemas.openxmlformats.org/officeDocument/2006/relationships/slide" Target="slides/slide121.xml"/><Relationship Id="rId123" Type="http://schemas.openxmlformats.org/officeDocument/2006/relationships/slide" Target="slides/slide122.xml"/><Relationship Id="rId124" Type="http://schemas.openxmlformats.org/officeDocument/2006/relationships/slide" Target="slides/slide123.xml"/><Relationship Id="rId125" Type="http://schemas.openxmlformats.org/officeDocument/2006/relationships/slide" Target="slides/slide124.xml"/><Relationship Id="rId126" Type="http://schemas.openxmlformats.org/officeDocument/2006/relationships/slide" Target="slides/slide125.xml"/><Relationship Id="rId127" Type="http://schemas.openxmlformats.org/officeDocument/2006/relationships/slide" Target="slides/slide126.xml"/><Relationship Id="rId128" Type="http://schemas.openxmlformats.org/officeDocument/2006/relationships/slide" Target="slides/slide127.xml"/><Relationship Id="rId129" Type="http://schemas.openxmlformats.org/officeDocument/2006/relationships/slide" Target="slides/slide128.xml"/><Relationship Id="rId160" Type="http://schemas.openxmlformats.org/officeDocument/2006/relationships/slide" Target="slides/slide159.xml"/><Relationship Id="rId161" Type="http://schemas.openxmlformats.org/officeDocument/2006/relationships/slide" Target="slides/slide160.xml"/><Relationship Id="rId162" Type="http://schemas.openxmlformats.org/officeDocument/2006/relationships/slide" Target="slides/slide16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63" Type="http://schemas.openxmlformats.org/officeDocument/2006/relationships/slide" Target="slides/slide162.xml"/><Relationship Id="rId164" Type="http://schemas.openxmlformats.org/officeDocument/2006/relationships/slide" Target="slides/slide163.xml"/><Relationship Id="rId165" Type="http://schemas.openxmlformats.org/officeDocument/2006/relationships/slide" Target="slides/slide164.xml"/><Relationship Id="rId166" Type="http://schemas.openxmlformats.org/officeDocument/2006/relationships/slide" Target="slides/slide165.xml"/><Relationship Id="rId167" Type="http://schemas.openxmlformats.org/officeDocument/2006/relationships/slide" Target="slides/slide166.xml"/><Relationship Id="rId168" Type="http://schemas.openxmlformats.org/officeDocument/2006/relationships/slide" Target="slides/slide167.xml"/><Relationship Id="rId169" Type="http://schemas.openxmlformats.org/officeDocument/2006/relationships/slide" Target="slides/slide168.xml"/><Relationship Id="rId200" Type="http://schemas.openxmlformats.org/officeDocument/2006/relationships/theme" Target="theme/theme1.xml"/><Relationship Id="rId201" Type="http://schemas.openxmlformats.org/officeDocument/2006/relationships/tableStyles" Target="tableStyles.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30" Type="http://schemas.openxmlformats.org/officeDocument/2006/relationships/slide" Target="slides/slide129.xml"/><Relationship Id="rId131" Type="http://schemas.openxmlformats.org/officeDocument/2006/relationships/slide" Target="slides/slide130.xml"/><Relationship Id="rId132" Type="http://schemas.openxmlformats.org/officeDocument/2006/relationships/slide" Target="slides/slide131.xml"/><Relationship Id="rId133" Type="http://schemas.openxmlformats.org/officeDocument/2006/relationships/slide" Target="slides/slide132.xml"/><Relationship Id="rId134" Type="http://schemas.openxmlformats.org/officeDocument/2006/relationships/slide" Target="slides/slide133.xml"/><Relationship Id="rId135" Type="http://schemas.openxmlformats.org/officeDocument/2006/relationships/slide" Target="slides/slide134.xml"/><Relationship Id="rId136" Type="http://schemas.openxmlformats.org/officeDocument/2006/relationships/slide" Target="slides/slide135.xml"/><Relationship Id="rId137" Type="http://schemas.openxmlformats.org/officeDocument/2006/relationships/slide" Target="slides/slide136.xml"/><Relationship Id="rId138" Type="http://schemas.openxmlformats.org/officeDocument/2006/relationships/slide" Target="slides/slide137.xml"/><Relationship Id="rId139" Type="http://schemas.openxmlformats.org/officeDocument/2006/relationships/slide" Target="slides/slide138.xml"/><Relationship Id="rId170" Type="http://schemas.openxmlformats.org/officeDocument/2006/relationships/slide" Target="slides/slide169.xml"/><Relationship Id="rId171" Type="http://schemas.openxmlformats.org/officeDocument/2006/relationships/slide" Target="slides/slide170.xml"/><Relationship Id="rId172" Type="http://schemas.openxmlformats.org/officeDocument/2006/relationships/slide" Target="slides/slide171.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173" Type="http://schemas.openxmlformats.org/officeDocument/2006/relationships/slide" Target="slides/slide172.xml"/><Relationship Id="rId174" Type="http://schemas.openxmlformats.org/officeDocument/2006/relationships/slide" Target="slides/slide173.xml"/><Relationship Id="rId175" Type="http://schemas.openxmlformats.org/officeDocument/2006/relationships/slide" Target="slides/slide174.xml"/><Relationship Id="rId176" Type="http://schemas.openxmlformats.org/officeDocument/2006/relationships/slide" Target="slides/slide175.xml"/><Relationship Id="rId177" Type="http://schemas.openxmlformats.org/officeDocument/2006/relationships/slide" Target="slides/slide176.xml"/><Relationship Id="rId178" Type="http://schemas.openxmlformats.org/officeDocument/2006/relationships/slide" Target="slides/slide177.xml"/><Relationship Id="rId179" Type="http://schemas.openxmlformats.org/officeDocument/2006/relationships/slide" Target="slides/slide17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100" Type="http://schemas.openxmlformats.org/officeDocument/2006/relationships/slide" Target="slides/slide99.xml"/><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 Id="rId106" Type="http://schemas.openxmlformats.org/officeDocument/2006/relationships/slide" Target="slides/slide105.xml"/><Relationship Id="rId107" Type="http://schemas.openxmlformats.org/officeDocument/2006/relationships/slide" Target="slides/slide106.xml"/><Relationship Id="rId108" Type="http://schemas.openxmlformats.org/officeDocument/2006/relationships/slide" Target="slides/slide107.xml"/><Relationship Id="rId109" Type="http://schemas.openxmlformats.org/officeDocument/2006/relationships/slide" Target="slides/slide108.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40" Type="http://schemas.openxmlformats.org/officeDocument/2006/relationships/slide" Target="slides/slide139.xml"/><Relationship Id="rId141" Type="http://schemas.openxmlformats.org/officeDocument/2006/relationships/slide" Target="slides/slide140.xml"/></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6AF03D2-53BC-4C52-AE77-56E41D6E8CC6}" type="doc">
      <dgm:prSet loTypeId="urn:microsoft.com/office/officeart/2005/8/layout/vList2" loCatId="list" qsTypeId="urn:microsoft.com/office/officeart/2005/8/quickstyle/3d2" qsCatId="3D" csTypeId="urn:microsoft.com/office/officeart/2005/8/colors/accent1_1" csCatId="accent1" phldr="1"/>
      <dgm:spPr/>
      <dgm:t>
        <a:bodyPr/>
        <a:lstStyle/>
        <a:p>
          <a:endParaRPr lang="en-US"/>
        </a:p>
      </dgm:t>
    </dgm:pt>
    <dgm:pt modelId="{0452072E-FE21-4D51-9138-36732D307849}">
      <dgm:prSet phldrT="[Text]" custT="1"/>
      <dgm:spPr/>
      <dgm:t>
        <a:bodyPr/>
        <a:lstStyle/>
        <a:p>
          <a:pPr algn="just"/>
          <a:r>
            <a:rPr lang="en-US" sz="2000" b="0" i="0" dirty="0" smtClean="0"/>
            <a:t>The term “Franchising” </a:t>
          </a:r>
          <a:r>
            <a:rPr lang="en-US" sz="1922" b="0" i="0" dirty="0" smtClean="0"/>
            <a:t>historically meant</a:t>
          </a:r>
          <a:r>
            <a:rPr lang="en-US" sz="2000" b="0" i="0" dirty="0" smtClean="0"/>
            <a:t> a granting of right, an exemption or freedom from servitude</a:t>
          </a:r>
          <a:endParaRPr lang="en-US" sz="2000" b="0" i="0" dirty="0"/>
        </a:p>
      </dgm:t>
    </dgm:pt>
    <dgm:pt modelId="{C00D6770-8FAD-4DB5-A0CC-ADDFBA0E1849}" type="parTrans" cxnId="{952A489C-FAB7-4F11-A90B-8620F6E6D211}">
      <dgm:prSet/>
      <dgm:spPr/>
      <dgm:t>
        <a:bodyPr/>
        <a:lstStyle/>
        <a:p>
          <a:endParaRPr lang="en-US"/>
        </a:p>
      </dgm:t>
    </dgm:pt>
    <dgm:pt modelId="{E40950C0-00EF-497E-8AA8-EB9F79B69D1C}" type="sibTrans" cxnId="{952A489C-FAB7-4F11-A90B-8620F6E6D211}">
      <dgm:prSet/>
      <dgm:spPr/>
      <dgm:t>
        <a:bodyPr/>
        <a:lstStyle/>
        <a:p>
          <a:endParaRPr lang="en-US"/>
        </a:p>
      </dgm:t>
    </dgm:pt>
    <dgm:pt modelId="{BAD63D83-5BAD-4CE4-A4F4-6A1D32458ADC}">
      <dgm:prSet custT="1"/>
      <dgm:spPr/>
      <dgm:t>
        <a:bodyPr/>
        <a:lstStyle/>
        <a:p>
          <a:pPr algn="just"/>
          <a:r>
            <a:rPr lang="en-US" sz="2000" b="0" i="0" dirty="0" smtClean="0"/>
            <a:t>The modern definition:  </a:t>
          </a:r>
          <a:r>
            <a:rPr lang="en-US" sz="2000" i="0" dirty="0" smtClean="0"/>
            <a:t>A continuing relationship in which a </a:t>
          </a:r>
          <a:r>
            <a:rPr lang="en-US" sz="2000" b="1" i="0" dirty="0" smtClean="0"/>
            <a:t>franchisor</a:t>
          </a:r>
          <a:r>
            <a:rPr lang="en-US" sz="2000" i="0" dirty="0" smtClean="0"/>
            <a:t> provides a </a:t>
          </a:r>
          <a:r>
            <a:rPr lang="en-US" sz="2000" i="0" u="none" dirty="0" smtClean="0"/>
            <a:t>licensed privilege to</a:t>
          </a:r>
          <a:r>
            <a:rPr lang="en-US" sz="2000" i="0" dirty="0" smtClean="0"/>
            <a:t> the </a:t>
          </a:r>
          <a:r>
            <a:rPr lang="en-US" sz="2000" b="1" i="0" dirty="0" smtClean="0"/>
            <a:t>franchisee</a:t>
          </a:r>
          <a:r>
            <a:rPr lang="en-US" sz="2000" i="0" dirty="0" smtClean="0"/>
            <a:t> to do business and offers assistance in organizing, training, merchandising, marketing and managing in return for a monetary consideration</a:t>
          </a:r>
          <a:r>
            <a:rPr lang="en-US" sz="2000" i="1" dirty="0" smtClean="0"/>
            <a:t>. </a:t>
          </a:r>
        </a:p>
      </dgm:t>
    </dgm:pt>
    <dgm:pt modelId="{DA2F164A-FA26-45C5-8234-1B4CC1E4DACC}" type="parTrans" cxnId="{768CD3E5-96DF-4EB7-AD1B-FC64B3EA8500}">
      <dgm:prSet/>
      <dgm:spPr/>
      <dgm:t>
        <a:bodyPr/>
        <a:lstStyle/>
        <a:p>
          <a:endParaRPr lang="en-US"/>
        </a:p>
      </dgm:t>
    </dgm:pt>
    <dgm:pt modelId="{AAB7D161-8BC2-4420-BCDE-81E976781BBE}" type="sibTrans" cxnId="{768CD3E5-96DF-4EB7-AD1B-FC64B3EA8500}">
      <dgm:prSet/>
      <dgm:spPr/>
      <dgm:t>
        <a:bodyPr/>
        <a:lstStyle/>
        <a:p>
          <a:endParaRPr lang="en-US"/>
        </a:p>
      </dgm:t>
    </dgm:pt>
    <dgm:pt modelId="{301B9D22-E1D2-4512-8F7E-B12B77E55780}">
      <dgm:prSet custT="1"/>
      <dgm:spPr/>
      <dgm:t>
        <a:bodyPr/>
        <a:lstStyle/>
        <a:p>
          <a:pPr algn="just"/>
          <a:r>
            <a:rPr lang="en-US" sz="2000" b="1" dirty="0" smtClean="0"/>
            <a:t>Franchisor:  </a:t>
          </a:r>
          <a:r>
            <a:rPr lang="en-US" sz="2000" dirty="0" smtClean="0"/>
            <a:t>Owner of the product, service, or method</a:t>
          </a:r>
        </a:p>
        <a:p>
          <a:pPr algn="just"/>
          <a:r>
            <a:rPr lang="en-US" sz="2000" b="1" i="0" dirty="0" smtClean="0"/>
            <a:t>Franchisee</a:t>
          </a:r>
          <a:r>
            <a:rPr lang="en-US" sz="2000" b="1" i="1" dirty="0" smtClean="0"/>
            <a:t>:  </a:t>
          </a:r>
          <a:r>
            <a:rPr lang="en-US" sz="2000" dirty="0" smtClean="0"/>
            <a:t>Affiliated Dealer &amp; Distributor </a:t>
          </a:r>
          <a:endParaRPr lang="en-US" sz="2000" dirty="0"/>
        </a:p>
      </dgm:t>
    </dgm:pt>
    <dgm:pt modelId="{7ED69672-70F7-4A3E-8777-227BF475FAF4}" type="parTrans" cxnId="{019C6234-829E-46C1-B70F-846A475089AC}">
      <dgm:prSet/>
      <dgm:spPr/>
      <dgm:t>
        <a:bodyPr/>
        <a:lstStyle/>
        <a:p>
          <a:endParaRPr lang="en-US"/>
        </a:p>
      </dgm:t>
    </dgm:pt>
    <dgm:pt modelId="{40678189-BFF4-4E8B-9C4E-D0214BFEED14}" type="sibTrans" cxnId="{019C6234-829E-46C1-B70F-846A475089AC}">
      <dgm:prSet/>
      <dgm:spPr/>
      <dgm:t>
        <a:bodyPr/>
        <a:lstStyle/>
        <a:p>
          <a:endParaRPr lang="en-US"/>
        </a:p>
      </dgm:t>
    </dgm:pt>
    <dgm:pt modelId="{1CAE71E5-001F-4468-AD67-54D7C0302B43}" type="pres">
      <dgm:prSet presAssocID="{06AF03D2-53BC-4C52-AE77-56E41D6E8CC6}" presName="linear" presStyleCnt="0">
        <dgm:presLayoutVars>
          <dgm:animLvl val="lvl"/>
          <dgm:resizeHandles val="exact"/>
        </dgm:presLayoutVars>
      </dgm:prSet>
      <dgm:spPr/>
      <dgm:t>
        <a:bodyPr/>
        <a:lstStyle/>
        <a:p>
          <a:endParaRPr lang="en-US"/>
        </a:p>
      </dgm:t>
    </dgm:pt>
    <dgm:pt modelId="{68FF2993-BCF6-4638-9413-7385AB76AEFB}" type="pres">
      <dgm:prSet presAssocID="{0452072E-FE21-4D51-9138-36732D307849}" presName="parentText" presStyleLbl="node1" presStyleIdx="0" presStyleCnt="3" custLinFactNeighborX="-926" custLinFactNeighborY="-12337">
        <dgm:presLayoutVars>
          <dgm:chMax val="0"/>
          <dgm:bulletEnabled val="1"/>
        </dgm:presLayoutVars>
      </dgm:prSet>
      <dgm:spPr/>
      <dgm:t>
        <a:bodyPr/>
        <a:lstStyle/>
        <a:p>
          <a:endParaRPr lang="en-US"/>
        </a:p>
      </dgm:t>
    </dgm:pt>
    <dgm:pt modelId="{BF76950C-AE45-4ACF-B0EB-A7ECEB8B7D96}" type="pres">
      <dgm:prSet presAssocID="{E40950C0-00EF-497E-8AA8-EB9F79B69D1C}" presName="spacer" presStyleCnt="0"/>
      <dgm:spPr/>
      <dgm:t>
        <a:bodyPr/>
        <a:lstStyle/>
        <a:p>
          <a:endParaRPr lang="en-US"/>
        </a:p>
      </dgm:t>
    </dgm:pt>
    <dgm:pt modelId="{1DFD9296-DD30-4778-980D-9834B7392DB3}" type="pres">
      <dgm:prSet presAssocID="{BAD63D83-5BAD-4CE4-A4F4-6A1D32458ADC}" presName="parentText" presStyleLbl="node1" presStyleIdx="1" presStyleCnt="3">
        <dgm:presLayoutVars>
          <dgm:chMax val="0"/>
          <dgm:bulletEnabled val="1"/>
        </dgm:presLayoutVars>
      </dgm:prSet>
      <dgm:spPr/>
      <dgm:t>
        <a:bodyPr/>
        <a:lstStyle/>
        <a:p>
          <a:endParaRPr lang="en-US"/>
        </a:p>
      </dgm:t>
    </dgm:pt>
    <dgm:pt modelId="{B98A5D61-1943-4511-AFCF-E368001A4F04}" type="pres">
      <dgm:prSet presAssocID="{AAB7D161-8BC2-4420-BCDE-81E976781BBE}" presName="spacer" presStyleCnt="0"/>
      <dgm:spPr/>
      <dgm:t>
        <a:bodyPr/>
        <a:lstStyle/>
        <a:p>
          <a:endParaRPr lang="en-US"/>
        </a:p>
      </dgm:t>
    </dgm:pt>
    <dgm:pt modelId="{EF3DE2BB-53FA-4BF1-8870-8ECADAA0D8CA}" type="pres">
      <dgm:prSet presAssocID="{301B9D22-E1D2-4512-8F7E-B12B77E55780}" presName="parentText" presStyleLbl="node1" presStyleIdx="2" presStyleCnt="3" custLinFactNeighborX="-1750" custLinFactNeighborY="-10471">
        <dgm:presLayoutVars>
          <dgm:chMax val="0"/>
          <dgm:bulletEnabled val="1"/>
        </dgm:presLayoutVars>
      </dgm:prSet>
      <dgm:spPr/>
      <dgm:t>
        <a:bodyPr/>
        <a:lstStyle/>
        <a:p>
          <a:endParaRPr lang="en-US"/>
        </a:p>
      </dgm:t>
    </dgm:pt>
  </dgm:ptLst>
  <dgm:cxnLst>
    <dgm:cxn modelId="{019C6234-829E-46C1-B70F-846A475089AC}" srcId="{06AF03D2-53BC-4C52-AE77-56E41D6E8CC6}" destId="{301B9D22-E1D2-4512-8F7E-B12B77E55780}" srcOrd="2" destOrd="0" parTransId="{7ED69672-70F7-4A3E-8777-227BF475FAF4}" sibTransId="{40678189-BFF4-4E8B-9C4E-D0214BFEED14}"/>
    <dgm:cxn modelId="{BC4C3AF1-0EF5-4A79-9C94-D00949DB1047}" type="presOf" srcId="{06AF03D2-53BC-4C52-AE77-56E41D6E8CC6}" destId="{1CAE71E5-001F-4468-AD67-54D7C0302B43}" srcOrd="0" destOrd="0" presId="urn:microsoft.com/office/officeart/2005/8/layout/vList2"/>
    <dgm:cxn modelId="{768CD3E5-96DF-4EB7-AD1B-FC64B3EA8500}" srcId="{06AF03D2-53BC-4C52-AE77-56E41D6E8CC6}" destId="{BAD63D83-5BAD-4CE4-A4F4-6A1D32458ADC}" srcOrd="1" destOrd="0" parTransId="{DA2F164A-FA26-45C5-8234-1B4CC1E4DACC}" sibTransId="{AAB7D161-8BC2-4420-BCDE-81E976781BBE}"/>
    <dgm:cxn modelId="{E5EC6773-244E-492C-AD1B-66BBCBA35C7E}" type="presOf" srcId="{BAD63D83-5BAD-4CE4-A4F4-6A1D32458ADC}" destId="{1DFD9296-DD30-4778-980D-9834B7392DB3}" srcOrd="0" destOrd="0" presId="urn:microsoft.com/office/officeart/2005/8/layout/vList2"/>
    <dgm:cxn modelId="{53281205-9A73-4189-BA3E-485F99DC26D7}" type="presOf" srcId="{0452072E-FE21-4D51-9138-36732D307849}" destId="{68FF2993-BCF6-4638-9413-7385AB76AEFB}" srcOrd="0" destOrd="0" presId="urn:microsoft.com/office/officeart/2005/8/layout/vList2"/>
    <dgm:cxn modelId="{D95BB143-7A1A-4A88-B1B8-95410110F8B2}" type="presOf" srcId="{301B9D22-E1D2-4512-8F7E-B12B77E55780}" destId="{EF3DE2BB-53FA-4BF1-8870-8ECADAA0D8CA}" srcOrd="0" destOrd="0" presId="urn:microsoft.com/office/officeart/2005/8/layout/vList2"/>
    <dgm:cxn modelId="{952A489C-FAB7-4F11-A90B-8620F6E6D211}" srcId="{06AF03D2-53BC-4C52-AE77-56E41D6E8CC6}" destId="{0452072E-FE21-4D51-9138-36732D307849}" srcOrd="0" destOrd="0" parTransId="{C00D6770-8FAD-4DB5-A0CC-ADDFBA0E1849}" sibTransId="{E40950C0-00EF-497E-8AA8-EB9F79B69D1C}"/>
    <dgm:cxn modelId="{E6B31694-F5DF-41BF-88CB-9161C0F54513}" type="presParOf" srcId="{1CAE71E5-001F-4468-AD67-54D7C0302B43}" destId="{68FF2993-BCF6-4638-9413-7385AB76AEFB}" srcOrd="0" destOrd="0" presId="urn:microsoft.com/office/officeart/2005/8/layout/vList2"/>
    <dgm:cxn modelId="{6A3DF6BF-A63D-4B47-8FB8-A049AEB69760}" type="presParOf" srcId="{1CAE71E5-001F-4468-AD67-54D7C0302B43}" destId="{BF76950C-AE45-4ACF-B0EB-A7ECEB8B7D96}" srcOrd="1" destOrd="0" presId="urn:microsoft.com/office/officeart/2005/8/layout/vList2"/>
    <dgm:cxn modelId="{A1F5A758-CB86-4E8F-AC16-A6147C33BFAB}" type="presParOf" srcId="{1CAE71E5-001F-4468-AD67-54D7C0302B43}" destId="{1DFD9296-DD30-4778-980D-9834B7392DB3}" srcOrd="2" destOrd="0" presId="urn:microsoft.com/office/officeart/2005/8/layout/vList2"/>
    <dgm:cxn modelId="{F15647F7-0888-470E-A9C6-48CDB13CDB16}" type="presParOf" srcId="{1CAE71E5-001F-4468-AD67-54D7C0302B43}" destId="{B98A5D61-1943-4511-AFCF-E368001A4F04}" srcOrd="3" destOrd="0" presId="urn:microsoft.com/office/officeart/2005/8/layout/vList2"/>
    <dgm:cxn modelId="{1A8127B1-CFD9-4B1C-92A9-81CAB299583C}" type="presParOf" srcId="{1CAE71E5-001F-4468-AD67-54D7C0302B43}" destId="{EF3DE2BB-53FA-4BF1-8870-8ECADAA0D8CA}"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2707803D-39DC-4050-AA2F-B4A0DE8B8F25}" type="doc">
      <dgm:prSet loTypeId="urn:microsoft.com/office/officeart/2008/layout/VerticalCurvedList" loCatId="list" qsTypeId="urn:microsoft.com/office/officeart/2005/8/quickstyle/simple5" qsCatId="simple" csTypeId="urn:microsoft.com/office/officeart/2005/8/colors/accent1_2" csCatId="accent1" phldr="1"/>
      <dgm:spPr/>
      <dgm:t>
        <a:bodyPr/>
        <a:lstStyle/>
        <a:p>
          <a:endParaRPr lang="en-US"/>
        </a:p>
      </dgm:t>
    </dgm:pt>
    <dgm:pt modelId="{0884AFCD-ADAA-447B-B145-52790B43F97B}">
      <dgm:prSet phldrT="[Text]"/>
      <dgm:spPr/>
      <dgm:t>
        <a:bodyPr/>
        <a:lstStyle/>
        <a:p>
          <a:r>
            <a:rPr lang="en-US" dirty="0" smtClean="0"/>
            <a:t>When making a decision it is not the financial success of the franchisor which is of critical importance, it is rather the financial health of other franchisees in the system, particularly the franchisees in the intended area of franchise location.  It is the information related to the failure rate or dissatisfaction of the franchisees due to financial concerns that are more important.  </a:t>
          </a:r>
          <a:endParaRPr lang="en-US" dirty="0"/>
        </a:p>
      </dgm:t>
    </dgm:pt>
    <dgm:pt modelId="{0C31D90E-16E9-4CD9-8028-EE8E9B2F1C3F}" type="parTrans" cxnId="{16F7B23B-C681-479B-A004-C57B7DC397DA}">
      <dgm:prSet/>
      <dgm:spPr/>
      <dgm:t>
        <a:bodyPr/>
        <a:lstStyle/>
        <a:p>
          <a:endParaRPr lang="en-US"/>
        </a:p>
      </dgm:t>
    </dgm:pt>
    <dgm:pt modelId="{3A78637C-80BB-4C41-BDE9-61F661A74941}" type="sibTrans" cxnId="{16F7B23B-C681-479B-A004-C57B7DC397DA}">
      <dgm:prSet/>
      <dgm:spPr/>
      <dgm:t>
        <a:bodyPr/>
        <a:lstStyle/>
        <a:p>
          <a:endParaRPr lang="en-US"/>
        </a:p>
      </dgm:t>
    </dgm:pt>
    <dgm:pt modelId="{32C2954B-DC4F-4569-BF70-8A03873E9007}">
      <dgm:prSet phldrT="[Text]"/>
      <dgm:spPr/>
      <dgm:t>
        <a:bodyPr/>
        <a:lstStyle/>
        <a:p>
          <a:r>
            <a:rPr lang="en-US" dirty="0" smtClean="0"/>
            <a:t>It is important to know the failure rate, dissatisfaction rate, or those regions where the failure rate is very high. </a:t>
          </a:r>
          <a:endParaRPr lang="en-US" dirty="0"/>
        </a:p>
      </dgm:t>
    </dgm:pt>
    <dgm:pt modelId="{1750B8A3-B922-4D67-9D6F-54A725E8B71D}" type="parTrans" cxnId="{81949196-5EAD-46A2-BBF1-3E03A0CDE294}">
      <dgm:prSet/>
      <dgm:spPr/>
      <dgm:t>
        <a:bodyPr/>
        <a:lstStyle/>
        <a:p>
          <a:endParaRPr lang="en-US"/>
        </a:p>
      </dgm:t>
    </dgm:pt>
    <dgm:pt modelId="{70E58DBE-6288-4B48-9413-45C4B6B9AE7D}" type="sibTrans" cxnId="{81949196-5EAD-46A2-BBF1-3E03A0CDE294}">
      <dgm:prSet/>
      <dgm:spPr/>
      <dgm:t>
        <a:bodyPr/>
        <a:lstStyle/>
        <a:p>
          <a:endParaRPr lang="en-US"/>
        </a:p>
      </dgm:t>
    </dgm:pt>
    <dgm:pt modelId="{CC91A6E9-D35F-4BD6-A966-33BA1648D33C}">
      <dgm:prSet phldrT="[Text]"/>
      <dgm:spPr/>
      <dgm:t>
        <a:bodyPr/>
        <a:lstStyle/>
        <a:p>
          <a:r>
            <a:rPr lang="en-US" dirty="0" smtClean="0"/>
            <a:t>It is a prevalent practice for franchisors to make oral profit projections during negotiations. Unfortunately, many franchisees have an unrealistic expectation that the law as written in the disclosure documents will protect them from franchisors who are less than candid, and that justice eventually prevails, although that is not necessarily the case.</a:t>
          </a:r>
          <a:endParaRPr lang="en-US" dirty="0"/>
        </a:p>
      </dgm:t>
    </dgm:pt>
    <dgm:pt modelId="{F1C3A1C3-F398-4437-B421-9DBE063FACEA}" type="parTrans" cxnId="{FAF7EDD3-4C62-482B-B137-93AAA75C40A8}">
      <dgm:prSet/>
      <dgm:spPr/>
      <dgm:t>
        <a:bodyPr/>
        <a:lstStyle/>
        <a:p>
          <a:endParaRPr lang="en-US"/>
        </a:p>
      </dgm:t>
    </dgm:pt>
    <dgm:pt modelId="{A78DF90A-5744-4EDD-823B-E04123A72513}" type="sibTrans" cxnId="{FAF7EDD3-4C62-482B-B137-93AAA75C40A8}">
      <dgm:prSet/>
      <dgm:spPr/>
      <dgm:t>
        <a:bodyPr/>
        <a:lstStyle/>
        <a:p>
          <a:endParaRPr lang="en-US"/>
        </a:p>
      </dgm:t>
    </dgm:pt>
    <dgm:pt modelId="{DA4333D3-06B0-486A-9C57-852838C76FFD}" type="pres">
      <dgm:prSet presAssocID="{2707803D-39DC-4050-AA2F-B4A0DE8B8F25}" presName="Name0" presStyleCnt="0">
        <dgm:presLayoutVars>
          <dgm:chMax val="7"/>
          <dgm:chPref val="7"/>
          <dgm:dir/>
        </dgm:presLayoutVars>
      </dgm:prSet>
      <dgm:spPr/>
      <dgm:t>
        <a:bodyPr/>
        <a:lstStyle/>
        <a:p>
          <a:endParaRPr lang="en-US"/>
        </a:p>
      </dgm:t>
    </dgm:pt>
    <dgm:pt modelId="{7A116BD4-921C-4728-A47B-8943CE0A9DA7}" type="pres">
      <dgm:prSet presAssocID="{2707803D-39DC-4050-AA2F-B4A0DE8B8F25}" presName="Name1" presStyleCnt="0"/>
      <dgm:spPr/>
    </dgm:pt>
    <dgm:pt modelId="{1C03D90D-2353-4EF9-983E-909387D5F9DA}" type="pres">
      <dgm:prSet presAssocID="{2707803D-39DC-4050-AA2F-B4A0DE8B8F25}" presName="cycle" presStyleCnt="0"/>
      <dgm:spPr/>
    </dgm:pt>
    <dgm:pt modelId="{143C708B-BD8E-4745-9A26-7C16F8A81CC8}" type="pres">
      <dgm:prSet presAssocID="{2707803D-39DC-4050-AA2F-B4A0DE8B8F25}" presName="srcNode" presStyleLbl="node1" presStyleIdx="0" presStyleCnt="3"/>
      <dgm:spPr/>
    </dgm:pt>
    <dgm:pt modelId="{66423511-BF51-4E8E-83DF-62E1CB4FF95A}" type="pres">
      <dgm:prSet presAssocID="{2707803D-39DC-4050-AA2F-B4A0DE8B8F25}" presName="conn" presStyleLbl="parChTrans1D2" presStyleIdx="0" presStyleCnt="1"/>
      <dgm:spPr/>
      <dgm:t>
        <a:bodyPr/>
        <a:lstStyle/>
        <a:p>
          <a:endParaRPr lang="en-US"/>
        </a:p>
      </dgm:t>
    </dgm:pt>
    <dgm:pt modelId="{05C950A7-320D-48B1-802B-7E0A853941E5}" type="pres">
      <dgm:prSet presAssocID="{2707803D-39DC-4050-AA2F-B4A0DE8B8F25}" presName="extraNode" presStyleLbl="node1" presStyleIdx="0" presStyleCnt="3"/>
      <dgm:spPr/>
    </dgm:pt>
    <dgm:pt modelId="{85BB616A-5031-4AFF-922A-197C16847EDF}" type="pres">
      <dgm:prSet presAssocID="{2707803D-39DC-4050-AA2F-B4A0DE8B8F25}" presName="dstNode" presStyleLbl="node1" presStyleIdx="0" presStyleCnt="3"/>
      <dgm:spPr/>
    </dgm:pt>
    <dgm:pt modelId="{F6C5C7AF-77B7-4C1F-8EB8-681898D7CD3B}" type="pres">
      <dgm:prSet presAssocID="{0884AFCD-ADAA-447B-B145-52790B43F97B}" presName="text_1" presStyleLbl="node1" presStyleIdx="0" presStyleCnt="3" custScaleY="125875">
        <dgm:presLayoutVars>
          <dgm:bulletEnabled val="1"/>
        </dgm:presLayoutVars>
      </dgm:prSet>
      <dgm:spPr/>
      <dgm:t>
        <a:bodyPr/>
        <a:lstStyle/>
        <a:p>
          <a:endParaRPr lang="en-US"/>
        </a:p>
      </dgm:t>
    </dgm:pt>
    <dgm:pt modelId="{C3DD07DC-371E-4C19-B692-95B6A8640C55}" type="pres">
      <dgm:prSet presAssocID="{0884AFCD-ADAA-447B-B145-52790B43F97B}" presName="accent_1" presStyleCnt="0"/>
      <dgm:spPr/>
    </dgm:pt>
    <dgm:pt modelId="{E7F6F82D-7ECA-4715-A5AF-7AA61D425F23}" type="pres">
      <dgm:prSet presAssocID="{0884AFCD-ADAA-447B-B145-52790B43F97B}" presName="accentRepeatNode" presStyleLbl="solidFgAcc1" presStyleIdx="0" presStyleCnt="3"/>
      <dgm:spPr/>
    </dgm:pt>
    <dgm:pt modelId="{C3B2BE4B-12B7-4E0D-B195-2A555123017A}" type="pres">
      <dgm:prSet presAssocID="{32C2954B-DC4F-4569-BF70-8A03873E9007}" presName="text_2" presStyleLbl="node1" presStyleIdx="1" presStyleCnt="3" custScaleY="121659">
        <dgm:presLayoutVars>
          <dgm:bulletEnabled val="1"/>
        </dgm:presLayoutVars>
      </dgm:prSet>
      <dgm:spPr/>
      <dgm:t>
        <a:bodyPr/>
        <a:lstStyle/>
        <a:p>
          <a:endParaRPr lang="en-US"/>
        </a:p>
      </dgm:t>
    </dgm:pt>
    <dgm:pt modelId="{8C0D4534-4CA4-4398-8A35-229A6BCD8745}" type="pres">
      <dgm:prSet presAssocID="{32C2954B-DC4F-4569-BF70-8A03873E9007}" presName="accent_2" presStyleCnt="0"/>
      <dgm:spPr/>
    </dgm:pt>
    <dgm:pt modelId="{7B4ED237-1C41-453E-A601-EBABE9B40F0D}" type="pres">
      <dgm:prSet presAssocID="{32C2954B-DC4F-4569-BF70-8A03873E9007}" presName="accentRepeatNode" presStyleLbl="solidFgAcc1" presStyleIdx="1" presStyleCnt="3"/>
      <dgm:spPr/>
    </dgm:pt>
    <dgm:pt modelId="{4A1F7639-246C-4312-A961-38E01B0E4EB4}" type="pres">
      <dgm:prSet presAssocID="{CC91A6E9-D35F-4BD6-A966-33BA1648D33C}" presName="text_3" presStyleLbl="node1" presStyleIdx="2" presStyleCnt="3" custScaleY="117443">
        <dgm:presLayoutVars>
          <dgm:bulletEnabled val="1"/>
        </dgm:presLayoutVars>
      </dgm:prSet>
      <dgm:spPr/>
      <dgm:t>
        <a:bodyPr/>
        <a:lstStyle/>
        <a:p>
          <a:endParaRPr lang="en-US"/>
        </a:p>
      </dgm:t>
    </dgm:pt>
    <dgm:pt modelId="{0680B0DB-C794-4A25-93EC-CD3DA24C359D}" type="pres">
      <dgm:prSet presAssocID="{CC91A6E9-D35F-4BD6-A966-33BA1648D33C}" presName="accent_3" presStyleCnt="0"/>
      <dgm:spPr/>
    </dgm:pt>
    <dgm:pt modelId="{FC71FB4A-A764-4230-B4F4-650BC00C9737}" type="pres">
      <dgm:prSet presAssocID="{CC91A6E9-D35F-4BD6-A966-33BA1648D33C}" presName="accentRepeatNode" presStyleLbl="solidFgAcc1" presStyleIdx="2" presStyleCnt="3"/>
      <dgm:spPr/>
    </dgm:pt>
  </dgm:ptLst>
  <dgm:cxnLst>
    <dgm:cxn modelId="{C4EC576E-6758-4493-BBA9-D98CB1E0B7C4}" type="presOf" srcId="{CC91A6E9-D35F-4BD6-A966-33BA1648D33C}" destId="{4A1F7639-246C-4312-A961-38E01B0E4EB4}" srcOrd="0" destOrd="0" presId="urn:microsoft.com/office/officeart/2008/layout/VerticalCurvedList"/>
    <dgm:cxn modelId="{F8697E98-90DA-4730-8A72-E2FDB0460727}" type="presOf" srcId="{2707803D-39DC-4050-AA2F-B4A0DE8B8F25}" destId="{DA4333D3-06B0-486A-9C57-852838C76FFD}" srcOrd="0" destOrd="0" presId="urn:microsoft.com/office/officeart/2008/layout/VerticalCurvedList"/>
    <dgm:cxn modelId="{FAF7EDD3-4C62-482B-B137-93AAA75C40A8}" srcId="{2707803D-39DC-4050-AA2F-B4A0DE8B8F25}" destId="{CC91A6E9-D35F-4BD6-A966-33BA1648D33C}" srcOrd="2" destOrd="0" parTransId="{F1C3A1C3-F398-4437-B421-9DBE063FACEA}" sibTransId="{A78DF90A-5744-4EDD-823B-E04123A72513}"/>
    <dgm:cxn modelId="{1A3568B2-565E-4BA2-AE04-4BFB4D8A3F5E}" type="presOf" srcId="{3A78637C-80BB-4C41-BDE9-61F661A74941}" destId="{66423511-BF51-4E8E-83DF-62E1CB4FF95A}" srcOrd="0" destOrd="0" presId="urn:microsoft.com/office/officeart/2008/layout/VerticalCurvedList"/>
    <dgm:cxn modelId="{81949196-5EAD-46A2-BBF1-3E03A0CDE294}" srcId="{2707803D-39DC-4050-AA2F-B4A0DE8B8F25}" destId="{32C2954B-DC4F-4569-BF70-8A03873E9007}" srcOrd="1" destOrd="0" parTransId="{1750B8A3-B922-4D67-9D6F-54A725E8B71D}" sibTransId="{70E58DBE-6288-4B48-9413-45C4B6B9AE7D}"/>
    <dgm:cxn modelId="{ED9DA4C9-EA76-47E9-B7F2-BE353169718E}" type="presOf" srcId="{32C2954B-DC4F-4569-BF70-8A03873E9007}" destId="{C3B2BE4B-12B7-4E0D-B195-2A555123017A}" srcOrd="0" destOrd="0" presId="urn:microsoft.com/office/officeart/2008/layout/VerticalCurvedList"/>
    <dgm:cxn modelId="{48D657B9-F100-4672-BEA6-6C1DA2600343}" type="presOf" srcId="{0884AFCD-ADAA-447B-B145-52790B43F97B}" destId="{F6C5C7AF-77B7-4C1F-8EB8-681898D7CD3B}" srcOrd="0" destOrd="0" presId="urn:microsoft.com/office/officeart/2008/layout/VerticalCurvedList"/>
    <dgm:cxn modelId="{16F7B23B-C681-479B-A004-C57B7DC397DA}" srcId="{2707803D-39DC-4050-AA2F-B4A0DE8B8F25}" destId="{0884AFCD-ADAA-447B-B145-52790B43F97B}" srcOrd="0" destOrd="0" parTransId="{0C31D90E-16E9-4CD9-8028-EE8E9B2F1C3F}" sibTransId="{3A78637C-80BB-4C41-BDE9-61F661A74941}"/>
    <dgm:cxn modelId="{590AD2C3-52C6-48DE-A675-4B69F73B0C35}" type="presParOf" srcId="{DA4333D3-06B0-486A-9C57-852838C76FFD}" destId="{7A116BD4-921C-4728-A47B-8943CE0A9DA7}" srcOrd="0" destOrd="0" presId="urn:microsoft.com/office/officeart/2008/layout/VerticalCurvedList"/>
    <dgm:cxn modelId="{4F1C0770-9B4C-4E9D-925B-B51C08A304C7}" type="presParOf" srcId="{7A116BD4-921C-4728-A47B-8943CE0A9DA7}" destId="{1C03D90D-2353-4EF9-983E-909387D5F9DA}" srcOrd="0" destOrd="0" presId="urn:microsoft.com/office/officeart/2008/layout/VerticalCurvedList"/>
    <dgm:cxn modelId="{75EB7D4D-B5BB-413E-96E3-F94B5285017A}" type="presParOf" srcId="{1C03D90D-2353-4EF9-983E-909387D5F9DA}" destId="{143C708B-BD8E-4745-9A26-7C16F8A81CC8}" srcOrd="0" destOrd="0" presId="urn:microsoft.com/office/officeart/2008/layout/VerticalCurvedList"/>
    <dgm:cxn modelId="{0755CBC5-C397-488A-B682-04D0F1F7622E}" type="presParOf" srcId="{1C03D90D-2353-4EF9-983E-909387D5F9DA}" destId="{66423511-BF51-4E8E-83DF-62E1CB4FF95A}" srcOrd="1" destOrd="0" presId="urn:microsoft.com/office/officeart/2008/layout/VerticalCurvedList"/>
    <dgm:cxn modelId="{0DC2510B-52B8-4C7A-ABF8-2D945737E30C}" type="presParOf" srcId="{1C03D90D-2353-4EF9-983E-909387D5F9DA}" destId="{05C950A7-320D-48B1-802B-7E0A853941E5}" srcOrd="2" destOrd="0" presId="urn:microsoft.com/office/officeart/2008/layout/VerticalCurvedList"/>
    <dgm:cxn modelId="{4EC3FC89-9A89-44E5-8DDA-DF8297CFA6F3}" type="presParOf" srcId="{1C03D90D-2353-4EF9-983E-909387D5F9DA}" destId="{85BB616A-5031-4AFF-922A-197C16847EDF}" srcOrd="3" destOrd="0" presId="urn:microsoft.com/office/officeart/2008/layout/VerticalCurvedList"/>
    <dgm:cxn modelId="{DB8C6DF1-17EC-4607-A20F-6983DA7B4B42}" type="presParOf" srcId="{7A116BD4-921C-4728-A47B-8943CE0A9DA7}" destId="{F6C5C7AF-77B7-4C1F-8EB8-681898D7CD3B}" srcOrd="1" destOrd="0" presId="urn:microsoft.com/office/officeart/2008/layout/VerticalCurvedList"/>
    <dgm:cxn modelId="{AEDC7C21-9D9F-4C3A-96DB-B8CF23EE7C3D}" type="presParOf" srcId="{7A116BD4-921C-4728-A47B-8943CE0A9DA7}" destId="{C3DD07DC-371E-4C19-B692-95B6A8640C55}" srcOrd="2" destOrd="0" presId="urn:microsoft.com/office/officeart/2008/layout/VerticalCurvedList"/>
    <dgm:cxn modelId="{6DAC0007-962D-4F49-B784-60CBE0A2C678}" type="presParOf" srcId="{C3DD07DC-371E-4C19-B692-95B6A8640C55}" destId="{E7F6F82D-7ECA-4715-A5AF-7AA61D425F23}" srcOrd="0" destOrd="0" presId="urn:microsoft.com/office/officeart/2008/layout/VerticalCurvedList"/>
    <dgm:cxn modelId="{D0CE5A0F-1B18-41CA-B5BD-2ECD6457084F}" type="presParOf" srcId="{7A116BD4-921C-4728-A47B-8943CE0A9DA7}" destId="{C3B2BE4B-12B7-4E0D-B195-2A555123017A}" srcOrd="3" destOrd="0" presId="urn:microsoft.com/office/officeart/2008/layout/VerticalCurvedList"/>
    <dgm:cxn modelId="{500E3ABE-5554-4FDC-8061-B7F18351BEAD}" type="presParOf" srcId="{7A116BD4-921C-4728-A47B-8943CE0A9DA7}" destId="{8C0D4534-4CA4-4398-8A35-229A6BCD8745}" srcOrd="4" destOrd="0" presId="urn:microsoft.com/office/officeart/2008/layout/VerticalCurvedList"/>
    <dgm:cxn modelId="{6302D637-CBDF-46C3-BD95-DE60C6FCCEFA}" type="presParOf" srcId="{8C0D4534-4CA4-4398-8A35-229A6BCD8745}" destId="{7B4ED237-1C41-453E-A601-EBABE9B40F0D}" srcOrd="0" destOrd="0" presId="urn:microsoft.com/office/officeart/2008/layout/VerticalCurvedList"/>
    <dgm:cxn modelId="{194EAF83-DDDA-4ABD-BEDB-370A4FA4C12A}" type="presParOf" srcId="{7A116BD4-921C-4728-A47B-8943CE0A9DA7}" destId="{4A1F7639-246C-4312-A961-38E01B0E4EB4}" srcOrd="5" destOrd="0" presId="urn:microsoft.com/office/officeart/2008/layout/VerticalCurvedList"/>
    <dgm:cxn modelId="{C74B2A7A-3D84-4C90-8345-E2B8B997F8FE}" type="presParOf" srcId="{7A116BD4-921C-4728-A47B-8943CE0A9DA7}" destId="{0680B0DB-C794-4A25-93EC-CD3DA24C359D}" srcOrd="6" destOrd="0" presId="urn:microsoft.com/office/officeart/2008/layout/VerticalCurvedList"/>
    <dgm:cxn modelId="{6AFD5EDA-4C98-4CE1-A102-B5F878025356}" type="presParOf" srcId="{0680B0DB-C794-4A25-93EC-CD3DA24C359D}" destId="{FC71FB4A-A764-4230-B4F4-650BC00C9737}"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46EBC277-5468-4A6A-8639-3EDA468EE6E6}" type="doc">
      <dgm:prSet loTypeId="urn:microsoft.com/office/officeart/2005/8/layout/chevron2" loCatId="process" qsTypeId="urn:microsoft.com/office/officeart/2005/8/quickstyle/simple3" qsCatId="simple" csTypeId="urn:microsoft.com/office/officeart/2005/8/colors/accent1_2" csCatId="accent1" phldr="1"/>
      <dgm:spPr/>
    </dgm:pt>
    <dgm:pt modelId="{1BF669A9-8C88-4248-BE6D-9BAF7DBE252C}">
      <dgm:prSet phldrT="[Text]"/>
      <dgm:spPr/>
      <dgm:t>
        <a:bodyPr/>
        <a:lstStyle/>
        <a:p>
          <a:r>
            <a:rPr lang="en-US" b="0" dirty="0" smtClean="0"/>
            <a:t>Step 1</a:t>
          </a:r>
          <a:endParaRPr lang="en-US" b="0" dirty="0"/>
        </a:p>
      </dgm:t>
    </dgm:pt>
    <dgm:pt modelId="{88A38416-7465-4CA9-BBF4-0283743642C0}" type="parTrans" cxnId="{208B83B8-65E3-4E7C-953D-EA1F24162240}">
      <dgm:prSet/>
      <dgm:spPr/>
      <dgm:t>
        <a:bodyPr/>
        <a:lstStyle/>
        <a:p>
          <a:endParaRPr lang="en-US"/>
        </a:p>
      </dgm:t>
    </dgm:pt>
    <dgm:pt modelId="{A9876462-F926-4427-B048-6138A48CF6A0}" type="sibTrans" cxnId="{208B83B8-65E3-4E7C-953D-EA1F24162240}">
      <dgm:prSet/>
      <dgm:spPr/>
      <dgm:t>
        <a:bodyPr/>
        <a:lstStyle/>
        <a:p>
          <a:endParaRPr lang="en-US"/>
        </a:p>
      </dgm:t>
    </dgm:pt>
    <dgm:pt modelId="{5FA25BB5-7D8C-434A-A3EB-1A069DF2E5DF}">
      <dgm:prSet phldrT="[Text]"/>
      <dgm:spPr/>
      <dgm:t>
        <a:bodyPr/>
        <a:lstStyle/>
        <a:p>
          <a:r>
            <a:rPr lang="en-US" dirty="0" smtClean="0"/>
            <a:t>Step 2:</a:t>
          </a:r>
          <a:endParaRPr lang="en-US" dirty="0"/>
        </a:p>
      </dgm:t>
    </dgm:pt>
    <dgm:pt modelId="{A752C142-0929-4055-90D8-1122D19D6DFF}" type="parTrans" cxnId="{C500185B-843D-4863-93F5-E8D7424146B3}">
      <dgm:prSet/>
      <dgm:spPr/>
      <dgm:t>
        <a:bodyPr/>
        <a:lstStyle/>
        <a:p>
          <a:endParaRPr lang="en-US"/>
        </a:p>
      </dgm:t>
    </dgm:pt>
    <dgm:pt modelId="{DD32C4EC-3069-4082-9A12-0AF1E490C71D}" type="sibTrans" cxnId="{C500185B-843D-4863-93F5-E8D7424146B3}">
      <dgm:prSet/>
      <dgm:spPr/>
      <dgm:t>
        <a:bodyPr/>
        <a:lstStyle/>
        <a:p>
          <a:endParaRPr lang="en-US"/>
        </a:p>
      </dgm:t>
    </dgm:pt>
    <dgm:pt modelId="{FFF613A7-6914-4155-B1AF-26BF5D00B22A}">
      <dgm:prSet phldrT="[Text]"/>
      <dgm:spPr/>
      <dgm:t>
        <a:bodyPr/>
        <a:lstStyle/>
        <a:p>
          <a:r>
            <a:rPr lang="en-US" dirty="0" smtClean="0"/>
            <a:t>Step 3</a:t>
          </a:r>
          <a:endParaRPr lang="en-US" dirty="0"/>
        </a:p>
      </dgm:t>
    </dgm:pt>
    <dgm:pt modelId="{EF1F0145-CC0F-4F0B-82D7-93DA7AB00A71}" type="parTrans" cxnId="{53DE005E-DAD4-4E23-8159-8C7AA44C6DF7}">
      <dgm:prSet/>
      <dgm:spPr/>
      <dgm:t>
        <a:bodyPr/>
        <a:lstStyle/>
        <a:p>
          <a:endParaRPr lang="en-US"/>
        </a:p>
      </dgm:t>
    </dgm:pt>
    <dgm:pt modelId="{09F86970-34DC-4E1E-81C4-3466FBE88556}" type="sibTrans" cxnId="{53DE005E-DAD4-4E23-8159-8C7AA44C6DF7}">
      <dgm:prSet/>
      <dgm:spPr/>
      <dgm:t>
        <a:bodyPr/>
        <a:lstStyle/>
        <a:p>
          <a:endParaRPr lang="en-US"/>
        </a:p>
      </dgm:t>
    </dgm:pt>
    <dgm:pt modelId="{FA9CDFDB-DB01-4B19-95DF-09A5C0C7B207}">
      <dgm:prSet phldrT="[Text]"/>
      <dgm:spPr/>
      <dgm:t>
        <a:bodyPr/>
        <a:lstStyle/>
        <a:p>
          <a:pPr algn="just"/>
          <a:r>
            <a:rPr lang="en-US" dirty="0" smtClean="0"/>
            <a:t>The application process starts with an inquiry from a prospective franchisee about particular franchise restaurant.  </a:t>
          </a:r>
          <a:endParaRPr lang="en-US" dirty="0"/>
        </a:p>
      </dgm:t>
    </dgm:pt>
    <dgm:pt modelId="{D51452CE-BFEA-40DC-9C4F-76F073E7D8A1}" type="parTrans" cxnId="{537430CC-1E44-4749-A1E7-55D82A5470DA}">
      <dgm:prSet/>
      <dgm:spPr/>
      <dgm:t>
        <a:bodyPr/>
        <a:lstStyle/>
        <a:p>
          <a:endParaRPr lang="en-US"/>
        </a:p>
      </dgm:t>
    </dgm:pt>
    <dgm:pt modelId="{CC6F47DC-501F-45B4-8429-FFDA926CEE5D}" type="sibTrans" cxnId="{537430CC-1E44-4749-A1E7-55D82A5470DA}">
      <dgm:prSet/>
      <dgm:spPr/>
      <dgm:t>
        <a:bodyPr/>
        <a:lstStyle/>
        <a:p>
          <a:endParaRPr lang="en-US"/>
        </a:p>
      </dgm:t>
    </dgm:pt>
    <dgm:pt modelId="{BBB443A3-A03F-4B67-841A-6953CA6812C4}">
      <dgm:prSet phldrT="[Text]"/>
      <dgm:spPr/>
      <dgm:t>
        <a:bodyPr/>
        <a:lstStyle/>
        <a:p>
          <a:pPr algn="just"/>
          <a:r>
            <a:rPr lang="en-US" dirty="0" smtClean="0"/>
            <a:t>If further interested, the prospective franchisee, after reviewing the entire application package, submits a basic franchisee application form.</a:t>
          </a:r>
          <a:endParaRPr lang="en-US" dirty="0"/>
        </a:p>
      </dgm:t>
    </dgm:pt>
    <dgm:pt modelId="{109F04CD-28CD-4764-972C-F28182690CDB}" type="parTrans" cxnId="{DB891734-D92A-4FB0-95BC-29288F865D1A}">
      <dgm:prSet/>
      <dgm:spPr/>
      <dgm:t>
        <a:bodyPr/>
        <a:lstStyle/>
        <a:p>
          <a:endParaRPr lang="en-US"/>
        </a:p>
      </dgm:t>
    </dgm:pt>
    <dgm:pt modelId="{D1AA9AD8-2E71-4E8E-9D76-5A3A554D3C84}" type="sibTrans" cxnId="{DB891734-D92A-4FB0-95BC-29288F865D1A}">
      <dgm:prSet/>
      <dgm:spPr/>
      <dgm:t>
        <a:bodyPr/>
        <a:lstStyle/>
        <a:p>
          <a:endParaRPr lang="en-US"/>
        </a:p>
      </dgm:t>
    </dgm:pt>
    <dgm:pt modelId="{6034FCD9-95DF-4A25-95F4-1CBECE63AB4B}">
      <dgm:prSet phldrT="[Text]"/>
      <dgm:spPr/>
      <dgm:t>
        <a:bodyPr/>
        <a:lstStyle/>
        <a:p>
          <a:pPr algn="just"/>
          <a:r>
            <a:rPr lang="en-US" dirty="0" smtClean="0"/>
            <a:t>In the presence of continuing mutual interest, a representative calls all promising candidates individually to make arrangements to furnish legally required information and, possibly, arrange for an interview</a:t>
          </a:r>
          <a:endParaRPr lang="en-US" dirty="0"/>
        </a:p>
      </dgm:t>
    </dgm:pt>
    <dgm:pt modelId="{2839561F-77BE-4CC4-9E93-43137098EBB9}" type="parTrans" cxnId="{C9A195A7-1266-4A7A-9DCB-34E0149AF23E}">
      <dgm:prSet/>
      <dgm:spPr/>
      <dgm:t>
        <a:bodyPr/>
        <a:lstStyle/>
        <a:p>
          <a:endParaRPr lang="en-US"/>
        </a:p>
      </dgm:t>
    </dgm:pt>
    <dgm:pt modelId="{D8409C6B-7285-494F-83F3-ED1B965F2B7E}" type="sibTrans" cxnId="{C9A195A7-1266-4A7A-9DCB-34E0149AF23E}">
      <dgm:prSet/>
      <dgm:spPr/>
      <dgm:t>
        <a:bodyPr/>
        <a:lstStyle/>
        <a:p>
          <a:endParaRPr lang="en-US"/>
        </a:p>
      </dgm:t>
    </dgm:pt>
    <dgm:pt modelId="{9A87C8B9-8F9C-4253-8398-548B9696DA25}" type="pres">
      <dgm:prSet presAssocID="{46EBC277-5468-4A6A-8639-3EDA468EE6E6}" presName="linearFlow" presStyleCnt="0">
        <dgm:presLayoutVars>
          <dgm:dir/>
          <dgm:animLvl val="lvl"/>
          <dgm:resizeHandles val="exact"/>
        </dgm:presLayoutVars>
      </dgm:prSet>
      <dgm:spPr/>
    </dgm:pt>
    <dgm:pt modelId="{F2991457-9AAF-4FCA-9CC0-3DEB2D0D346C}" type="pres">
      <dgm:prSet presAssocID="{1BF669A9-8C88-4248-BE6D-9BAF7DBE252C}" presName="composite" presStyleCnt="0"/>
      <dgm:spPr/>
    </dgm:pt>
    <dgm:pt modelId="{6430ABF2-181E-483E-90FE-FB6C26881704}" type="pres">
      <dgm:prSet presAssocID="{1BF669A9-8C88-4248-BE6D-9BAF7DBE252C}" presName="parentText" presStyleLbl="alignNode1" presStyleIdx="0" presStyleCnt="3">
        <dgm:presLayoutVars>
          <dgm:chMax val="1"/>
          <dgm:bulletEnabled val="1"/>
        </dgm:presLayoutVars>
      </dgm:prSet>
      <dgm:spPr/>
      <dgm:t>
        <a:bodyPr/>
        <a:lstStyle/>
        <a:p>
          <a:endParaRPr lang="en-US"/>
        </a:p>
      </dgm:t>
    </dgm:pt>
    <dgm:pt modelId="{F39B970C-1466-45CB-811D-6642D3EDD5BF}" type="pres">
      <dgm:prSet presAssocID="{1BF669A9-8C88-4248-BE6D-9BAF7DBE252C}" presName="descendantText" presStyleLbl="alignAcc1" presStyleIdx="0" presStyleCnt="3" custLinFactNeighborX="-136" custLinFactNeighborY="-75">
        <dgm:presLayoutVars>
          <dgm:bulletEnabled val="1"/>
        </dgm:presLayoutVars>
      </dgm:prSet>
      <dgm:spPr/>
      <dgm:t>
        <a:bodyPr/>
        <a:lstStyle/>
        <a:p>
          <a:endParaRPr lang="en-US"/>
        </a:p>
      </dgm:t>
    </dgm:pt>
    <dgm:pt modelId="{F208DC01-7456-4DEA-8564-BAF0F01008B2}" type="pres">
      <dgm:prSet presAssocID="{A9876462-F926-4427-B048-6138A48CF6A0}" presName="sp" presStyleCnt="0"/>
      <dgm:spPr/>
    </dgm:pt>
    <dgm:pt modelId="{119CED64-7606-4B01-AC1D-799AB0120525}" type="pres">
      <dgm:prSet presAssocID="{5FA25BB5-7D8C-434A-A3EB-1A069DF2E5DF}" presName="composite" presStyleCnt="0"/>
      <dgm:spPr/>
    </dgm:pt>
    <dgm:pt modelId="{2565870D-4B9E-4905-A0B7-4D7A707F73CC}" type="pres">
      <dgm:prSet presAssocID="{5FA25BB5-7D8C-434A-A3EB-1A069DF2E5DF}" presName="parentText" presStyleLbl="alignNode1" presStyleIdx="1" presStyleCnt="3">
        <dgm:presLayoutVars>
          <dgm:chMax val="1"/>
          <dgm:bulletEnabled val="1"/>
        </dgm:presLayoutVars>
      </dgm:prSet>
      <dgm:spPr/>
      <dgm:t>
        <a:bodyPr/>
        <a:lstStyle/>
        <a:p>
          <a:endParaRPr lang="en-US"/>
        </a:p>
      </dgm:t>
    </dgm:pt>
    <dgm:pt modelId="{972F884B-F760-4783-868D-42A1F704795D}" type="pres">
      <dgm:prSet presAssocID="{5FA25BB5-7D8C-434A-A3EB-1A069DF2E5DF}" presName="descendantText" presStyleLbl="alignAcc1" presStyleIdx="1" presStyleCnt="3">
        <dgm:presLayoutVars>
          <dgm:bulletEnabled val="1"/>
        </dgm:presLayoutVars>
      </dgm:prSet>
      <dgm:spPr/>
      <dgm:t>
        <a:bodyPr/>
        <a:lstStyle/>
        <a:p>
          <a:endParaRPr lang="en-US"/>
        </a:p>
      </dgm:t>
    </dgm:pt>
    <dgm:pt modelId="{8CB4AF5D-54DC-4829-AA2A-17F862D92145}" type="pres">
      <dgm:prSet presAssocID="{DD32C4EC-3069-4082-9A12-0AF1E490C71D}" presName="sp" presStyleCnt="0"/>
      <dgm:spPr/>
    </dgm:pt>
    <dgm:pt modelId="{0F803CE8-F357-40A1-A698-271D64DC44F1}" type="pres">
      <dgm:prSet presAssocID="{FFF613A7-6914-4155-B1AF-26BF5D00B22A}" presName="composite" presStyleCnt="0"/>
      <dgm:spPr/>
    </dgm:pt>
    <dgm:pt modelId="{801A5FB1-64A6-4446-9098-BD9AB25999F9}" type="pres">
      <dgm:prSet presAssocID="{FFF613A7-6914-4155-B1AF-26BF5D00B22A}" presName="parentText" presStyleLbl="alignNode1" presStyleIdx="2" presStyleCnt="3">
        <dgm:presLayoutVars>
          <dgm:chMax val="1"/>
          <dgm:bulletEnabled val="1"/>
        </dgm:presLayoutVars>
      </dgm:prSet>
      <dgm:spPr/>
      <dgm:t>
        <a:bodyPr/>
        <a:lstStyle/>
        <a:p>
          <a:endParaRPr lang="en-US"/>
        </a:p>
      </dgm:t>
    </dgm:pt>
    <dgm:pt modelId="{EB2A2697-E226-47D0-8933-751E3A27A2DF}" type="pres">
      <dgm:prSet presAssocID="{FFF613A7-6914-4155-B1AF-26BF5D00B22A}" presName="descendantText" presStyleLbl="alignAcc1" presStyleIdx="2" presStyleCnt="3">
        <dgm:presLayoutVars>
          <dgm:bulletEnabled val="1"/>
        </dgm:presLayoutVars>
      </dgm:prSet>
      <dgm:spPr/>
      <dgm:t>
        <a:bodyPr/>
        <a:lstStyle/>
        <a:p>
          <a:endParaRPr lang="en-US"/>
        </a:p>
      </dgm:t>
    </dgm:pt>
  </dgm:ptLst>
  <dgm:cxnLst>
    <dgm:cxn modelId="{20149531-FC87-4942-BD2B-D54EDEC48666}" type="presOf" srcId="{1BF669A9-8C88-4248-BE6D-9BAF7DBE252C}" destId="{6430ABF2-181E-483E-90FE-FB6C26881704}" srcOrd="0" destOrd="0" presId="urn:microsoft.com/office/officeart/2005/8/layout/chevron2"/>
    <dgm:cxn modelId="{DB891734-D92A-4FB0-95BC-29288F865D1A}" srcId="{5FA25BB5-7D8C-434A-A3EB-1A069DF2E5DF}" destId="{BBB443A3-A03F-4B67-841A-6953CA6812C4}" srcOrd="0" destOrd="0" parTransId="{109F04CD-28CD-4764-972C-F28182690CDB}" sibTransId="{D1AA9AD8-2E71-4E8E-9D76-5A3A554D3C84}"/>
    <dgm:cxn modelId="{208B83B8-65E3-4E7C-953D-EA1F24162240}" srcId="{46EBC277-5468-4A6A-8639-3EDA468EE6E6}" destId="{1BF669A9-8C88-4248-BE6D-9BAF7DBE252C}" srcOrd="0" destOrd="0" parTransId="{88A38416-7465-4CA9-BBF4-0283743642C0}" sibTransId="{A9876462-F926-4427-B048-6138A48CF6A0}"/>
    <dgm:cxn modelId="{5AC6F6AA-E0D5-4F57-A1C9-929116B91572}" type="presOf" srcId="{46EBC277-5468-4A6A-8639-3EDA468EE6E6}" destId="{9A87C8B9-8F9C-4253-8398-548B9696DA25}" srcOrd="0" destOrd="0" presId="urn:microsoft.com/office/officeart/2005/8/layout/chevron2"/>
    <dgm:cxn modelId="{D1B17939-FA6B-4BEC-9111-5527C148552F}" type="presOf" srcId="{FFF613A7-6914-4155-B1AF-26BF5D00B22A}" destId="{801A5FB1-64A6-4446-9098-BD9AB25999F9}" srcOrd="0" destOrd="0" presId="urn:microsoft.com/office/officeart/2005/8/layout/chevron2"/>
    <dgm:cxn modelId="{166BEEC2-5F3E-4EFB-B202-A331631EA74A}" type="presOf" srcId="{FA9CDFDB-DB01-4B19-95DF-09A5C0C7B207}" destId="{F39B970C-1466-45CB-811D-6642D3EDD5BF}" srcOrd="0" destOrd="0" presId="urn:microsoft.com/office/officeart/2005/8/layout/chevron2"/>
    <dgm:cxn modelId="{C500185B-843D-4863-93F5-E8D7424146B3}" srcId="{46EBC277-5468-4A6A-8639-3EDA468EE6E6}" destId="{5FA25BB5-7D8C-434A-A3EB-1A069DF2E5DF}" srcOrd="1" destOrd="0" parTransId="{A752C142-0929-4055-90D8-1122D19D6DFF}" sibTransId="{DD32C4EC-3069-4082-9A12-0AF1E490C71D}"/>
    <dgm:cxn modelId="{53DE005E-DAD4-4E23-8159-8C7AA44C6DF7}" srcId="{46EBC277-5468-4A6A-8639-3EDA468EE6E6}" destId="{FFF613A7-6914-4155-B1AF-26BF5D00B22A}" srcOrd="2" destOrd="0" parTransId="{EF1F0145-CC0F-4F0B-82D7-93DA7AB00A71}" sibTransId="{09F86970-34DC-4E1E-81C4-3466FBE88556}"/>
    <dgm:cxn modelId="{C9A195A7-1266-4A7A-9DCB-34E0149AF23E}" srcId="{FFF613A7-6914-4155-B1AF-26BF5D00B22A}" destId="{6034FCD9-95DF-4A25-95F4-1CBECE63AB4B}" srcOrd="0" destOrd="0" parTransId="{2839561F-77BE-4CC4-9E93-43137098EBB9}" sibTransId="{D8409C6B-7285-494F-83F3-ED1B965F2B7E}"/>
    <dgm:cxn modelId="{B77765E6-6BD0-44F5-AF08-F9F77D654421}" type="presOf" srcId="{BBB443A3-A03F-4B67-841A-6953CA6812C4}" destId="{972F884B-F760-4783-868D-42A1F704795D}" srcOrd="0" destOrd="0" presId="urn:microsoft.com/office/officeart/2005/8/layout/chevron2"/>
    <dgm:cxn modelId="{233BBE74-B365-4D0D-BE12-43F0B3556036}" type="presOf" srcId="{6034FCD9-95DF-4A25-95F4-1CBECE63AB4B}" destId="{EB2A2697-E226-47D0-8933-751E3A27A2DF}" srcOrd="0" destOrd="0" presId="urn:microsoft.com/office/officeart/2005/8/layout/chevron2"/>
    <dgm:cxn modelId="{537430CC-1E44-4749-A1E7-55D82A5470DA}" srcId="{1BF669A9-8C88-4248-BE6D-9BAF7DBE252C}" destId="{FA9CDFDB-DB01-4B19-95DF-09A5C0C7B207}" srcOrd="0" destOrd="0" parTransId="{D51452CE-BFEA-40DC-9C4F-76F073E7D8A1}" sibTransId="{CC6F47DC-501F-45B4-8429-FFDA926CEE5D}"/>
    <dgm:cxn modelId="{E3C8BDE3-7BBD-4111-B75A-DDA26BD5E1F8}" type="presOf" srcId="{5FA25BB5-7D8C-434A-A3EB-1A069DF2E5DF}" destId="{2565870D-4B9E-4905-A0B7-4D7A707F73CC}" srcOrd="0" destOrd="0" presId="urn:microsoft.com/office/officeart/2005/8/layout/chevron2"/>
    <dgm:cxn modelId="{79661117-0B71-4736-AA14-E2B59F47FBF0}" type="presParOf" srcId="{9A87C8B9-8F9C-4253-8398-548B9696DA25}" destId="{F2991457-9AAF-4FCA-9CC0-3DEB2D0D346C}" srcOrd="0" destOrd="0" presId="urn:microsoft.com/office/officeart/2005/8/layout/chevron2"/>
    <dgm:cxn modelId="{B8FF85B7-56AE-4DA4-B895-289CD0C70C9A}" type="presParOf" srcId="{F2991457-9AAF-4FCA-9CC0-3DEB2D0D346C}" destId="{6430ABF2-181E-483E-90FE-FB6C26881704}" srcOrd="0" destOrd="0" presId="urn:microsoft.com/office/officeart/2005/8/layout/chevron2"/>
    <dgm:cxn modelId="{865B2490-9C3D-4253-8FFA-4B2B6D29FEB9}" type="presParOf" srcId="{F2991457-9AAF-4FCA-9CC0-3DEB2D0D346C}" destId="{F39B970C-1466-45CB-811D-6642D3EDD5BF}" srcOrd="1" destOrd="0" presId="urn:microsoft.com/office/officeart/2005/8/layout/chevron2"/>
    <dgm:cxn modelId="{5D80A363-71D4-4A34-9E25-70D80901D0FB}" type="presParOf" srcId="{9A87C8B9-8F9C-4253-8398-548B9696DA25}" destId="{F208DC01-7456-4DEA-8564-BAF0F01008B2}" srcOrd="1" destOrd="0" presId="urn:microsoft.com/office/officeart/2005/8/layout/chevron2"/>
    <dgm:cxn modelId="{CA3CE417-F199-403A-A74F-79F233D96179}" type="presParOf" srcId="{9A87C8B9-8F9C-4253-8398-548B9696DA25}" destId="{119CED64-7606-4B01-AC1D-799AB0120525}" srcOrd="2" destOrd="0" presId="urn:microsoft.com/office/officeart/2005/8/layout/chevron2"/>
    <dgm:cxn modelId="{C248F7EE-6CEE-403E-8E91-B5F37E0D8A69}" type="presParOf" srcId="{119CED64-7606-4B01-AC1D-799AB0120525}" destId="{2565870D-4B9E-4905-A0B7-4D7A707F73CC}" srcOrd="0" destOrd="0" presId="urn:microsoft.com/office/officeart/2005/8/layout/chevron2"/>
    <dgm:cxn modelId="{1011346C-87D0-4905-8C2B-B7FAAA082C4C}" type="presParOf" srcId="{119CED64-7606-4B01-AC1D-799AB0120525}" destId="{972F884B-F760-4783-868D-42A1F704795D}" srcOrd="1" destOrd="0" presId="urn:microsoft.com/office/officeart/2005/8/layout/chevron2"/>
    <dgm:cxn modelId="{08EE2525-0800-4220-88E4-69CF7BA6B6B3}" type="presParOf" srcId="{9A87C8B9-8F9C-4253-8398-548B9696DA25}" destId="{8CB4AF5D-54DC-4829-AA2A-17F862D92145}" srcOrd="3" destOrd="0" presId="urn:microsoft.com/office/officeart/2005/8/layout/chevron2"/>
    <dgm:cxn modelId="{AA114192-289C-4AC8-9CF9-13EBB1B26877}" type="presParOf" srcId="{9A87C8B9-8F9C-4253-8398-548B9696DA25}" destId="{0F803CE8-F357-40A1-A698-271D64DC44F1}" srcOrd="4" destOrd="0" presId="urn:microsoft.com/office/officeart/2005/8/layout/chevron2"/>
    <dgm:cxn modelId="{C9315678-B309-4EFD-8EBD-46A88FCAE6EC}" type="presParOf" srcId="{0F803CE8-F357-40A1-A698-271D64DC44F1}" destId="{801A5FB1-64A6-4446-9098-BD9AB25999F9}" srcOrd="0" destOrd="0" presId="urn:microsoft.com/office/officeart/2005/8/layout/chevron2"/>
    <dgm:cxn modelId="{094621FD-642E-4850-A663-C5D6324A5037}" type="presParOf" srcId="{0F803CE8-F357-40A1-A698-271D64DC44F1}" destId="{EB2A2697-E226-47D0-8933-751E3A27A2DF}"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46EBC277-5468-4A6A-8639-3EDA468EE6E6}" type="doc">
      <dgm:prSet loTypeId="urn:microsoft.com/office/officeart/2005/8/layout/chevron2" loCatId="process" qsTypeId="urn:microsoft.com/office/officeart/2005/8/quickstyle/simple3" qsCatId="simple" csTypeId="urn:microsoft.com/office/officeart/2005/8/colors/accent1_2" csCatId="accent1" phldr="1"/>
      <dgm:spPr/>
    </dgm:pt>
    <dgm:pt modelId="{C83EF652-8706-409D-A7D5-728C19E2FBF2}">
      <dgm:prSet phldrT="[Text]"/>
      <dgm:spPr/>
      <dgm:t>
        <a:bodyPr/>
        <a:lstStyle/>
        <a:p>
          <a:r>
            <a:rPr lang="en-US" dirty="0" smtClean="0"/>
            <a:t>Step 4</a:t>
          </a:r>
          <a:endParaRPr lang="en-US" dirty="0"/>
        </a:p>
      </dgm:t>
    </dgm:pt>
    <dgm:pt modelId="{86C8C2CB-FC67-4323-B3F9-2ACD50CDC687}" type="parTrans" cxnId="{C8F65F02-76B9-4042-B256-48C255B3EEAB}">
      <dgm:prSet/>
      <dgm:spPr/>
      <dgm:t>
        <a:bodyPr/>
        <a:lstStyle/>
        <a:p>
          <a:endParaRPr lang="en-US"/>
        </a:p>
      </dgm:t>
    </dgm:pt>
    <dgm:pt modelId="{0EED7BFA-7E5A-4588-9CEF-4FE79C7BC80F}" type="sibTrans" cxnId="{C8F65F02-76B9-4042-B256-48C255B3EEAB}">
      <dgm:prSet/>
      <dgm:spPr/>
      <dgm:t>
        <a:bodyPr/>
        <a:lstStyle/>
        <a:p>
          <a:endParaRPr lang="en-US"/>
        </a:p>
      </dgm:t>
    </dgm:pt>
    <dgm:pt modelId="{39991D0F-8953-436D-B358-81545E45759E}">
      <dgm:prSet phldrT="[Text]"/>
      <dgm:spPr/>
      <dgm:t>
        <a:bodyPr/>
        <a:lstStyle/>
        <a:p>
          <a:r>
            <a:rPr lang="en-US" dirty="0" smtClean="0"/>
            <a:t>Step 5</a:t>
          </a:r>
          <a:endParaRPr lang="en-US" dirty="0"/>
        </a:p>
      </dgm:t>
    </dgm:pt>
    <dgm:pt modelId="{E8CB4D09-245A-451C-BFDD-2C02F5798BAA}" type="parTrans" cxnId="{E85E2C20-9761-41D6-8313-E46BACF08805}">
      <dgm:prSet/>
      <dgm:spPr/>
      <dgm:t>
        <a:bodyPr/>
        <a:lstStyle/>
        <a:p>
          <a:endParaRPr lang="en-US"/>
        </a:p>
      </dgm:t>
    </dgm:pt>
    <dgm:pt modelId="{0BA60B15-3F62-4FE7-932B-EC7FB2DF87DE}" type="sibTrans" cxnId="{E85E2C20-9761-41D6-8313-E46BACF08805}">
      <dgm:prSet/>
      <dgm:spPr/>
      <dgm:t>
        <a:bodyPr/>
        <a:lstStyle/>
        <a:p>
          <a:endParaRPr lang="en-US"/>
        </a:p>
      </dgm:t>
    </dgm:pt>
    <dgm:pt modelId="{D0F16451-6C8E-4409-B972-14467DF3FEFB}">
      <dgm:prSet phldrT="[Text]"/>
      <dgm:spPr/>
      <dgm:t>
        <a:bodyPr/>
        <a:lstStyle/>
        <a:p>
          <a:r>
            <a:rPr lang="en-US" dirty="0" smtClean="0"/>
            <a:t>Step 6</a:t>
          </a:r>
          <a:endParaRPr lang="en-US" dirty="0"/>
        </a:p>
      </dgm:t>
    </dgm:pt>
    <dgm:pt modelId="{065CD241-6C80-4C54-95DB-DA4FB3D8750B}" type="parTrans" cxnId="{1D2154C9-A83E-4254-BAE0-437C0E50DE79}">
      <dgm:prSet/>
      <dgm:spPr/>
      <dgm:t>
        <a:bodyPr/>
        <a:lstStyle/>
        <a:p>
          <a:endParaRPr lang="en-US"/>
        </a:p>
      </dgm:t>
    </dgm:pt>
    <dgm:pt modelId="{73855FAC-9DEE-41D9-B15D-DDDEBFEEF4BF}" type="sibTrans" cxnId="{1D2154C9-A83E-4254-BAE0-437C0E50DE79}">
      <dgm:prSet/>
      <dgm:spPr/>
      <dgm:t>
        <a:bodyPr/>
        <a:lstStyle/>
        <a:p>
          <a:endParaRPr lang="en-US"/>
        </a:p>
      </dgm:t>
    </dgm:pt>
    <dgm:pt modelId="{9EB9E78F-7DBC-410A-9F64-7727230C0ADF}">
      <dgm:prSet phldrT="[Text]"/>
      <dgm:spPr/>
      <dgm:t>
        <a:bodyPr/>
        <a:lstStyle/>
        <a:p>
          <a:pPr algn="just"/>
          <a:r>
            <a:rPr lang="en-US" dirty="0" smtClean="0"/>
            <a:t>If there is mutual approval and the franchisee meets the minimum financial criteria for net worth and liquidity, he or she may be invited to the corporate headquarters or area offices to continue discussion with the staff.  </a:t>
          </a:r>
          <a:endParaRPr lang="en-US" dirty="0"/>
        </a:p>
      </dgm:t>
    </dgm:pt>
    <dgm:pt modelId="{98E83E2A-9791-4638-BFC6-E45DBB98F30F}" type="parTrans" cxnId="{DF1D3F04-5A0F-4E42-AD9B-01C8A92279D8}">
      <dgm:prSet/>
      <dgm:spPr/>
      <dgm:t>
        <a:bodyPr/>
        <a:lstStyle/>
        <a:p>
          <a:endParaRPr lang="en-US"/>
        </a:p>
      </dgm:t>
    </dgm:pt>
    <dgm:pt modelId="{D301C27D-E9C5-48AB-840A-3763DB48FFA3}" type="sibTrans" cxnId="{DF1D3F04-5A0F-4E42-AD9B-01C8A92279D8}">
      <dgm:prSet/>
      <dgm:spPr/>
      <dgm:t>
        <a:bodyPr/>
        <a:lstStyle/>
        <a:p>
          <a:endParaRPr lang="en-US"/>
        </a:p>
      </dgm:t>
    </dgm:pt>
    <dgm:pt modelId="{F1993D49-FA35-410C-94B0-A0C65BCAA609}">
      <dgm:prSet phldrT="[Text]"/>
      <dgm:spPr/>
      <dgm:t>
        <a:bodyPr/>
        <a:lstStyle/>
        <a:p>
          <a:pPr algn="just"/>
          <a:r>
            <a:rPr lang="en-US" dirty="0" smtClean="0"/>
            <a:t>If approved, further discussion concerning the geographic location of the restaurant, site development, lease requirements, leasehold development, and renting or buying options takes place.  </a:t>
          </a:r>
          <a:endParaRPr lang="en-US" dirty="0"/>
        </a:p>
      </dgm:t>
    </dgm:pt>
    <dgm:pt modelId="{505519CA-B025-426C-88C4-74A21DA0D2FB}" type="parTrans" cxnId="{308AAD8A-DE8F-4624-B9B8-0DF582ABEEF9}">
      <dgm:prSet/>
      <dgm:spPr/>
      <dgm:t>
        <a:bodyPr/>
        <a:lstStyle/>
        <a:p>
          <a:endParaRPr lang="en-US"/>
        </a:p>
      </dgm:t>
    </dgm:pt>
    <dgm:pt modelId="{B23CA9DA-AFF6-4F9E-AC5D-36C241C29930}" type="sibTrans" cxnId="{308AAD8A-DE8F-4624-B9B8-0DF582ABEEF9}">
      <dgm:prSet/>
      <dgm:spPr/>
      <dgm:t>
        <a:bodyPr/>
        <a:lstStyle/>
        <a:p>
          <a:endParaRPr lang="en-US"/>
        </a:p>
      </dgm:t>
    </dgm:pt>
    <dgm:pt modelId="{F4ADC29B-E22E-4C9B-8386-9378BB14F46C}">
      <dgm:prSet phldrT="[Text]"/>
      <dgm:spPr/>
      <dgm:t>
        <a:bodyPr/>
        <a:lstStyle/>
        <a:p>
          <a:pPr algn="just"/>
          <a:r>
            <a:rPr lang="en-US" dirty="0" smtClean="0"/>
            <a:t>After a location is secured by the franchisee by lease, rent, or purchase, and approved by the franchisor, the franchisee and/or representative(s) undergoes an intensive training program in operational methods</a:t>
          </a:r>
          <a:endParaRPr lang="en-US" dirty="0"/>
        </a:p>
      </dgm:t>
    </dgm:pt>
    <dgm:pt modelId="{F58E6F1B-19B6-4885-A954-C611C9EA1C64}" type="parTrans" cxnId="{ED9F815C-7F51-4698-B5AE-F7F45DC12D6E}">
      <dgm:prSet/>
      <dgm:spPr/>
      <dgm:t>
        <a:bodyPr/>
        <a:lstStyle/>
        <a:p>
          <a:endParaRPr lang="en-US"/>
        </a:p>
      </dgm:t>
    </dgm:pt>
    <dgm:pt modelId="{C6FDF606-FBEB-45D2-BD9F-00947CBB6E98}" type="sibTrans" cxnId="{ED9F815C-7F51-4698-B5AE-F7F45DC12D6E}">
      <dgm:prSet/>
      <dgm:spPr/>
      <dgm:t>
        <a:bodyPr/>
        <a:lstStyle/>
        <a:p>
          <a:endParaRPr lang="en-US"/>
        </a:p>
      </dgm:t>
    </dgm:pt>
    <dgm:pt modelId="{9A87C8B9-8F9C-4253-8398-548B9696DA25}" type="pres">
      <dgm:prSet presAssocID="{46EBC277-5468-4A6A-8639-3EDA468EE6E6}" presName="linearFlow" presStyleCnt="0">
        <dgm:presLayoutVars>
          <dgm:dir/>
          <dgm:animLvl val="lvl"/>
          <dgm:resizeHandles val="exact"/>
        </dgm:presLayoutVars>
      </dgm:prSet>
      <dgm:spPr/>
    </dgm:pt>
    <dgm:pt modelId="{70F31A1A-C198-4630-80D3-E1CA730613C1}" type="pres">
      <dgm:prSet presAssocID="{C83EF652-8706-409D-A7D5-728C19E2FBF2}" presName="composite" presStyleCnt="0"/>
      <dgm:spPr/>
    </dgm:pt>
    <dgm:pt modelId="{B014D8E3-5572-46D1-A653-E48F977E19E0}" type="pres">
      <dgm:prSet presAssocID="{C83EF652-8706-409D-A7D5-728C19E2FBF2}" presName="parentText" presStyleLbl="alignNode1" presStyleIdx="0" presStyleCnt="3">
        <dgm:presLayoutVars>
          <dgm:chMax val="1"/>
          <dgm:bulletEnabled val="1"/>
        </dgm:presLayoutVars>
      </dgm:prSet>
      <dgm:spPr/>
      <dgm:t>
        <a:bodyPr/>
        <a:lstStyle/>
        <a:p>
          <a:endParaRPr lang="en-US"/>
        </a:p>
      </dgm:t>
    </dgm:pt>
    <dgm:pt modelId="{CD326F5A-AE1D-4686-A482-8488B0441CE8}" type="pres">
      <dgm:prSet presAssocID="{C83EF652-8706-409D-A7D5-728C19E2FBF2}" presName="descendantText" presStyleLbl="alignAcc1" presStyleIdx="0" presStyleCnt="3">
        <dgm:presLayoutVars>
          <dgm:bulletEnabled val="1"/>
        </dgm:presLayoutVars>
      </dgm:prSet>
      <dgm:spPr/>
      <dgm:t>
        <a:bodyPr/>
        <a:lstStyle/>
        <a:p>
          <a:endParaRPr lang="en-US"/>
        </a:p>
      </dgm:t>
    </dgm:pt>
    <dgm:pt modelId="{62B6D1B0-3DC7-41E3-89A1-E222F9C3EFE5}" type="pres">
      <dgm:prSet presAssocID="{0EED7BFA-7E5A-4588-9CEF-4FE79C7BC80F}" presName="sp" presStyleCnt="0"/>
      <dgm:spPr/>
    </dgm:pt>
    <dgm:pt modelId="{74ABCF19-8532-45CC-9A71-90A5C93C2BF5}" type="pres">
      <dgm:prSet presAssocID="{39991D0F-8953-436D-B358-81545E45759E}" presName="composite" presStyleCnt="0"/>
      <dgm:spPr/>
    </dgm:pt>
    <dgm:pt modelId="{1228CFA5-7AFC-4943-B833-DB4C5DEBB7B6}" type="pres">
      <dgm:prSet presAssocID="{39991D0F-8953-436D-B358-81545E45759E}" presName="parentText" presStyleLbl="alignNode1" presStyleIdx="1" presStyleCnt="3">
        <dgm:presLayoutVars>
          <dgm:chMax val="1"/>
          <dgm:bulletEnabled val="1"/>
        </dgm:presLayoutVars>
      </dgm:prSet>
      <dgm:spPr/>
      <dgm:t>
        <a:bodyPr/>
        <a:lstStyle/>
        <a:p>
          <a:endParaRPr lang="en-US"/>
        </a:p>
      </dgm:t>
    </dgm:pt>
    <dgm:pt modelId="{E08BD84B-ADEB-4BA9-9A96-A181C7935A9B}" type="pres">
      <dgm:prSet presAssocID="{39991D0F-8953-436D-B358-81545E45759E}" presName="descendantText" presStyleLbl="alignAcc1" presStyleIdx="1" presStyleCnt="3">
        <dgm:presLayoutVars>
          <dgm:bulletEnabled val="1"/>
        </dgm:presLayoutVars>
      </dgm:prSet>
      <dgm:spPr/>
      <dgm:t>
        <a:bodyPr/>
        <a:lstStyle/>
        <a:p>
          <a:endParaRPr lang="en-US"/>
        </a:p>
      </dgm:t>
    </dgm:pt>
    <dgm:pt modelId="{429904DA-1109-4223-BE43-B7EB28322B4A}" type="pres">
      <dgm:prSet presAssocID="{0BA60B15-3F62-4FE7-932B-EC7FB2DF87DE}" presName="sp" presStyleCnt="0"/>
      <dgm:spPr/>
    </dgm:pt>
    <dgm:pt modelId="{B4C93BDC-E31C-4809-A301-638203B9735F}" type="pres">
      <dgm:prSet presAssocID="{D0F16451-6C8E-4409-B972-14467DF3FEFB}" presName="composite" presStyleCnt="0"/>
      <dgm:spPr/>
    </dgm:pt>
    <dgm:pt modelId="{C207594D-0443-4683-A03E-ADF13CF655E9}" type="pres">
      <dgm:prSet presAssocID="{D0F16451-6C8E-4409-B972-14467DF3FEFB}" presName="parentText" presStyleLbl="alignNode1" presStyleIdx="2" presStyleCnt="3">
        <dgm:presLayoutVars>
          <dgm:chMax val="1"/>
          <dgm:bulletEnabled val="1"/>
        </dgm:presLayoutVars>
      </dgm:prSet>
      <dgm:spPr/>
      <dgm:t>
        <a:bodyPr/>
        <a:lstStyle/>
        <a:p>
          <a:endParaRPr lang="en-US"/>
        </a:p>
      </dgm:t>
    </dgm:pt>
    <dgm:pt modelId="{18B65080-6B5A-452C-9351-FF03ED999604}" type="pres">
      <dgm:prSet presAssocID="{D0F16451-6C8E-4409-B972-14467DF3FEFB}" presName="descendantText" presStyleLbl="alignAcc1" presStyleIdx="2" presStyleCnt="3">
        <dgm:presLayoutVars>
          <dgm:bulletEnabled val="1"/>
        </dgm:presLayoutVars>
      </dgm:prSet>
      <dgm:spPr/>
      <dgm:t>
        <a:bodyPr/>
        <a:lstStyle/>
        <a:p>
          <a:endParaRPr lang="en-US"/>
        </a:p>
      </dgm:t>
    </dgm:pt>
  </dgm:ptLst>
  <dgm:cxnLst>
    <dgm:cxn modelId="{308AAD8A-DE8F-4624-B9B8-0DF582ABEEF9}" srcId="{39991D0F-8953-436D-B358-81545E45759E}" destId="{F1993D49-FA35-410C-94B0-A0C65BCAA609}" srcOrd="0" destOrd="0" parTransId="{505519CA-B025-426C-88C4-74A21DA0D2FB}" sibTransId="{B23CA9DA-AFF6-4F9E-AC5D-36C241C29930}"/>
    <dgm:cxn modelId="{7AA7B59F-3D17-47CC-A3C6-31D07F54B1DC}" type="presOf" srcId="{F1993D49-FA35-410C-94B0-A0C65BCAA609}" destId="{E08BD84B-ADEB-4BA9-9A96-A181C7935A9B}" srcOrd="0" destOrd="0" presId="urn:microsoft.com/office/officeart/2005/8/layout/chevron2"/>
    <dgm:cxn modelId="{E85E2C20-9761-41D6-8313-E46BACF08805}" srcId="{46EBC277-5468-4A6A-8639-3EDA468EE6E6}" destId="{39991D0F-8953-436D-B358-81545E45759E}" srcOrd="1" destOrd="0" parTransId="{E8CB4D09-245A-451C-BFDD-2C02F5798BAA}" sibTransId="{0BA60B15-3F62-4FE7-932B-EC7FB2DF87DE}"/>
    <dgm:cxn modelId="{7649A6DF-6495-430D-B69E-31E17AABB825}" type="presOf" srcId="{C83EF652-8706-409D-A7D5-728C19E2FBF2}" destId="{B014D8E3-5572-46D1-A653-E48F977E19E0}" srcOrd="0" destOrd="0" presId="urn:microsoft.com/office/officeart/2005/8/layout/chevron2"/>
    <dgm:cxn modelId="{C8F65F02-76B9-4042-B256-48C255B3EEAB}" srcId="{46EBC277-5468-4A6A-8639-3EDA468EE6E6}" destId="{C83EF652-8706-409D-A7D5-728C19E2FBF2}" srcOrd="0" destOrd="0" parTransId="{86C8C2CB-FC67-4323-B3F9-2ACD50CDC687}" sibTransId="{0EED7BFA-7E5A-4588-9CEF-4FE79C7BC80F}"/>
    <dgm:cxn modelId="{DF1D3F04-5A0F-4E42-AD9B-01C8A92279D8}" srcId="{C83EF652-8706-409D-A7D5-728C19E2FBF2}" destId="{9EB9E78F-7DBC-410A-9F64-7727230C0ADF}" srcOrd="0" destOrd="0" parTransId="{98E83E2A-9791-4638-BFC6-E45DBB98F30F}" sibTransId="{D301C27D-E9C5-48AB-840A-3763DB48FFA3}"/>
    <dgm:cxn modelId="{9A997E9F-B028-4ABF-8C1C-02CB8F8B52DC}" type="presOf" srcId="{39991D0F-8953-436D-B358-81545E45759E}" destId="{1228CFA5-7AFC-4943-B833-DB4C5DEBB7B6}" srcOrd="0" destOrd="0" presId="urn:microsoft.com/office/officeart/2005/8/layout/chevron2"/>
    <dgm:cxn modelId="{1D2154C9-A83E-4254-BAE0-437C0E50DE79}" srcId="{46EBC277-5468-4A6A-8639-3EDA468EE6E6}" destId="{D0F16451-6C8E-4409-B972-14467DF3FEFB}" srcOrd="2" destOrd="0" parTransId="{065CD241-6C80-4C54-95DB-DA4FB3D8750B}" sibTransId="{73855FAC-9DEE-41D9-B15D-DDDEBFEEF4BF}"/>
    <dgm:cxn modelId="{9077BB2E-6F5D-4D17-A760-89FAD5A963A5}" type="presOf" srcId="{D0F16451-6C8E-4409-B972-14467DF3FEFB}" destId="{C207594D-0443-4683-A03E-ADF13CF655E9}" srcOrd="0" destOrd="0" presId="urn:microsoft.com/office/officeart/2005/8/layout/chevron2"/>
    <dgm:cxn modelId="{10F8A000-EA73-4AD9-B138-52555563E82A}" type="presOf" srcId="{9EB9E78F-7DBC-410A-9F64-7727230C0ADF}" destId="{CD326F5A-AE1D-4686-A482-8488B0441CE8}" srcOrd="0" destOrd="0" presId="urn:microsoft.com/office/officeart/2005/8/layout/chevron2"/>
    <dgm:cxn modelId="{B419D578-196B-4624-8BDD-6862B037A538}" type="presOf" srcId="{46EBC277-5468-4A6A-8639-3EDA468EE6E6}" destId="{9A87C8B9-8F9C-4253-8398-548B9696DA25}" srcOrd="0" destOrd="0" presId="urn:microsoft.com/office/officeart/2005/8/layout/chevron2"/>
    <dgm:cxn modelId="{ED9F815C-7F51-4698-B5AE-F7F45DC12D6E}" srcId="{D0F16451-6C8E-4409-B972-14467DF3FEFB}" destId="{F4ADC29B-E22E-4C9B-8386-9378BB14F46C}" srcOrd="0" destOrd="0" parTransId="{F58E6F1B-19B6-4885-A954-C611C9EA1C64}" sibTransId="{C6FDF606-FBEB-45D2-BD9F-00947CBB6E98}"/>
    <dgm:cxn modelId="{D5F30485-19C1-49B9-A332-B81A0D9A8667}" type="presOf" srcId="{F4ADC29B-E22E-4C9B-8386-9378BB14F46C}" destId="{18B65080-6B5A-452C-9351-FF03ED999604}" srcOrd="0" destOrd="0" presId="urn:microsoft.com/office/officeart/2005/8/layout/chevron2"/>
    <dgm:cxn modelId="{E907EAF2-B110-45A0-9B14-0EF0ACF2F607}" type="presParOf" srcId="{9A87C8B9-8F9C-4253-8398-548B9696DA25}" destId="{70F31A1A-C198-4630-80D3-E1CA730613C1}" srcOrd="0" destOrd="0" presId="urn:microsoft.com/office/officeart/2005/8/layout/chevron2"/>
    <dgm:cxn modelId="{9B6A78F0-9F38-4E91-9839-3E989DFB7172}" type="presParOf" srcId="{70F31A1A-C198-4630-80D3-E1CA730613C1}" destId="{B014D8E3-5572-46D1-A653-E48F977E19E0}" srcOrd="0" destOrd="0" presId="urn:microsoft.com/office/officeart/2005/8/layout/chevron2"/>
    <dgm:cxn modelId="{AD39C55D-19DB-446C-8896-5A9EEC8C32C0}" type="presParOf" srcId="{70F31A1A-C198-4630-80D3-E1CA730613C1}" destId="{CD326F5A-AE1D-4686-A482-8488B0441CE8}" srcOrd="1" destOrd="0" presId="urn:microsoft.com/office/officeart/2005/8/layout/chevron2"/>
    <dgm:cxn modelId="{833DDC0E-3D94-4102-BBF2-C5DFD25F6A05}" type="presParOf" srcId="{9A87C8B9-8F9C-4253-8398-548B9696DA25}" destId="{62B6D1B0-3DC7-41E3-89A1-E222F9C3EFE5}" srcOrd="1" destOrd="0" presId="urn:microsoft.com/office/officeart/2005/8/layout/chevron2"/>
    <dgm:cxn modelId="{89932A94-7A22-4D65-9650-5A80BDC9720E}" type="presParOf" srcId="{9A87C8B9-8F9C-4253-8398-548B9696DA25}" destId="{74ABCF19-8532-45CC-9A71-90A5C93C2BF5}" srcOrd="2" destOrd="0" presId="urn:microsoft.com/office/officeart/2005/8/layout/chevron2"/>
    <dgm:cxn modelId="{0C0007A6-05D1-46D0-A574-D0604D186903}" type="presParOf" srcId="{74ABCF19-8532-45CC-9A71-90A5C93C2BF5}" destId="{1228CFA5-7AFC-4943-B833-DB4C5DEBB7B6}" srcOrd="0" destOrd="0" presId="urn:microsoft.com/office/officeart/2005/8/layout/chevron2"/>
    <dgm:cxn modelId="{4F9C33DA-E82C-4456-9C76-796493092DC3}" type="presParOf" srcId="{74ABCF19-8532-45CC-9A71-90A5C93C2BF5}" destId="{E08BD84B-ADEB-4BA9-9A96-A181C7935A9B}" srcOrd="1" destOrd="0" presId="urn:microsoft.com/office/officeart/2005/8/layout/chevron2"/>
    <dgm:cxn modelId="{68546839-0133-46A4-A3B7-4185506DD3A1}" type="presParOf" srcId="{9A87C8B9-8F9C-4253-8398-548B9696DA25}" destId="{429904DA-1109-4223-BE43-B7EB28322B4A}" srcOrd="3" destOrd="0" presId="urn:microsoft.com/office/officeart/2005/8/layout/chevron2"/>
    <dgm:cxn modelId="{1E0AC70E-A962-4AB3-93E9-4FCFF9146BEB}" type="presParOf" srcId="{9A87C8B9-8F9C-4253-8398-548B9696DA25}" destId="{B4C93BDC-E31C-4809-A301-638203B9735F}" srcOrd="4" destOrd="0" presId="urn:microsoft.com/office/officeart/2005/8/layout/chevron2"/>
    <dgm:cxn modelId="{18096C5D-CB9D-4C88-9E42-DCA033B02E1A}" type="presParOf" srcId="{B4C93BDC-E31C-4809-A301-638203B9735F}" destId="{C207594D-0443-4683-A03E-ADF13CF655E9}" srcOrd="0" destOrd="0" presId="urn:microsoft.com/office/officeart/2005/8/layout/chevron2"/>
    <dgm:cxn modelId="{F5592238-A1E0-4CA4-A523-7305E1E1CC1A}" type="presParOf" srcId="{B4C93BDC-E31C-4809-A301-638203B9735F}" destId="{18B65080-6B5A-452C-9351-FF03ED999604}"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2D1B105B-F5FF-4FE5-B018-1D02A32CE9DF}" type="doc">
      <dgm:prSet loTypeId="urn:microsoft.com/office/officeart/2005/8/layout/default" loCatId="list" qsTypeId="urn:microsoft.com/office/officeart/2005/8/quickstyle/simple2" qsCatId="simple" csTypeId="urn:microsoft.com/office/officeart/2005/8/colors/accent1_2" csCatId="accent1" phldr="1"/>
      <dgm:spPr/>
      <dgm:t>
        <a:bodyPr/>
        <a:lstStyle/>
        <a:p>
          <a:endParaRPr lang="en-US"/>
        </a:p>
      </dgm:t>
    </dgm:pt>
    <dgm:pt modelId="{19389000-0739-46F8-86A3-9288FF9B791A}">
      <dgm:prSet phldrT="[Text]"/>
      <dgm:spPr/>
      <dgm:t>
        <a:bodyPr/>
        <a:lstStyle/>
        <a:p>
          <a:pPr algn="just"/>
          <a:r>
            <a:rPr lang="en-US" dirty="0" smtClean="0"/>
            <a:t>One of the toughest jobs for a franchisor is recruiting franchisees that will match with the goals, culture and philosophy of the entire franchise system.  </a:t>
          </a:r>
          <a:endParaRPr lang="en-US" dirty="0"/>
        </a:p>
      </dgm:t>
    </dgm:pt>
    <dgm:pt modelId="{E397FBE3-6FA3-44C0-81F6-5A027144C76C}" type="parTrans" cxnId="{5453490C-9BC1-40E4-8BBA-8F20D586D791}">
      <dgm:prSet/>
      <dgm:spPr/>
      <dgm:t>
        <a:bodyPr/>
        <a:lstStyle/>
        <a:p>
          <a:endParaRPr lang="en-US"/>
        </a:p>
      </dgm:t>
    </dgm:pt>
    <dgm:pt modelId="{25FFB697-87E8-45B6-90FA-E159F8F0315E}" type="sibTrans" cxnId="{5453490C-9BC1-40E4-8BBA-8F20D586D791}">
      <dgm:prSet/>
      <dgm:spPr/>
      <dgm:t>
        <a:bodyPr/>
        <a:lstStyle/>
        <a:p>
          <a:endParaRPr lang="en-US"/>
        </a:p>
      </dgm:t>
    </dgm:pt>
    <dgm:pt modelId="{B0A4656D-67D6-467E-843E-8D13F87EBC1B}">
      <dgm:prSet phldrT="[Text]"/>
      <dgm:spPr/>
      <dgm:t>
        <a:bodyPr/>
        <a:lstStyle/>
        <a:p>
          <a:pPr algn="just"/>
          <a:r>
            <a:rPr lang="en-US" dirty="0" smtClean="0"/>
            <a:t>The first step in recruitment is for the franchisors to develop carefully criteria for the profile of a possible successful franchisee which would fit into the system.</a:t>
          </a:r>
          <a:endParaRPr lang="en-US" dirty="0"/>
        </a:p>
      </dgm:t>
    </dgm:pt>
    <dgm:pt modelId="{41137155-6C40-4A60-B93E-26FD64725D76}" type="parTrans" cxnId="{9402FFC4-1587-4012-B0F3-7278F219AEA2}">
      <dgm:prSet/>
      <dgm:spPr/>
      <dgm:t>
        <a:bodyPr/>
        <a:lstStyle/>
        <a:p>
          <a:endParaRPr lang="en-US"/>
        </a:p>
      </dgm:t>
    </dgm:pt>
    <dgm:pt modelId="{483BA419-42FA-4719-B158-A51679B1CF46}" type="sibTrans" cxnId="{9402FFC4-1587-4012-B0F3-7278F219AEA2}">
      <dgm:prSet/>
      <dgm:spPr/>
      <dgm:t>
        <a:bodyPr/>
        <a:lstStyle/>
        <a:p>
          <a:endParaRPr lang="en-US"/>
        </a:p>
      </dgm:t>
    </dgm:pt>
    <dgm:pt modelId="{CCF996C4-2AC0-46C4-B33E-139086AC2911}">
      <dgm:prSet phldrT="[Text]"/>
      <dgm:spPr/>
      <dgm:t>
        <a:bodyPr/>
        <a:lstStyle/>
        <a:p>
          <a:r>
            <a:rPr lang="en-US" dirty="0" smtClean="0"/>
            <a:t>For the success of recruitment an honest and sincere effort is required from both parties.</a:t>
          </a:r>
          <a:endParaRPr lang="en-US" dirty="0"/>
        </a:p>
      </dgm:t>
    </dgm:pt>
    <dgm:pt modelId="{9E93008A-148D-46C6-8714-96C0D4DE82AD}" type="parTrans" cxnId="{F2865C85-A52F-4699-BA73-5720594DFF3D}">
      <dgm:prSet/>
      <dgm:spPr/>
      <dgm:t>
        <a:bodyPr/>
        <a:lstStyle/>
        <a:p>
          <a:endParaRPr lang="en-US"/>
        </a:p>
      </dgm:t>
    </dgm:pt>
    <dgm:pt modelId="{1462FCC5-55C0-4932-BECD-29667D6142CC}" type="sibTrans" cxnId="{F2865C85-A52F-4699-BA73-5720594DFF3D}">
      <dgm:prSet/>
      <dgm:spPr/>
      <dgm:t>
        <a:bodyPr/>
        <a:lstStyle/>
        <a:p>
          <a:endParaRPr lang="en-US"/>
        </a:p>
      </dgm:t>
    </dgm:pt>
    <dgm:pt modelId="{35F8368E-517F-43F3-BC07-4D0FA19A317E}" type="pres">
      <dgm:prSet presAssocID="{2D1B105B-F5FF-4FE5-B018-1D02A32CE9DF}" presName="diagram" presStyleCnt="0">
        <dgm:presLayoutVars>
          <dgm:dir/>
          <dgm:resizeHandles val="exact"/>
        </dgm:presLayoutVars>
      </dgm:prSet>
      <dgm:spPr/>
      <dgm:t>
        <a:bodyPr/>
        <a:lstStyle/>
        <a:p>
          <a:endParaRPr lang="en-US"/>
        </a:p>
      </dgm:t>
    </dgm:pt>
    <dgm:pt modelId="{6501A8AA-1301-4F09-88C1-3FDB0BF0F9B1}" type="pres">
      <dgm:prSet presAssocID="{19389000-0739-46F8-86A3-9288FF9B791A}" presName="node" presStyleLbl="node1" presStyleIdx="0" presStyleCnt="3">
        <dgm:presLayoutVars>
          <dgm:bulletEnabled val="1"/>
        </dgm:presLayoutVars>
      </dgm:prSet>
      <dgm:spPr/>
      <dgm:t>
        <a:bodyPr/>
        <a:lstStyle/>
        <a:p>
          <a:endParaRPr lang="en-US"/>
        </a:p>
      </dgm:t>
    </dgm:pt>
    <dgm:pt modelId="{14C81DC4-566A-46C0-9307-646ACC32B61D}" type="pres">
      <dgm:prSet presAssocID="{25FFB697-87E8-45B6-90FA-E159F8F0315E}" presName="sibTrans" presStyleCnt="0"/>
      <dgm:spPr/>
    </dgm:pt>
    <dgm:pt modelId="{D5F322CF-7913-49E1-A93C-3C7B7C8D3FAD}" type="pres">
      <dgm:prSet presAssocID="{B0A4656D-67D6-467E-843E-8D13F87EBC1B}" presName="node" presStyleLbl="node1" presStyleIdx="1" presStyleCnt="3">
        <dgm:presLayoutVars>
          <dgm:bulletEnabled val="1"/>
        </dgm:presLayoutVars>
      </dgm:prSet>
      <dgm:spPr/>
      <dgm:t>
        <a:bodyPr/>
        <a:lstStyle/>
        <a:p>
          <a:endParaRPr lang="en-US"/>
        </a:p>
      </dgm:t>
    </dgm:pt>
    <dgm:pt modelId="{A32A211D-3B45-42D3-A7B0-6AF4A99B1E3D}" type="pres">
      <dgm:prSet presAssocID="{483BA419-42FA-4719-B158-A51679B1CF46}" presName="sibTrans" presStyleCnt="0"/>
      <dgm:spPr/>
    </dgm:pt>
    <dgm:pt modelId="{6FE79E14-878D-44E5-A0E8-FD9852F02F06}" type="pres">
      <dgm:prSet presAssocID="{CCF996C4-2AC0-46C4-B33E-139086AC2911}" presName="node" presStyleLbl="node1" presStyleIdx="2" presStyleCnt="3" custScaleX="211377">
        <dgm:presLayoutVars>
          <dgm:bulletEnabled val="1"/>
        </dgm:presLayoutVars>
      </dgm:prSet>
      <dgm:spPr/>
      <dgm:t>
        <a:bodyPr/>
        <a:lstStyle/>
        <a:p>
          <a:endParaRPr lang="en-US"/>
        </a:p>
      </dgm:t>
    </dgm:pt>
  </dgm:ptLst>
  <dgm:cxnLst>
    <dgm:cxn modelId="{F2865C85-A52F-4699-BA73-5720594DFF3D}" srcId="{2D1B105B-F5FF-4FE5-B018-1D02A32CE9DF}" destId="{CCF996C4-2AC0-46C4-B33E-139086AC2911}" srcOrd="2" destOrd="0" parTransId="{9E93008A-148D-46C6-8714-96C0D4DE82AD}" sibTransId="{1462FCC5-55C0-4932-BECD-29667D6142CC}"/>
    <dgm:cxn modelId="{2F4DC666-D62D-4BDD-8371-ED0000A07C74}" type="presOf" srcId="{2D1B105B-F5FF-4FE5-B018-1D02A32CE9DF}" destId="{35F8368E-517F-43F3-BC07-4D0FA19A317E}" srcOrd="0" destOrd="0" presId="urn:microsoft.com/office/officeart/2005/8/layout/default"/>
    <dgm:cxn modelId="{5453490C-9BC1-40E4-8BBA-8F20D586D791}" srcId="{2D1B105B-F5FF-4FE5-B018-1D02A32CE9DF}" destId="{19389000-0739-46F8-86A3-9288FF9B791A}" srcOrd="0" destOrd="0" parTransId="{E397FBE3-6FA3-44C0-81F6-5A027144C76C}" sibTransId="{25FFB697-87E8-45B6-90FA-E159F8F0315E}"/>
    <dgm:cxn modelId="{1D113000-7F9D-449F-BB6E-103081A82ECE}" type="presOf" srcId="{19389000-0739-46F8-86A3-9288FF9B791A}" destId="{6501A8AA-1301-4F09-88C1-3FDB0BF0F9B1}" srcOrd="0" destOrd="0" presId="urn:microsoft.com/office/officeart/2005/8/layout/default"/>
    <dgm:cxn modelId="{9402FFC4-1587-4012-B0F3-7278F219AEA2}" srcId="{2D1B105B-F5FF-4FE5-B018-1D02A32CE9DF}" destId="{B0A4656D-67D6-467E-843E-8D13F87EBC1B}" srcOrd="1" destOrd="0" parTransId="{41137155-6C40-4A60-B93E-26FD64725D76}" sibTransId="{483BA419-42FA-4719-B158-A51679B1CF46}"/>
    <dgm:cxn modelId="{8D99279A-59DD-483F-B7E7-94ABE576EA6A}" type="presOf" srcId="{B0A4656D-67D6-467E-843E-8D13F87EBC1B}" destId="{D5F322CF-7913-49E1-A93C-3C7B7C8D3FAD}" srcOrd="0" destOrd="0" presId="urn:microsoft.com/office/officeart/2005/8/layout/default"/>
    <dgm:cxn modelId="{484518E1-F020-4612-B21F-52240D138A94}" type="presOf" srcId="{CCF996C4-2AC0-46C4-B33E-139086AC2911}" destId="{6FE79E14-878D-44E5-A0E8-FD9852F02F06}" srcOrd="0" destOrd="0" presId="urn:microsoft.com/office/officeart/2005/8/layout/default"/>
    <dgm:cxn modelId="{A672A895-5CE4-4EE1-ABE6-1BB963A6493D}" type="presParOf" srcId="{35F8368E-517F-43F3-BC07-4D0FA19A317E}" destId="{6501A8AA-1301-4F09-88C1-3FDB0BF0F9B1}" srcOrd="0" destOrd="0" presId="urn:microsoft.com/office/officeart/2005/8/layout/default"/>
    <dgm:cxn modelId="{C36F825B-C882-479C-B514-9B743B4660B6}" type="presParOf" srcId="{35F8368E-517F-43F3-BC07-4D0FA19A317E}" destId="{14C81DC4-566A-46C0-9307-646ACC32B61D}" srcOrd="1" destOrd="0" presId="urn:microsoft.com/office/officeart/2005/8/layout/default"/>
    <dgm:cxn modelId="{20ABD846-6063-42E4-BF25-090C3E197FD4}" type="presParOf" srcId="{35F8368E-517F-43F3-BC07-4D0FA19A317E}" destId="{D5F322CF-7913-49E1-A93C-3C7B7C8D3FAD}" srcOrd="2" destOrd="0" presId="urn:microsoft.com/office/officeart/2005/8/layout/default"/>
    <dgm:cxn modelId="{84AD2F44-6E42-4A69-8C92-85FC3FD1DE5C}" type="presParOf" srcId="{35F8368E-517F-43F3-BC07-4D0FA19A317E}" destId="{A32A211D-3B45-42D3-A7B0-6AF4A99B1E3D}" srcOrd="3" destOrd="0" presId="urn:microsoft.com/office/officeart/2005/8/layout/default"/>
    <dgm:cxn modelId="{DFFAD8BF-857B-4447-A849-47FDF24D007A}" type="presParOf" srcId="{35F8368E-517F-43F3-BC07-4D0FA19A317E}" destId="{6FE79E14-878D-44E5-A0E8-FD9852F02F06}" srcOrd="4"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6CA2DE90-50B5-4B9F-8571-8BC0C6743AE0}" type="doc">
      <dgm:prSet loTypeId="urn:diagrams.loki3.com/BracketList+Icon" loCatId="list" qsTypeId="urn:microsoft.com/office/officeart/2005/8/quickstyle/3d1" qsCatId="3D" csTypeId="urn:microsoft.com/office/officeart/2005/8/colors/accent3_2" csCatId="accent3" phldr="1"/>
      <dgm:spPr/>
      <dgm:t>
        <a:bodyPr/>
        <a:lstStyle/>
        <a:p>
          <a:endParaRPr lang="en-US"/>
        </a:p>
      </dgm:t>
    </dgm:pt>
    <dgm:pt modelId="{9780588C-F6DC-4CBC-922A-743AEACA1520}">
      <dgm:prSet phldrT="[Text]"/>
      <dgm:spPr/>
      <dgm:t>
        <a:bodyPr/>
        <a:lstStyle/>
        <a:p>
          <a:r>
            <a:rPr lang="en-US" b="1" dirty="0" smtClean="0"/>
            <a:t>Marketing Manual</a:t>
          </a:r>
          <a:endParaRPr lang="en-US" b="1" dirty="0"/>
        </a:p>
      </dgm:t>
    </dgm:pt>
    <dgm:pt modelId="{6DFCD81C-E4BA-404A-B0E8-2F0A5DF2CD7C}" type="parTrans" cxnId="{F4440FFA-557B-4DDE-A933-3ACDDCE08867}">
      <dgm:prSet/>
      <dgm:spPr/>
      <dgm:t>
        <a:bodyPr/>
        <a:lstStyle/>
        <a:p>
          <a:endParaRPr lang="en-US"/>
        </a:p>
      </dgm:t>
    </dgm:pt>
    <dgm:pt modelId="{06375881-D48F-4FFF-88C1-EB5737B00CF1}" type="sibTrans" cxnId="{F4440FFA-557B-4DDE-A933-3ACDDCE08867}">
      <dgm:prSet/>
      <dgm:spPr/>
      <dgm:t>
        <a:bodyPr/>
        <a:lstStyle/>
        <a:p>
          <a:endParaRPr lang="en-US"/>
        </a:p>
      </dgm:t>
    </dgm:pt>
    <dgm:pt modelId="{2BAD587F-A350-4963-B1B9-F9421E32816D}">
      <dgm:prSet phldrT="[Text]"/>
      <dgm:spPr/>
      <dgm:t>
        <a:bodyPr/>
        <a:lstStyle/>
        <a:p>
          <a:r>
            <a:rPr lang="en-US" dirty="0" smtClean="0"/>
            <a:t>The marketing manual describes the marketing philosophy of the franchisor and outlines the procedures for marketing products and services.</a:t>
          </a:r>
          <a:r>
            <a:rPr lang="en-US" b="1" i="1" dirty="0" smtClean="0"/>
            <a:t> </a:t>
          </a:r>
          <a:endParaRPr lang="en-US" dirty="0"/>
        </a:p>
      </dgm:t>
    </dgm:pt>
    <dgm:pt modelId="{70ECFB14-C133-46CF-9CBD-63AE5357B5C9}" type="parTrans" cxnId="{2D303F09-2106-439A-89FA-AB189559263F}">
      <dgm:prSet/>
      <dgm:spPr/>
      <dgm:t>
        <a:bodyPr/>
        <a:lstStyle/>
        <a:p>
          <a:endParaRPr lang="en-US"/>
        </a:p>
      </dgm:t>
    </dgm:pt>
    <dgm:pt modelId="{43BEA920-36AC-423F-B145-65E47C4B3C68}" type="sibTrans" cxnId="{2D303F09-2106-439A-89FA-AB189559263F}">
      <dgm:prSet/>
      <dgm:spPr/>
      <dgm:t>
        <a:bodyPr/>
        <a:lstStyle/>
        <a:p>
          <a:endParaRPr lang="en-US"/>
        </a:p>
      </dgm:t>
    </dgm:pt>
    <dgm:pt modelId="{26A6B37C-CC83-4E6E-ADC7-68D397A51F6C}">
      <dgm:prSet phldrT="[Text]"/>
      <dgm:spPr/>
      <dgm:t>
        <a:bodyPr/>
        <a:lstStyle/>
        <a:p>
          <a:r>
            <a:rPr lang="en-US" b="1" i="0" dirty="0" smtClean="0"/>
            <a:t>Advertising Manual </a:t>
          </a:r>
          <a:endParaRPr lang="en-US" i="0" dirty="0"/>
        </a:p>
      </dgm:t>
    </dgm:pt>
    <dgm:pt modelId="{83C38E04-9795-4927-8AE8-6A1316F95136}" type="parTrans" cxnId="{66A69F53-F007-4D33-B87D-DB9A6D13057A}">
      <dgm:prSet/>
      <dgm:spPr/>
      <dgm:t>
        <a:bodyPr/>
        <a:lstStyle/>
        <a:p>
          <a:endParaRPr lang="en-US"/>
        </a:p>
      </dgm:t>
    </dgm:pt>
    <dgm:pt modelId="{45625035-74F6-4B28-BD0D-9988F6B93296}" type="sibTrans" cxnId="{66A69F53-F007-4D33-B87D-DB9A6D13057A}">
      <dgm:prSet/>
      <dgm:spPr/>
      <dgm:t>
        <a:bodyPr/>
        <a:lstStyle/>
        <a:p>
          <a:endParaRPr lang="en-US"/>
        </a:p>
      </dgm:t>
    </dgm:pt>
    <dgm:pt modelId="{6B9B6B76-7D42-47EE-9627-FFE778C5516B}">
      <dgm:prSet phldrT="[Text]"/>
      <dgm:spPr/>
      <dgm:t>
        <a:bodyPr/>
        <a:lstStyle/>
        <a:p>
          <a:r>
            <a:rPr lang="en-US" dirty="0" smtClean="0"/>
            <a:t>Advertising, promotion, signage, and public relations are all outlined in the advertising manual. </a:t>
          </a:r>
          <a:endParaRPr lang="en-US" dirty="0"/>
        </a:p>
      </dgm:t>
    </dgm:pt>
    <dgm:pt modelId="{667E7081-D46F-44A4-9D56-AEB43AE2D657}" type="parTrans" cxnId="{B40F428F-E0A6-484C-98A3-95F27329E9F4}">
      <dgm:prSet/>
      <dgm:spPr/>
      <dgm:t>
        <a:bodyPr/>
        <a:lstStyle/>
        <a:p>
          <a:endParaRPr lang="en-US"/>
        </a:p>
      </dgm:t>
    </dgm:pt>
    <dgm:pt modelId="{CEAB2E1C-3092-4CB3-A1C1-336EA4D95A21}" type="sibTrans" cxnId="{B40F428F-E0A6-484C-98A3-95F27329E9F4}">
      <dgm:prSet/>
      <dgm:spPr/>
      <dgm:t>
        <a:bodyPr/>
        <a:lstStyle/>
        <a:p>
          <a:endParaRPr lang="en-US"/>
        </a:p>
      </dgm:t>
    </dgm:pt>
    <dgm:pt modelId="{D5A8BB3B-097B-4368-860A-C5BCD0845AF7}">
      <dgm:prSet phldrT="[Text]"/>
      <dgm:spPr/>
      <dgm:t>
        <a:bodyPr/>
        <a:lstStyle/>
        <a:p>
          <a:r>
            <a:rPr lang="en-US" b="1" i="0" dirty="0" smtClean="0"/>
            <a:t>Field Support Manual </a:t>
          </a:r>
          <a:endParaRPr lang="en-US" i="0" dirty="0"/>
        </a:p>
      </dgm:t>
    </dgm:pt>
    <dgm:pt modelId="{BF8F4992-1C9A-4CB8-BE59-D558CC8A3983}" type="parTrans" cxnId="{B84A2A59-5F6F-48B0-B1BA-068E455C0C11}">
      <dgm:prSet/>
      <dgm:spPr/>
      <dgm:t>
        <a:bodyPr/>
        <a:lstStyle/>
        <a:p>
          <a:endParaRPr lang="en-US"/>
        </a:p>
      </dgm:t>
    </dgm:pt>
    <dgm:pt modelId="{EB28C194-C628-49BC-B03E-BCB8DAF97C6A}" type="sibTrans" cxnId="{B84A2A59-5F6F-48B0-B1BA-068E455C0C11}">
      <dgm:prSet/>
      <dgm:spPr/>
      <dgm:t>
        <a:bodyPr/>
        <a:lstStyle/>
        <a:p>
          <a:endParaRPr lang="en-US"/>
        </a:p>
      </dgm:t>
    </dgm:pt>
    <dgm:pt modelId="{3AC66C13-AAD7-4B6A-8506-A9B9A4422A0E}">
      <dgm:prSet phldrT="[Text]"/>
      <dgm:spPr/>
      <dgm:t>
        <a:bodyPr/>
        <a:lstStyle/>
        <a:p>
          <a:r>
            <a:rPr lang="en-US" dirty="0" smtClean="0"/>
            <a:t>The field support manual is a listing and description of field support services provided by the franchisor</a:t>
          </a:r>
          <a:endParaRPr lang="en-US" dirty="0"/>
        </a:p>
      </dgm:t>
    </dgm:pt>
    <dgm:pt modelId="{BA0DFE89-C1F9-4BEE-B24A-1447C83D1615}" type="parTrans" cxnId="{A49DC8ED-869F-44F5-B6FD-53A157B17186}">
      <dgm:prSet/>
      <dgm:spPr/>
      <dgm:t>
        <a:bodyPr/>
        <a:lstStyle/>
        <a:p>
          <a:endParaRPr lang="en-US"/>
        </a:p>
      </dgm:t>
    </dgm:pt>
    <dgm:pt modelId="{3FE2F9D3-E595-4839-B4A2-0C4C6D070134}" type="sibTrans" cxnId="{A49DC8ED-869F-44F5-B6FD-53A157B17186}">
      <dgm:prSet/>
      <dgm:spPr/>
      <dgm:t>
        <a:bodyPr/>
        <a:lstStyle/>
        <a:p>
          <a:endParaRPr lang="en-US"/>
        </a:p>
      </dgm:t>
    </dgm:pt>
    <dgm:pt modelId="{E3E8E979-523A-406F-A1AD-3C40FA62D430}">
      <dgm:prSet phldrT="[Text]"/>
      <dgm:spPr/>
      <dgm:t>
        <a:bodyPr/>
        <a:lstStyle/>
        <a:p>
          <a:r>
            <a:rPr lang="en-US" b="1" i="0" dirty="0" smtClean="0"/>
            <a:t>Quality Control Manual</a:t>
          </a:r>
          <a:endParaRPr lang="en-US" b="1" i="0" dirty="0"/>
        </a:p>
      </dgm:t>
    </dgm:pt>
    <dgm:pt modelId="{3C45F805-1E1C-4BF8-9827-1F38C65CFC01}" type="parTrans" cxnId="{76B5075B-3474-4654-ABF4-9A8268C3F0AD}">
      <dgm:prSet/>
      <dgm:spPr/>
      <dgm:t>
        <a:bodyPr/>
        <a:lstStyle/>
        <a:p>
          <a:endParaRPr lang="en-US"/>
        </a:p>
      </dgm:t>
    </dgm:pt>
    <dgm:pt modelId="{6A05F24A-9388-42FC-AC74-1FE6510C8B24}" type="sibTrans" cxnId="{76B5075B-3474-4654-ABF4-9A8268C3F0AD}">
      <dgm:prSet/>
      <dgm:spPr/>
      <dgm:t>
        <a:bodyPr/>
        <a:lstStyle/>
        <a:p>
          <a:endParaRPr lang="en-US"/>
        </a:p>
      </dgm:t>
    </dgm:pt>
    <dgm:pt modelId="{5EAF94FE-646D-4332-857E-A1C38405013D}">
      <dgm:prSet phldrT="[Text]"/>
      <dgm:spPr/>
      <dgm:t>
        <a:bodyPr/>
        <a:lstStyle/>
        <a:p>
          <a:r>
            <a:rPr lang="en-US" dirty="0" smtClean="0"/>
            <a:t>Controlling quality is a major emphasis of any franchisor.  Quality pertains both to the food and services offered.  </a:t>
          </a:r>
          <a:endParaRPr lang="en-US" dirty="0"/>
        </a:p>
      </dgm:t>
    </dgm:pt>
    <dgm:pt modelId="{F1E9276E-A2D6-4A90-8DFC-63FA13D2EC14}" type="parTrans" cxnId="{E8A2EC57-4C85-46CA-A4D0-CFB211A635E3}">
      <dgm:prSet/>
      <dgm:spPr/>
      <dgm:t>
        <a:bodyPr/>
        <a:lstStyle/>
        <a:p>
          <a:endParaRPr lang="en-US"/>
        </a:p>
      </dgm:t>
    </dgm:pt>
    <dgm:pt modelId="{50CD2A07-65A1-4C10-AE8F-40CAD143FB3A}" type="sibTrans" cxnId="{E8A2EC57-4C85-46CA-A4D0-CFB211A635E3}">
      <dgm:prSet/>
      <dgm:spPr/>
      <dgm:t>
        <a:bodyPr/>
        <a:lstStyle/>
        <a:p>
          <a:endParaRPr lang="en-US"/>
        </a:p>
      </dgm:t>
    </dgm:pt>
    <dgm:pt modelId="{4C8F6449-509E-485B-B189-604F714094FE}" type="pres">
      <dgm:prSet presAssocID="{6CA2DE90-50B5-4B9F-8571-8BC0C6743AE0}" presName="Name0" presStyleCnt="0">
        <dgm:presLayoutVars>
          <dgm:dir/>
          <dgm:animLvl val="lvl"/>
          <dgm:resizeHandles val="exact"/>
        </dgm:presLayoutVars>
      </dgm:prSet>
      <dgm:spPr/>
      <dgm:t>
        <a:bodyPr/>
        <a:lstStyle/>
        <a:p>
          <a:endParaRPr lang="en-US"/>
        </a:p>
      </dgm:t>
    </dgm:pt>
    <dgm:pt modelId="{B5AB84B8-9168-426E-A380-B8336F6DE0C0}" type="pres">
      <dgm:prSet presAssocID="{9780588C-F6DC-4CBC-922A-743AEACA1520}" presName="linNode" presStyleCnt="0"/>
      <dgm:spPr/>
    </dgm:pt>
    <dgm:pt modelId="{B3F22A4F-B2ED-4776-9202-B8B13E2FF2E8}" type="pres">
      <dgm:prSet presAssocID="{9780588C-F6DC-4CBC-922A-743AEACA1520}" presName="parTx" presStyleLbl="revTx" presStyleIdx="0" presStyleCnt="4">
        <dgm:presLayoutVars>
          <dgm:chMax val="1"/>
          <dgm:bulletEnabled val="1"/>
        </dgm:presLayoutVars>
      </dgm:prSet>
      <dgm:spPr/>
      <dgm:t>
        <a:bodyPr/>
        <a:lstStyle/>
        <a:p>
          <a:endParaRPr lang="en-US"/>
        </a:p>
      </dgm:t>
    </dgm:pt>
    <dgm:pt modelId="{E59FE4E1-EA3C-4529-B139-4A197D24F33E}" type="pres">
      <dgm:prSet presAssocID="{9780588C-F6DC-4CBC-922A-743AEACA1520}" presName="bracket" presStyleLbl="parChTrans1D1" presStyleIdx="0" presStyleCnt="4"/>
      <dgm:spPr/>
    </dgm:pt>
    <dgm:pt modelId="{9CAC297D-E4E0-474C-9517-615922C7CC31}" type="pres">
      <dgm:prSet presAssocID="{9780588C-F6DC-4CBC-922A-743AEACA1520}" presName="spH" presStyleCnt="0"/>
      <dgm:spPr/>
    </dgm:pt>
    <dgm:pt modelId="{64737A60-ACE4-4FC2-9E51-0F1193E8ADF5}" type="pres">
      <dgm:prSet presAssocID="{9780588C-F6DC-4CBC-922A-743AEACA1520}" presName="desTx" presStyleLbl="node1" presStyleIdx="0" presStyleCnt="4">
        <dgm:presLayoutVars>
          <dgm:bulletEnabled val="1"/>
        </dgm:presLayoutVars>
      </dgm:prSet>
      <dgm:spPr/>
      <dgm:t>
        <a:bodyPr/>
        <a:lstStyle/>
        <a:p>
          <a:endParaRPr lang="en-US"/>
        </a:p>
      </dgm:t>
    </dgm:pt>
    <dgm:pt modelId="{BA004C38-9F53-4CA3-AEC1-60865887A3D2}" type="pres">
      <dgm:prSet presAssocID="{06375881-D48F-4FFF-88C1-EB5737B00CF1}" presName="spV" presStyleCnt="0"/>
      <dgm:spPr/>
    </dgm:pt>
    <dgm:pt modelId="{76439DA1-D327-49AB-8D88-7AC8F91D97D3}" type="pres">
      <dgm:prSet presAssocID="{26A6B37C-CC83-4E6E-ADC7-68D397A51F6C}" presName="linNode" presStyleCnt="0"/>
      <dgm:spPr/>
    </dgm:pt>
    <dgm:pt modelId="{20E2C46B-7453-42C9-A0CA-FB44535D1ED1}" type="pres">
      <dgm:prSet presAssocID="{26A6B37C-CC83-4E6E-ADC7-68D397A51F6C}" presName="parTx" presStyleLbl="revTx" presStyleIdx="1" presStyleCnt="4">
        <dgm:presLayoutVars>
          <dgm:chMax val="1"/>
          <dgm:bulletEnabled val="1"/>
        </dgm:presLayoutVars>
      </dgm:prSet>
      <dgm:spPr/>
      <dgm:t>
        <a:bodyPr/>
        <a:lstStyle/>
        <a:p>
          <a:endParaRPr lang="en-US"/>
        </a:p>
      </dgm:t>
    </dgm:pt>
    <dgm:pt modelId="{5A7C9DA3-16A9-409E-99B9-B95CE22A505E}" type="pres">
      <dgm:prSet presAssocID="{26A6B37C-CC83-4E6E-ADC7-68D397A51F6C}" presName="bracket" presStyleLbl="parChTrans1D1" presStyleIdx="1" presStyleCnt="4"/>
      <dgm:spPr/>
    </dgm:pt>
    <dgm:pt modelId="{3807EE77-A0EA-4555-B322-EDA246112AB3}" type="pres">
      <dgm:prSet presAssocID="{26A6B37C-CC83-4E6E-ADC7-68D397A51F6C}" presName="spH" presStyleCnt="0"/>
      <dgm:spPr/>
    </dgm:pt>
    <dgm:pt modelId="{493EDF72-F039-41FE-9AB1-E7FE72558757}" type="pres">
      <dgm:prSet presAssocID="{26A6B37C-CC83-4E6E-ADC7-68D397A51F6C}" presName="desTx" presStyleLbl="node1" presStyleIdx="1" presStyleCnt="4">
        <dgm:presLayoutVars>
          <dgm:bulletEnabled val="1"/>
        </dgm:presLayoutVars>
      </dgm:prSet>
      <dgm:spPr/>
      <dgm:t>
        <a:bodyPr/>
        <a:lstStyle/>
        <a:p>
          <a:endParaRPr lang="en-US"/>
        </a:p>
      </dgm:t>
    </dgm:pt>
    <dgm:pt modelId="{DFE3C48C-7A11-439A-B694-C073EB7481CB}" type="pres">
      <dgm:prSet presAssocID="{45625035-74F6-4B28-BD0D-9988F6B93296}" presName="spV" presStyleCnt="0"/>
      <dgm:spPr/>
    </dgm:pt>
    <dgm:pt modelId="{DBF82FE5-6F63-41A2-B4B7-9C00E1BF6AB8}" type="pres">
      <dgm:prSet presAssocID="{D5A8BB3B-097B-4368-860A-C5BCD0845AF7}" presName="linNode" presStyleCnt="0"/>
      <dgm:spPr/>
    </dgm:pt>
    <dgm:pt modelId="{40961998-BD84-48DB-BEE0-379CEF207B28}" type="pres">
      <dgm:prSet presAssocID="{D5A8BB3B-097B-4368-860A-C5BCD0845AF7}" presName="parTx" presStyleLbl="revTx" presStyleIdx="2" presStyleCnt="4">
        <dgm:presLayoutVars>
          <dgm:chMax val="1"/>
          <dgm:bulletEnabled val="1"/>
        </dgm:presLayoutVars>
      </dgm:prSet>
      <dgm:spPr/>
      <dgm:t>
        <a:bodyPr/>
        <a:lstStyle/>
        <a:p>
          <a:endParaRPr lang="en-US"/>
        </a:p>
      </dgm:t>
    </dgm:pt>
    <dgm:pt modelId="{0489D5A0-4061-42E2-853F-3B488E87EE58}" type="pres">
      <dgm:prSet presAssocID="{D5A8BB3B-097B-4368-860A-C5BCD0845AF7}" presName="bracket" presStyleLbl="parChTrans1D1" presStyleIdx="2" presStyleCnt="4"/>
      <dgm:spPr/>
    </dgm:pt>
    <dgm:pt modelId="{0FC07686-7206-420B-819A-F97CE01546F6}" type="pres">
      <dgm:prSet presAssocID="{D5A8BB3B-097B-4368-860A-C5BCD0845AF7}" presName="spH" presStyleCnt="0"/>
      <dgm:spPr/>
    </dgm:pt>
    <dgm:pt modelId="{C561B5D0-F476-4022-B293-9F50AD82E9C4}" type="pres">
      <dgm:prSet presAssocID="{D5A8BB3B-097B-4368-860A-C5BCD0845AF7}" presName="desTx" presStyleLbl="node1" presStyleIdx="2" presStyleCnt="4">
        <dgm:presLayoutVars>
          <dgm:bulletEnabled val="1"/>
        </dgm:presLayoutVars>
      </dgm:prSet>
      <dgm:spPr/>
      <dgm:t>
        <a:bodyPr/>
        <a:lstStyle/>
        <a:p>
          <a:endParaRPr lang="en-US"/>
        </a:p>
      </dgm:t>
    </dgm:pt>
    <dgm:pt modelId="{7FE085D4-B0DB-488D-BE7D-5EF9965BBA58}" type="pres">
      <dgm:prSet presAssocID="{EB28C194-C628-49BC-B03E-BCB8DAF97C6A}" presName="spV" presStyleCnt="0"/>
      <dgm:spPr/>
    </dgm:pt>
    <dgm:pt modelId="{8720BF87-84C1-46F1-AB2F-B9EAA9CF142C}" type="pres">
      <dgm:prSet presAssocID="{E3E8E979-523A-406F-A1AD-3C40FA62D430}" presName="linNode" presStyleCnt="0"/>
      <dgm:spPr/>
    </dgm:pt>
    <dgm:pt modelId="{6D99720E-B603-41B3-AEAB-B8D5800F6919}" type="pres">
      <dgm:prSet presAssocID="{E3E8E979-523A-406F-A1AD-3C40FA62D430}" presName="parTx" presStyleLbl="revTx" presStyleIdx="3" presStyleCnt="4">
        <dgm:presLayoutVars>
          <dgm:chMax val="1"/>
          <dgm:bulletEnabled val="1"/>
        </dgm:presLayoutVars>
      </dgm:prSet>
      <dgm:spPr/>
      <dgm:t>
        <a:bodyPr/>
        <a:lstStyle/>
        <a:p>
          <a:endParaRPr lang="en-US"/>
        </a:p>
      </dgm:t>
    </dgm:pt>
    <dgm:pt modelId="{5267536B-F9B0-4EE4-89D1-A004C853E99F}" type="pres">
      <dgm:prSet presAssocID="{E3E8E979-523A-406F-A1AD-3C40FA62D430}" presName="bracket" presStyleLbl="parChTrans1D1" presStyleIdx="3" presStyleCnt="4"/>
      <dgm:spPr/>
    </dgm:pt>
    <dgm:pt modelId="{EBB785C1-E93E-4BFB-88FE-A7993AF7671F}" type="pres">
      <dgm:prSet presAssocID="{E3E8E979-523A-406F-A1AD-3C40FA62D430}" presName="spH" presStyleCnt="0"/>
      <dgm:spPr/>
    </dgm:pt>
    <dgm:pt modelId="{133201BB-DBEA-4E5D-BD05-0A4726823846}" type="pres">
      <dgm:prSet presAssocID="{E3E8E979-523A-406F-A1AD-3C40FA62D430}" presName="desTx" presStyleLbl="node1" presStyleIdx="3" presStyleCnt="4">
        <dgm:presLayoutVars>
          <dgm:bulletEnabled val="1"/>
        </dgm:presLayoutVars>
      </dgm:prSet>
      <dgm:spPr/>
      <dgm:t>
        <a:bodyPr/>
        <a:lstStyle/>
        <a:p>
          <a:endParaRPr lang="en-US"/>
        </a:p>
      </dgm:t>
    </dgm:pt>
  </dgm:ptLst>
  <dgm:cxnLst>
    <dgm:cxn modelId="{66A69F53-F007-4D33-B87D-DB9A6D13057A}" srcId="{6CA2DE90-50B5-4B9F-8571-8BC0C6743AE0}" destId="{26A6B37C-CC83-4E6E-ADC7-68D397A51F6C}" srcOrd="1" destOrd="0" parTransId="{83C38E04-9795-4927-8AE8-6A1316F95136}" sibTransId="{45625035-74F6-4B28-BD0D-9988F6B93296}"/>
    <dgm:cxn modelId="{F4440FFA-557B-4DDE-A933-3ACDDCE08867}" srcId="{6CA2DE90-50B5-4B9F-8571-8BC0C6743AE0}" destId="{9780588C-F6DC-4CBC-922A-743AEACA1520}" srcOrd="0" destOrd="0" parTransId="{6DFCD81C-E4BA-404A-B0E8-2F0A5DF2CD7C}" sibTransId="{06375881-D48F-4FFF-88C1-EB5737B00CF1}"/>
    <dgm:cxn modelId="{B40F428F-E0A6-484C-98A3-95F27329E9F4}" srcId="{26A6B37C-CC83-4E6E-ADC7-68D397A51F6C}" destId="{6B9B6B76-7D42-47EE-9627-FFE778C5516B}" srcOrd="0" destOrd="0" parTransId="{667E7081-D46F-44A4-9D56-AEB43AE2D657}" sibTransId="{CEAB2E1C-3092-4CB3-A1C1-336EA4D95A21}"/>
    <dgm:cxn modelId="{D74AD7BC-4851-4E3F-83F4-15204CF4F19F}" type="presOf" srcId="{D5A8BB3B-097B-4368-860A-C5BCD0845AF7}" destId="{40961998-BD84-48DB-BEE0-379CEF207B28}" srcOrd="0" destOrd="0" presId="urn:diagrams.loki3.com/BracketList+Icon"/>
    <dgm:cxn modelId="{A49DC8ED-869F-44F5-B6FD-53A157B17186}" srcId="{D5A8BB3B-097B-4368-860A-C5BCD0845AF7}" destId="{3AC66C13-AAD7-4B6A-8506-A9B9A4422A0E}" srcOrd="0" destOrd="0" parTransId="{BA0DFE89-C1F9-4BEE-B24A-1447C83D1615}" sibTransId="{3FE2F9D3-E595-4839-B4A2-0C4C6D070134}"/>
    <dgm:cxn modelId="{83FDEA03-07F3-4E1B-BA71-BFABDBD439EA}" type="presOf" srcId="{5EAF94FE-646D-4332-857E-A1C38405013D}" destId="{133201BB-DBEA-4E5D-BD05-0A4726823846}" srcOrd="0" destOrd="0" presId="urn:diagrams.loki3.com/BracketList+Icon"/>
    <dgm:cxn modelId="{2D303F09-2106-439A-89FA-AB189559263F}" srcId="{9780588C-F6DC-4CBC-922A-743AEACA1520}" destId="{2BAD587F-A350-4963-B1B9-F9421E32816D}" srcOrd="0" destOrd="0" parTransId="{70ECFB14-C133-46CF-9CBD-63AE5357B5C9}" sibTransId="{43BEA920-36AC-423F-B145-65E47C4B3C68}"/>
    <dgm:cxn modelId="{F8B78A53-DCA8-40F9-BCB4-FB99056D81D0}" type="presOf" srcId="{3AC66C13-AAD7-4B6A-8506-A9B9A4422A0E}" destId="{C561B5D0-F476-4022-B293-9F50AD82E9C4}" srcOrd="0" destOrd="0" presId="urn:diagrams.loki3.com/BracketList+Icon"/>
    <dgm:cxn modelId="{65ECAFBD-FA3E-45EF-846C-DC7BFC84DD3A}" type="presOf" srcId="{6CA2DE90-50B5-4B9F-8571-8BC0C6743AE0}" destId="{4C8F6449-509E-485B-B189-604F714094FE}" srcOrd="0" destOrd="0" presId="urn:diagrams.loki3.com/BracketList+Icon"/>
    <dgm:cxn modelId="{24601E9C-2785-4552-9B12-2EB42910280C}" type="presOf" srcId="{6B9B6B76-7D42-47EE-9627-FFE778C5516B}" destId="{493EDF72-F039-41FE-9AB1-E7FE72558757}" srcOrd="0" destOrd="0" presId="urn:diagrams.loki3.com/BracketList+Icon"/>
    <dgm:cxn modelId="{18A78D82-548C-4AFB-A0FF-0B9A631EFA67}" type="presOf" srcId="{26A6B37C-CC83-4E6E-ADC7-68D397A51F6C}" destId="{20E2C46B-7453-42C9-A0CA-FB44535D1ED1}" srcOrd="0" destOrd="0" presId="urn:diagrams.loki3.com/BracketList+Icon"/>
    <dgm:cxn modelId="{76B5075B-3474-4654-ABF4-9A8268C3F0AD}" srcId="{6CA2DE90-50B5-4B9F-8571-8BC0C6743AE0}" destId="{E3E8E979-523A-406F-A1AD-3C40FA62D430}" srcOrd="3" destOrd="0" parTransId="{3C45F805-1E1C-4BF8-9827-1F38C65CFC01}" sibTransId="{6A05F24A-9388-42FC-AC74-1FE6510C8B24}"/>
    <dgm:cxn modelId="{934B7DAA-242E-4996-BDFD-595E74865E2C}" type="presOf" srcId="{E3E8E979-523A-406F-A1AD-3C40FA62D430}" destId="{6D99720E-B603-41B3-AEAB-B8D5800F6919}" srcOrd="0" destOrd="0" presId="urn:diagrams.loki3.com/BracketList+Icon"/>
    <dgm:cxn modelId="{B84A2A59-5F6F-48B0-B1BA-068E455C0C11}" srcId="{6CA2DE90-50B5-4B9F-8571-8BC0C6743AE0}" destId="{D5A8BB3B-097B-4368-860A-C5BCD0845AF7}" srcOrd="2" destOrd="0" parTransId="{BF8F4992-1C9A-4CB8-BE59-D558CC8A3983}" sibTransId="{EB28C194-C628-49BC-B03E-BCB8DAF97C6A}"/>
    <dgm:cxn modelId="{81592897-C855-4261-B63B-F1B7952AFD66}" type="presOf" srcId="{2BAD587F-A350-4963-B1B9-F9421E32816D}" destId="{64737A60-ACE4-4FC2-9E51-0F1193E8ADF5}" srcOrd="0" destOrd="0" presId="urn:diagrams.loki3.com/BracketList+Icon"/>
    <dgm:cxn modelId="{E8A2EC57-4C85-46CA-A4D0-CFB211A635E3}" srcId="{E3E8E979-523A-406F-A1AD-3C40FA62D430}" destId="{5EAF94FE-646D-4332-857E-A1C38405013D}" srcOrd="0" destOrd="0" parTransId="{F1E9276E-A2D6-4A90-8DFC-63FA13D2EC14}" sibTransId="{50CD2A07-65A1-4C10-AE8F-40CAD143FB3A}"/>
    <dgm:cxn modelId="{A7956F90-4E0F-4788-80B3-FBD09D3CB8FB}" type="presOf" srcId="{9780588C-F6DC-4CBC-922A-743AEACA1520}" destId="{B3F22A4F-B2ED-4776-9202-B8B13E2FF2E8}" srcOrd="0" destOrd="0" presId="urn:diagrams.loki3.com/BracketList+Icon"/>
    <dgm:cxn modelId="{90FDCF34-6861-47F6-BA2D-DEC718635C6B}" type="presParOf" srcId="{4C8F6449-509E-485B-B189-604F714094FE}" destId="{B5AB84B8-9168-426E-A380-B8336F6DE0C0}" srcOrd="0" destOrd="0" presId="urn:diagrams.loki3.com/BracketList+Icon"/>
    <dgm:cxn modelId="{6D6EE83F-5F0F-41AA-88CE-6C2D670B8062}" type="presParOf" srcId="{B5AB84B8-9168-426E-A380-B8336F6DE0C0}" destId="{B3F22A4F-B2ED-4776-9202-B8B13E2FF2E8}" srcOrd="0" destOrd="0" presId="urn:diagrams.loki3.com/BracketList+Icon"/>
    <dgm:cxn modelId="{94808330-5483-4B12-8074-AECE049EBCCC}" type="presParOf" srcId="{B5AB84B8-9168-426E-A380-B8336F6DE0C0}" destId="{E59FE4E1-EA3C-4529-B139-4A197D24F33E}" srcOrd="1" destOrd="0" presId="urn:diagrams.loki3.com/BracketList+Icon"/>
    <dgm:cxn modelId="{1080E403-542E-427B-8111-B3DD10B04B9F}" type="presParOf" srcId="{B5AB84B8-9168-426E-A380-B8336F6DE0C0}" destId="{9CAC297D-E4E0-474C-9517-615922C7CC31}" srcOrd="2" destOrd="0" presId="urn:diagrams.loki3.com/BracketList+Icon"/>
    <dgm:cxn modelId="{1F1957F2-68E2-4BF0-84E5-B12A692662EB}" type="presParOf" srcId="{B5AB84B8-9168-426E-A380-B8336F6DE0C0}" destId="{64737A60-ACE4-4FC2-9E51-0F1193E8ADF5}" srcOrd="3" destOrd="0" presId="urn:diagrams.loki3.com/BracketList+Icon"/>
    <dgm:cxn modelId="{BAB432E9-8D8D-4845-BE0A-9E0872933CD2}" type="presParOf" srcId="{4C8F6449-509E-485B-B189-604F714094FE}" destId="{BA004C38-9F53-4CA3-AEC1-60865887A3D2}" srcOrd="1" destOrd="0" presId="urn:diagrams.loki3.com/BracketList+Icon"/>
    <dgm:cxn modelId="{2AEC2254-80EC-422A-A9C0-D6F4E86606E6}" type="presParOf" srcId="{4C8F6449-509E-485B-B189-604F714094FE}" destId="{76439DA1-D327-49AB-8D88-7AC8F91D97D3}" srcOrd="2" destOrd="0" presId="urn:diagrams.loki3.com/BracketList+Icon"/>
    <dgm:cxn modelId="{F84EE905-D7CE-4D45-9FB9-125D2D3CED0D}" type="presParOf" srcId="{76439DA1-D327-49AB-8D88-7AC8F91D97D3}" destId="{20E2C46B-7453-42C9-A0CA-FB44535D1ED1}" srcOrd="0" destOrd="0" presId="urn:diagrams.loki3.com/BracketList+Icon"/>
    <dgm:cxn modelId="{A9A5EF6E-8424-4A01-BA28-FD24451C5A8E}" type="presParOf" srcId="{76439DA1-D327-49AB-8D88-7AC8F91D97D3}" destId="{5A7C9DA3-16A9-409E-99B9-B95CE22A505E}" srcOrd="1" destOrd="0" presId="urn:diagrams.loki3.com/BracketList+Icon"/>
    <dgm:cxn modelId="{F9D6AA0C-1AB0-4E71-953E-D96850E67DDD}" type="presParOf" srcId="{76439DA1-D327-49AB-8D88-7AC8F91D97D3}" destId="{3807EE77-A0EA-4555-B322-EDA246112AB3}" srcOrd="2" destOrd="0" presId="urn:diagrams.loki3.com/BracketList+Icon"/>
    <dgm:cxn modelId="{3E47AE34-3E13-4B07-B7E7-425152DF44F1}" type="presParOf" srcId="{76439DA1-D327-49AB-8D88-7AC8F91D97D3}" destId="{493EDF72-F039-41FE-9AB1-E7FE72558757}" srcOrd="3" destOrd="0" presId="urn:diagrams.loki3.com/BracketList+Icon"/>
    <dgm:cxn modelId="{D151A0D8-E5AF-44BA-B185-4F500408A3AA}" type="presParOf" srcId="{4C8F6449-509E-485B-B189-604F714094FE}" destId="{DFE3C48C-7A11-439A-B694-C073EB7481CB}" srcOrd="3" destOrd="0" presId="urn:diagrams.loki3.com/BracketList+Icon"/>
    <dgm:cxn modelId="{C8E96B96-35AA-46B3-A461-2F5F9E9FBBD6}" type="presParOf" srcId="{4C8F6449-509E-485B-B189-604F714094FE}" destId="{DBF82FE5-6F63-41A2-B4B7-9C00E1BF6AB8}" srcOrd="4" destOrd="0" presId="urn:diagrams.loki3.com/BracketList+Icon"/>
    <dgm:cxn modelId="{6A6D93BF-F8E0-40EE-AAEF-FD9A91083D59}" type="presParOf" srcId="{DBF82FE5-6F63-41A2-B4B7-9C00E1BF6AB8}" destId="{40961998-BD84-48DB-BEE0-379CEF207B28}" srcOrd="0" destOrd="0" presId="urn:diagrams.loki3.com/BracketList+Icon"/>
    <dgm:cxn modelId="{A5A1439E-D5FA-4C9F-BA65-6C45C2D347FB}" type="presParOf" srcId="{DBF82FE5-6F63-41A2-B4B7-9C00E1BF6AB8}" destId="{0489D5A0-4061-42E2-853F-3B488E87EE58}" srcOrd="1" destOrd="0" presId="urn:diagrams.loki3.com/BracketList+Icon"/>
    <dgm:cxn modelId="{D24B0D08-DE30-4616-9DB1-09B9F042D23B}" type="presParOf" srcId="{DBF82FE5-6F63-41A2-B4B7-9C00E1BF6AB8}" destId="{0FC07686-7206-420B-819A-F97CE01546F6}" srcOrd="2" destOrd="0" presId="urn:diagrams.loki3.com/BracketList+Icon"/>
    <dgm:cxn modelId="{8B8923BC-67CE-41F4-AB37-FEB6E25A708E}" type="presParOf" srcId="{DBF82FE5-6F63-41A2-B4B7-9C00E1BF6AB8}" destId="{C561B5D0-F476-4022-B293-9F50AD82E9C4}" srcOrd="3" destOrd="0" presId="urn:diagrams.loki3.com/BracketList+Icon"/>
    <dgm:cxn modelId="{9262B92E-C522-4983-90F2-8D07505D7028}" type="presParOf" srcId="{4C8F6449-509E-485B-B189-604F714094FE}" destId="{7FE085D4-B0DB-488D-BE7D-5EF9965BBA58}" srcOrd="5" destOrd="0" presId="urn:diagrams.loki3.com/BracketList+Icon"/>
    <dgm:cxn modelId="{9901B715-9992-47BC-BF03-BBB6D0EBEC3B}" type="presParOf" srcId="{4C8F6449-509E-485B-B189-604F714094FE}" destId="{8720BF87-84C1-46F1-AB2F-B9EAA9CF142C}" srcOrd="6" destOrd="0" presId="urn:diagrams.loki3.com/BracketList+Icon"/>
    <dgm:cxn modelId="{A448FD6B-2060-4D54-8074-A2EAEFD9D98B}" type="presParOf" srcId="{8720BF87-84C1-46F1-AB2F-B9EAA9CF142C}" destId="{6D99720E-B603-41B3-AEAB-B8D5800F6919}" srcOrd="0" destOrd="0" presId="urn:diagrams.loki3.com/BracketList+Icon"/>
    <dgm:cxn modelId="{A8E72D42-C541-48F2-8DCD-7F9A758CD96A}" type="presParOf" srcId="{8720BF87-84C1-46F1-AB2F-B9EAA9CF142C}" destId="{5267536B-F9B0-4EE4-89D1-A004C853E99F}" srcOrd="1" destOrd="0" presId="urn:diagrams.loki3.com/BracketList+Icon"/>
    <dgm:cxn modelId="{05EBEEF1-EBAC-4159-ADA4-B08063B4E996}" type="presParOf" srcId="{8720BF87-84C1-46F1-AB2F-B9EAA9CF142C}" destId="{EBB785C1-E93E-4BFB-88FE-A7993AF7671F}" srcOrd="2" destOrd="0" presId="urn:diagrams.loki3.com/BracketList+Icon"/>
    <dgm:cxn modelId="{2D85B248-796B-4DE8-91E9-AACE21946E25}" type="presParOf" srcId="{8720BF87-84C1-46F1-AB2F-B9EAA9CF142C}" destId="{133201BB-DBEA-4E5D-BD05-0A4726823846}" srcOrd="3" destOrd="0" presId="urn:diagrams.loki3.com/BracketLis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68F4927C-94ED-483A-A3D5-51AFD89D6163}" type="doc">
      <dgm:prSet loTypeId="urn:microsoft.com/office/officeart/2005/8/layout/list1" loCatId="list" qsTypeId="urn:microsoft.com/office/officeart/2005/8/quickstyle/simple5" qsCatId="simple" csTypeId="urn:microsoft.com/office/officeart/2005/8/colors/accent1_2" csCatId="accent1" phldr="1"/>
      <dgm:spPr/>
      <dgm:t>
        <a:bodyPr/>
        <a:lstStyle/>
        <a:p>
          <a:endParaRPr lang="en-US"/>
        </a:p>
      </dgm:t>
    </dgm:pt>
    <dgm:pt modelId="{C15381D0-8D9E-43F6-979E-D5FE539CA241}">
      <dgm:prSet/>
      <dgm:spPr/>
      <dgm:t>
        <a:bodyPr/>
        <a:lstStyle/>
        <a:p>
          <a:r>
            <a:rPr lang="en-US" b="1" i="0" dirty="0" smtClean="0"/>
            <a:t>Challenge 1</a:t>
          </a:r>
          <a:endParaRPr lang="en-US" b="1" i="0" dirty="0"/>
        </a:p>
      </dgm:t>
    </dgm:pt>
    <dgm:pt modelId="{482FA506-48A4-4F9D-9FC7-2B90625F03BB}" type="parTrans" cxnId="{D4A4A06F-3CBE-40CE-A3A7-4101BFDD5A26}">
      <dgm:prSet/>
      <dgm:spPr/>
      <dgm:t>
        <a:bodyPr/>
        <a:lstStyle/>
        <a:p>
          <a:endParaRPr lang="en-US"/>
        </a:p>
      </dgm:t>
    </dgm:pt>
    <dgm:pt modelId="{ED126930-7CC2-4C04-89DC-6CAC48D45C71}" type="sibTrans" cxnId="{D4A4A06F-3CBE-40CE-A3A7-4101BFDD5A26}">
      <dgm:prSet/>
      <dgm:spPr/>
      <dgm:t>
        <a:bodyPr/>
        <a:lstStyle/>
        <a:p>
          <a:endParaRPr lang="en-US"/>
        </a:p>
      </dgm:t>
    </dgm:pt>
    <dgm:pt modelId="{C3A52C7E-E179-4DAA-A447-8726DC4319E4}">
      <dgm:prSet/>
      <dgm:spPr/>
      <dgm:t>
        <a:bodyPr/>
        <a:lstStyle/>
        <a:p>
          <a:r>
            <a:rPr lang="en-US" b="0" i="0" dirty="0" smtClean="0"/>
            <a:t> Working Within the System. </a:t>
          </a:r>
        </a:p>
      </dgm:t>
    </dgm:pt>
    <dgm:pt modelId="{FFE0C5DA-4EFE-4D29-ABC3-C9CF72EBD55E}" type="parTrans" cxnId="{88997934-EFD5-4709-BF5D-79F3A3FFCEA3}">
      <dgm:prSet/>
      <dgm:spPr/>
      <dgm:t>
        <a:bodyPr/>
        <a:lstStyle/>
        <a:p>
          <a:endParaRPr lang="en-US"/>
        </a:p>
      </dgm:t>
    </dgm:pt>
    <dgm:pt modelId="{8195FA31-469E-4F7E-972B-A96213BDA571}" type="sibTrans" cxnId="{88997934-EFD5-4709-BF5D-79F3A3FFCEA3}">
      <dgm:prSet/>
      <dgm:spPr/>
      <dgm:t>
        <a:bodyPr/>
        <a:lstStyle/>
        <a:p>
          <a:endParaRPr lang="en-US"/>
        </a:p>
      </dgm:t>
    </dgm:pt>
    <dgm:pt modelId="{AC3A3CD2-8EFA-4E22-BBC6-35EFEBC26904}">
      <dgm:prSet/>
      <dgm:spPr/>
      <dgm:t>
        <a:bodyPr/>
        <a:lstStyle/>
        <a:p>
          <a:r>
            <a:rPr lang="en-US" b="1" i="0" dirty="0" smtClean="0"/>
            <a:t>Challenge 2</a:t>
          </a:r>
        </a:p>
      </dgm:t>
    </dgm:pt>
    <dgm:pt modelId="{38F9601C-EDF2-4694-9C9F-1EE370CF9421}" type="parTrans" cxnId="{1650E66D-B917-42AA-AD09-5AD5DF4CC0E2}">
      <dgm:prSet/>
      <dgm:spPr/>
      <dgm:t>
        <a:bodyPr/>
        <a:lstStyle/>
        <a:p>
          <a:endParaRPr lang="en-US"/>
        </a:p>
      </dgm:t>
    </dgm:pt>
    <dgm:pt modelId="{F1823139-35F4-4AF2-84D2-671D405A5F58}" type="sibTrans" cxnId="{1650E66D-B917-42AA-AD09-5AD5DF4CC0E2}">
      <dgm:prSet/>
      <dgm:spPr/>
      <dgm:t>
        <a:bodyPr/>
        <a:lstStyle/>
        <a:p>
          <a:endParaRPr lang="en-US"/>
        </a:p>
      </dgm:t>
    </dgm:pt>
    <dgm:pt modelId="{0EEDE37F-80D6-4E46-82E9-E41FE4F009C3}">
      <dgm:prSet/>
      <dgm:spPr/>
      <dgm:t>
        <a:bodyPr/>
        <a:lstStyle/>
        <a:p>
          <a:r>
            <a:rPr lang="en-US" b="0" i="0" dirty="0" smtClean="0"/>
            <a:t>The Risk</a:t>
          </a:r>
        </a:p>
      </dgm:t>
    </dgm:pt>
    <dgm:pt modelId="{24DF7FA8-FC83-4F36-9FA4-44F649E36E3E}" type="parTrans" cxnId="{4650571F-9D25-4E56-A1E7-A7FBAC1F9634}">
      <dgm:prSet/>
      <dgm:spPr/>
      <dgm:t>
        <a:bodyPr/>
        <a:lstStyle/>
        <a:p>
          <a:endParaRPr lang="en-US"/>
        </a:p>
      </dgm:t>
    </dgm:pt>
    <dgm:pt modelId="{D2AD416A-968F-4B39-9D45-2E7F95F9F7F6}" type="sibTrans" cxnId="{4650571F-9D25-4E56-A1E7-A7FBAC1F9634}">
      <dgm:prSet/>
      <dgm:spPr/>
      <dgm:t>
        <a:bodyPr/>
        <a:lstStyle/>
        <a:p>
          <a:endParaRPr lang="en-US"/>
        </a:p>
      </dgm:t>
    </dgm:pt>
    <dgm:pt modelId="{AD735988-70A3-4A22-9CE0-3E6AF6088A3B}">
      <dgm:prSet/>
      <dgm:spPr/>
      <dgm:t>
        <a:bodyPr/>
        <a:lstStyle/>
        <a:p>
          <a:r>
            <a:rPr lang="en-US" b="1" i="0" dirty="0" smtClean="0"/>
            <a:t>Challenge 3</a:t>
          </a:r>
        </a:p>
      </dgm:t>
    </dgm:pt>
    <dgm:pt modelId="{B91CDEC1-153E-4E66-BCE9-153D74786275}" type="parTrans" cxnId="{6CB0500F-A380-4AAE-A7E1-4C16AF2CC43C}">
      <dgm:prSet/>
      <dgm:spPr/>
      <dgm:t>
        <a:bodyPr/>
        <a:lstStyle/>
        <a:p>
          <a:endParaRPr lang="en-US"/>
        </a:p>
      </dgm:t>
    </dgm:pt>
    <dgm:pt modelId="{1B439558-F2D8-41D9-B2BF-07559DE63B28}" type="sibTrans" cxnId="{6CB0500F-A380-4AAE-A7E1-4C16AF2CC43C}">
      <dgm:prSet/>
      <dgm:spPr/>
      <dgm:t>
        <a:bodyPr/>
        <a:lstStyle/>
        <a:p>
          <a:endParaRPr lang="en-US"/>
        </a:p>
      </dgm:t>
    </dgm:pt>
    <dgm:pt modelId="{8B746452-CF8E-4E4A-9C24-8AFBC995DB3A}">
      <dgm:prSet/>
      <dgm:spPr/>
      <dgm:t>
        <a:bodyPr/>
        <a:lstStyle/>
        <a:p>
          <a:r>
            <a:rPr lang="en-US" b="0" i="0" dirty="0" smtClean="0"/>
            <a:t>Working With the Franchisor. </a:t>
          </a:r>
        </a:p>
      </dgm:t>
    </dgm:pt>
    <dgm:pt modelId="{4A892534-8AF9-40E6-B692-C6084EAB74C4}" type="parTrans" cxnId="{F4B17676-CC63-4D39-B6C4-C399AEE070C7}">
      <dgm:prSet/>
      <dgm:spPr/>
      <dgm:t>
        <a:bodyPr/>
        <a:lstStyle/>
        <a:p>
          <a:endParaRPr lang="en-US"/>
        </a:p>
      </dgm:t>
    </dgm:pt>
    <dgm:pt modelId="{85586AA7-2A07-401B-9555-C430766ABE93}" type="sibTrans" cxnId="{F4B17676-CC63-4D39-B6C4-C399AEE070C7}">
      <dgm:prSet/>
      <dgm:spPr/>
      <dgm:t>
        <a:bodyPr/>
        <a:lstStyle/>
        <a:p>
          <a:endParaRPr lang="en-US"/>
        </a:p>
      </dgm:t>
    </dgm:pt>
    <dgm:pt modelId="{B2065788-76EF-4DCC-B06B-886B88FB8F23}">
      <dgm:prSet/>
      <dgm:spPr/>
      <dgm:t>
        <a:bodyPr/>
        <a:lstStyle/>
        <a:p>
          <a:r>
            <a:rPr lang="en-US" b="1" i="0" dirty="0" smtClean="0"/>
            <a:t>Challenge 4</a:t>
          </a:r>
        </a:p>
      </dgm:t>
    </dgm:pt>
    <dgm:pt modelId="{25B3417A-B4A0-480E-996F-8753A7110212}" type="parTrans" cxnId="{EE69F91D-6C91-4B83-A071-DE702CA716DC}">
      <dgm:prSet/>
      <dgm:spPr/>
      <dgm:t>
        <a:bodyPr/>
        <a:lstStyle/>
        <a:p>
          <a:endParaRPr lang="en-US"/>
        </a:p>
      </dgm:t>
    </dgm:pt>
    <dgm:pt modelId="{E8A49613-4808-4A0F-91CD-95199A3B88AC}" type="sibTrans" cxnId="{EE69F91D-6C91-4B83-A071-DE702CA716DC}">
      <dgm:prSet/>
      <dgm:spPr/>
      <dgm:t>
        <a:bodyPr/>
        <a:lstStyle/>
        <a:p>
          <a:endParaRPr lang="en-US"/>
        </a:p>
      </dgm:t>
    </dgm:pt>
    <dgm:pt modelId="{5DFE7F1E-F645-44CE-AB23-05B089120BBC}">
      <dgm:prSet/>
      <dgm:spPr/>
      <dgm:t>
        <a:bodyPr/>
        <a:lstStyle/>
        <a:p>
          <a:r>
            <a:rPr lang="en-US" b="0" i="0" dirty="0" smtClean="0"/>
            <a:t> False Expectations. </a:t>
          </a:r>
        </a:p>
      </dgm:t>
    </dgm:pt>
    <dgm:pt modelId="{A34A333E-F5C3-4602-9E71-1ADBD0A0C936}" type="parTrans" cxnId="{B57EB37C-6E4D-4B2D-95BB-42C14A70F5CD}">
      <dgm:prSet/>
      <dgm:spPr/>
      <dgm:t>
        <a:bodyPr/>
        <a:lstStyle/>
        <a:p>
          <a:endParaRPr lang="en-US"/>
        </a:p>
      </dgm:t>
    </dgm:pt>
    <dgm:pt modelId="{049097B2-ECD7-45A7-A4A9-FAAE02BB8C04}" type="sibTrans" cxnId="{B57EB37C-6E4D-4B2D-95BB-42C14A70F5CD}">
      <dgm:prSet/>
      <dgm:spPr/>
      <dgm:t>
        <a:bodyPr/>
        <a:lstStyle/>
        <a:p>
          <a:endParaRPr lang="en-US"/>
        </a:p>
      </dgm:t>
    </dgm:pt>
    <dgm:pt modelId="{B8748069-D693-4E45-B02D-389C13DDE323}">
      <dgm:prSet/>
      <dgm:spPr/>
      <dgm:t>
        <a:bodyPr/>
        <a:lstStyle/>
        <a:p>
          <a:r>
            <a:rPr lang="en-US" b="1" i="0" dirty="0" smtClean="0"/>
            <a:t>Challenge 5</a:t>
          </a:r>
          <a:endParaRPr lang="en-US" b="1" i="0" dirty="0"/>
        </a:p>
      </dgm:t>
    </dgm:pt>
    <dgm:pt modelId="{599D0FBD-57A8-428F-AED8-BAFDC7D8BD36}" type="parTrans" cxnId="{09A88277-8946-4440-A767-306DE1244FBA}">
      <dgm:prSet/>
      <dgm:spPr/>
      <dgm:t>
        <a:bodyPr/>
        <a:lstStyle/>
        <a:p>
          <a:endParaRPr lang="en-US"/>
        </a:p>
      </dgm:t>
    </dgm:pt>
    <dgm:pt modelId="{138B738D-7488-4AC4-8097-4662EC0EFBC2}" type="sibTrans" cxnId="{09A88277-8946-4440-A767-306DE1244FBA}">
      <dgm:prSet/>
      <dgm:spPr/>
      <dgm:t>
        <a:bodyPr/>
        <a:lstStyle/>
        <a:p>
          <a:endParaRPr lang="en-US"/>
        </a:p>
      </dgm:t>
    </dgm:pt>
    <dgm:pt modelId="{FCFB28F0-60BB-4F23-878C-FD345237EAD2}">
      <dgm:prSet/>
      <dgm:spPr/>
      <dgm:t>
        <a:bodyPr/>
        <a:lstStyle/>
        <a:p>
          <a:r>
            <a:rPr lang="en-US" b="0" i="0" dirty="0" smtClean="0"/>
            <a:t> Managing the Business. </a:t>
          </a:r>
          <a:endParaRPr lang="en-US" b="0" i="0" dirty="0"/>
        </a:p>
      </dgm:t>
    </dgm:pt>
    <dgm:pt modelId="{331FBCB0-3A9A-4195-BEBD-5DC046876F24}" type="parTrans" cxnId="{A8DDC4F4-E03B-4BFC-91A8-0354015793B3}">
      <dgm:prSet/>
      <dgm:spPr/>
      <dgm:t>
        <a:bodyPr/>
        <a:lstStyle/>
        <a:p>
          <a:endParaRPr lang="en-US"/>
        </a:p>
      </dgm:t>
    </dgm:pt>
    <dgm:pt modelId="{0246F0D0-B9C0-4F61-9F9B-20E5A3BF6D2C}" type="sibTrans" cxnId="{A8DDC4F4-E03B-4BFC-91A8-0354015793B3}">
      <dgm:prSet/>
      <dgm:spPr/>
      <dgm:t>
        <a:bodyPr/>
        <a:lstStyle/>
        <a:p>
          <a:endParaRPr lang="en-US"/>
        </a:p>
      </dgm:t>
    </dgm:pt>
    <dgm:pt modelId="{899D3A63-EC9F-4712-96DC-A465563BD293}" type="pres">
      <dgm:prSet presAssocID="{68F4927C-94ED-483A-A3D5-51AFD89D6163}" presName="linear" presStyleCnt="0">
        <dgm:presLayoutVars>
          <dgm:dir/>
          <dgm:animLvl val="lvl"/>
          <dgm:resizeHandles val="exact"/>
        </dgm:presLayoutVars>
      </dgm:prSet>
      <dgm:spPr/>
      <dgm:t>
        <a:bodyPr/>
        <a:lstStyle/>
        <a:p>
          <a:endParaRPr lang="en-US"/>
        </a:p>
      </dgm:t>
    </dgm:pt>
    <dgm:pt modelId="{9AE21788-9DEA-49B6-9C2D-9C6FB9F4406A}" type="pres">
      <dgm:prSet presAssocID="{C15381D0-8D9E-43F6-979E-D5FE539CA241}" presName="parentLin" presStyleCnt="0"/>
      <dgm:spPr/>
    </dgm:pt>
    <dgm:pt modelId="{1CFF1A69-CD1B-45A9-862B-7764E7445804}" type="pres">
      <dgm:prSet presAssocID="{C15381D0-8D9E-43F6-979E-D5FE539CA241}" presName="parentLeftMargin" presStyleLbl="node1" presStyleIdx="0" presStyleCnt="5"/>
      <dgm:spPr/>
      <dgm:t>
        <a:bodyPr/>
        <a:lstStyle/>
        <a:p>
          <a:endParaRPr lang="en-US"/>
        </a:p>
      </dgm:t>
    </dgm:pt>
    <dgm:pt modelId="{E2BE9AC4-EACB-4AB1-AD73-5A42AEE0039D}" type="pres">
      <dgm:prSet presAssocID="{C15381D0-8D9E-43F6-979E-D5FE539CA241}" presName="parentText" presStyleLbl="node1" presStyleIdx="0" presStyleCnt="5">
        <dgm:presLayoutVars>
          <dgm:chMax val="0"/>
          <dgm:bulletEnabled val="1"/>
        </dgm:presLayoutVars>
      </dgm:prSet>
      <dgm:spPr/>
      <dgm:t>
        <a:bodyPr/>
        <a:lstStyle/>
        <a:p>
          <a:endParaRPr lang="en-US"/>
        </a:p>
      </dgm:t>
    </dgm:pt>
    <dgm:pt modelId="{7E46506C-A65C-4A8F-BDFD-FC679A9F89E0}" type="pres">
      <dgm:prSet presAssocID="{C15381D0-8D9E-43F6-979E-D5FE539CA241}" presName="negativeSpace" presStyleCnt="0"/>
      <dgm:spPr/>
    </dgm:pt>
    <dgm:pt modelId="{D2FDDE77-3076-446D-9BA0-6755E81EEF2F}" type="pres">
      <dgm:prSet presAssocID="{C15381D0-8D9E-43F6-979E-D5FE539CA241}" presName="childText" presStyleLbl="conFgAcc1" presStyleIdx="0" presStyleCnt="5">
        <dgm:presLayoutVars>
          <dgm:bulletEnabled val="1"/>
        </dgm:presLayoutVars>
      </dgm:prSet>
      <dgm:spPr/>
      <dgm:t>
        <a:bodyPr/>
        <a:lstStyle/>
        <a:p>
          <a:endParaRPr lang="en-US"/>
        </a:p>
      </dgm:t>
    </dgm:pt>
    <dgm:pt modelId="{D0969C73-4C6A-47C9-801B-643CBA5DF505}" type="pres">
      <dgm:prSet presAssocID="{ED126930-7CC2-4C04-89DC-6CAC48D45C71}" presName="spaceBetweenRectangles" presStyleCnt="0"/>
      <dgm:spPr/>
    </dgm:pt>
    <dgm:pt modelId="{70AF1378-CD47-4DDF-8C9F-5E6FEB1A68BD}" type="pres">
      <dgm:prSet presAssocID="{AC3A3CD2-8EFA-4E22-BBC6-35EFEBC26904}" presName="parentLin" presStyleCnt="0"/>
      <dgm:spPr/>
    </dgm:pt>
    <dgm:pt modelId="{7671854F-7322-4B4A-8E7A-86468D628E8A}" type="pres">
      <dgm:prSet presAssocID="{AC3A3CD2-8EFA-4E22-BBC6-35EFEBC26904}" presName="parentLeftMargin" presStyleLbl="node1" presStyleIdx="0" presStyleCnt="5"/>
      <dgm:spPr/>
      <dgm:t>
        <a:bodyPr/>
        <a:lstStyle/>
        <a:p>
          <a:endParaRPr lang="en-US"/>
        </a:p>
      </dgm:t>
    </dgm:pt>
    <dgm:pt modelId="{24E9F3EB-B5E1-4392-AA65-CBB6E118C10F}" type="pres">
      <dgm:prSet presAssocID="{AC3A3CD2-8EFA-4E22-BBC6-35EFEBC26904}" presName="parentText" presStyleLbl="node1" presStyleIdx="1" presStyleCnt="5">
        <dgm:presLayoutVars>
          <dgm:chMax val="0"/>
          <dgm:bulletEnabled val="1"/>
        </dgm:presLayoutVars>
      </dgm:prSet>
      <dgm:spPr/>
      <dgm:t>
        <a:bodyPr/>
        <a:lstStyle/>
        <a:p>
          <a:endParaRPr lang="en-US"/>
        </a:p>
      </dgm:t>
    </dgm:pt>
    <dgm:pt modelId="{F2087E62-D8D1-44AB-A925-44CE07B628F3}" type="pres">
      <dgm:prSet presAssocID="{AC3A3CD2-8EFA-4E22-BBC6-35EFEBC26904}" presName="negativeSpace" presStyleCnt="0"/>
      <dgm:spPr/>
    </dgm:pt>
    <dgm:pt modelId="{60836148-5AE8-4099-A917-619913885E95}" type="pres">
      <dgm:prSet presAssocID="{AC3A3CD2-8EFA-4E22-BBC6-35EFEBC26904}" presName="childText" presStyleLbl="conFgAcc1" presStyleIdx="1" presStyleCnt="5">
        <dgm:presLayoutVars>
          <dgm:bulletEnabled val="1"/>
        </dgm:presLayoutVars>
      </dgm:prSet>
      <dgm:spPr/>
      <dgm:t>
        <a:bodyPr/>
        <a:lstStyle/>
        <a:p>
          <a:endParaRPr lang="en-US"/>
        </a:p>
      </dgm:t>
    </dgm:pt>
    <dgm:pt modelId="{49D4D402-1DCA-4258-A4E9-9C546FD1F4C6}" type="pres">
      <dgm:prSet presAssocID="{F1823139-35F4-4AF2-84D2-671D405A5F58}" presName="spaceBetweenRectangles" presStyleCnt="0"/>
      <dgm:spPr/>
    </dgm:pt>
    <dgm:pt modelId="{79844C2F-6921-46E5-A389-04D5499F1B75}" type="pres">
      <dgm:prSet presAssocID="{AD735988-70A3-4A22-9CE0-3E6AF6088A3B}" presName="parentLin" presStyleCnt="0"/>
      <dgm:spPr/>
    </dgm:pt>
    <dgm:pt modelId="{66153EFD-A49B-437A-BC4E-CAA4DB88BF71}" type="pres">
      <dgm:prSet presAssocID="{AD735988-70A3-4A22-9CE0-3E6AF6088A3B}" presName="parentLeftMargin" presStyleLbl="node1" presStyleIdx="1" presStyleCnt="5"/>
      <dgm:spPr/>
      <dgm:t>
        <a:bodyPr/>
        <a:lstStyle/>
        <a:p>
          <a:endParaRPr lang="en-US"/>
        </a:p>
      </dgm:t>
    </dgm:pt>
    <dgm:pt modelId="{B8A4FB1D-0405-48BF-8E67-456CEDAE6D18}" type="pres">
      <dgm:prSet presAssocID="{AD735988-70A3-4A22-9CE0-3E6AF6088A3B}" presName="parentText" presStyleLbl="node1" presStyleIdx="2" presStyleCnt="5">
        <dgm:presLayoutVars>
          <dgm:chMax val="0"/>
          <dgm:bulletEnabled val="1"/>
        </dgm:presLayoutVars>
      </dgm:prSet>
      <dgm:spPr/>
      <dgm:t>
        <a:bodyPr/>
        <a:lstStyle/>
        <a:p>
          <a:endParaRPr lang="en-US"/>
        </a:p>
      </dgm:t>
    </dgm:pt>
    <dgm:pt modelId="{9D39F4D6-B073-4ACF-9D7F-B433BD137C70}" type="pres">
      <dgm:prSet presAssocID="{AD735988-70A3-4A22-9CE0-3E6AF6088A3B}" presName="negativeSpace" presStyleCnt="0"/>
      <dgm:spPr/>
    </dgm:pt>
    <dgm:pt modelId="{CD8174D1-E171-44C8-9119-6F22B1CE3EF3}" type="pres">
      <dgm:prSet presAssocID="{AD735988-70A3-4A22-9CE0-3E6AF6088A3B}" presName="childText" presStyleLbl="conFgAcc1" presStyleIdx="2" presStyleCnt="5">
        <dgm:presLayoutVars>
          <dgm:bulletEnabled val="1"/>
        </dgm:presLayoutVars>
      </dgm:prSet>
      <dgm:spPr/>
      <dgm:t>
        <a:bodyPr/>
        <a:lstStyle/>
        <a:p>
          <a:endParaRPr lang="en-US"/>
        </a:p>
      </dgm:t>
    </dgm:pt>
    <dgm:pt modelId="{217568AD-32D7-4519-A8E2-6CA5D9154966}" type="pres">
      <dgm:prSet presAssocID="{1B439558-F2D8-41D9-B2BF-07559DE63B28}" presName="spaceBetweenRectangles" presStyleCnt="0"/>
      <dgm:spPr/>
    </dgm:pt>
    <dgm:pt modelId="{64F78118-FCC2-492B-A80A-35406A309A0B}" type="pres">
      <dgm:prSet presAssocID="{B2065788-76EF-4DCC-B06B-886B88FB8F23}" presName="parentLin" presStyleCnt="0"/>
      <dgm:spPr/>
    </dgm:pt>
    <dgm:pt modelId="{3204B2DD-0CFC-441A-AD12-516607BD546E}" type="pres">
      <dgm:prSet presAssocID="{B2065788-76EF-4DCC-B06B-886B88FB8F23}" presName="parentLeftMargin" presStyleLbl="node1" presStyleIdx="2" presStyleCnt="5"/>
      <dgm:spPr/>
      <dgm:t>
        <a:bodyPr/>
        <a:lstStyle/>
        <a:p>
          <a:endParaRPr lang="en-US"/>
        </a:p>
      </dgm:t>
    </dgm:pt>
    <dgm:pt modelId="{5D7E6C37-5968-48FA-B304-FB3F1C555952}" type="pres">
      <dgm:prSet presAssocID="{B2065788-76EF-4DCC-B06B-886B88FB8F23}" presName="parentText" presStyleLbl="node1" presStyleIdx="3" presStyleCnt="5">
        <dgm:presLayoutVars>
          <dgm:chMax val="0"/>
          <dgm:bulletEnabled val="1"/>
        </dgm:presLayoutVars>
      </dgm:prSet>
      <dgm:spPr/>
      <dgm:t>
        <a:bodyPr/>
        <a:lstStyle/>
        <a:p>
          <a:endParaRPr lang="en-US"/>
        </a:p>
      </dgm:t>
    </dgm:pt>
    <dgm:pt modelId="{D7A9E780-3D26-4BF1-BA02-F9E36BDC53A1}" type="pres">
      <dgm:prSet presAssocID="{B2065788-76EF-4DCC-B06B-886B88FB8F23}" presName="negativeSpace" presStyleCnt="0"/>
      <dgm:spPr/>
    </dgm:pt>
    <dgm:pt modelId="{21AAE411-FBCC-4E4B-ABCB-AB138CAE7F6C}" type="pres">
      <dgm:prSet presAssocID="{B2065788-76EF-4DCC-B06B-886B88FB8F23}" presName="childText" presStyleLbl="conFgAcc1" presStyleIdx="3" presStyleCnt="5">
        <dgm:presLayoutVars>
          <dgm:bulletEnabled val="1"/>
        </dgm:presLayoutVars>
      </dgm:prSet>
      <dgm:spPr/>
      <dgm:t>
        <a:bodyPr/>
        <a:lstStyle/>
        <a:p>
          <a:endParaRPr lang="en-US"/>
        </a:p>
      </dgm:t>
    </dgm:pt>
    <dgm:pt modelId="{9A438F6E-58DF-44AF-9111-8B585279B81E}" type="pres">
      <dgm:prSet presAssocID="{E8A49613-4808-4A0F-91CD-95199A3B88AC}" presName="spaceBetweenRectangles" presStyleCnt="0"/>
      <dgm:spPr/>
    </dgm:pt>
    <dgm:pt modelId="{E3669DD6-D6D0-4E4D-9F3B-90A38243FD5C}" type="pres">
      <dgm:prSet presAssocID="{B8748069-D693-4E45-B02D-389C13DDE323}" presName="parentLin" presStyleCnt="0"/>
      <dgm:spPr/>
    </dgm:pt>
    <dgm:pt modelId="{2B253467-A6B5-40A7-B170-DCEF35D1A3F9}" type="pres">
      <dgm:prSet presAssocID="{B8748069-D693-4E45-B02D-389C13DDE323}" presName="parentLeftMargin" presStyleLbl="node1" presStyleIdx="3" presStyleCnt="5"/>
      <dgm:spPr/>
      <dgm:t>
        <a:bodyPr/>
        <a:lstStyle/>
        <a:p>
          <a:endParaRPr lang="en-US"/>
        </a:p>
      </dgm:t>
    </dgm:pt>
    <dgm:pt modelId="{C25D94E4-485E-456A-A871-9B6A4D9B747E}" type="pres">
      <dgm:prSet presAssocID="{B8748069-D693-4E45-B02D-389C13DDE323}" presName="parentText" presStyleLbl="node1" presStyleIdx="4" presStyleCnt="5">
        <dgm:presLayoutVars>
          <dgm:chMax val="0"/>
          <dgm:bulletEnabled val="1"/>
        </dgm:presLayoutVars>
      </dgm:prSet>
      <dgm:spPr/>
      <dgm:t>
        <a:bodyPr/>
        <a:lstStyle/>
        <a:p>
          <a:endParaRPr lang="en-US"/>
        </a:p>
      </dgm:t>
    </dgm:pt>
    <dgm:pt modelId="{014D4AA0-2719-4324-A68D-1089BA3EC9F4}" type="pres">
      <dgm:prSet presAssocID="{B8748069-D693-4E45-B02D-389C13DDE323}" presName="negativeSpace" presStyleCnt="0"/>
      <dgm:spPr/>
    </dgm:pt>
    <dgm:pt modelId="{808BAA79-9064-4B8C-9590-B82960836563}" type="pres">
      <dgm:prSet presAssocID="{B8748069-D693-4E45-B02D-389C13DDE323}" presName="childText" presStyleLbl="conFgAcc1" presStyleIdx="4" presStyleCnt="5">
        <dgm:presLayoutVars>
          <dgm:bulletEnabled val="1"/>
        </dgm:presLayoutVars>
      </dgm:prSet>
      <dgm:spPr/>
      <dgm:t>
        <a:bodyPr/>
        <a:lstStyle/>
        <a:p>
          <a:endParaRPr lang="en-US"/>
        </a:p>
      </dgm:t>
    </dgm:pt>
  </dgm:ptLst>
  <dgm:cxnLst>
    <dgm:cxn modelId="{83EBD35E-032A-48FA-9423-1E3E00992038}" type="presOf" srcId="{FCFB28F0-60BB-4F23-878C-FD345237EAD2}" destId="{808BAA79-9064-4B8C-9590-B82960836563}" srcOrd="0" destOrd="0" presId="urn:microsoft.com/office/officeart/2005/8/layout/list1"/>
    <dgm:cxn modelId="{EE69F91D-6C91-4B83-A071-DE702CA716DC}" srcId="{68F4927C-94ED-483A-A3D5-51AFD89D6163}" destId="{B2065788-76EF-4DCC-B06B-886B88FB8F23}" srcOrd="3" destOrd="0" parTransId="{25B3417A-B4A0-480E-996F-8753A7110212}" sibTransId="{E8A49613-4808-4A0F-91CD-95199A3B88AC}"/>
    <dgm:cxn modelId="{45299535-AF8B-4074-ABD8-A4742B9DB0CC}" type="presOf" srcId="{68F4927C-94ED-483A-A3D5-51AFD89D6163}" destId="{899D3A63-EC9F-4712-96DC-A465563BD293}" srcOrd="0" destOrd="0" presId="urn:microsoft.com/office/officeart/2005/8/layout/list1"/>
    <dgm:cxn modelId="{805EEACA-7156-45D0-9D4F-957F328B0A5E}" type="presOf" srcId="{B8748069-D693-4E45-B02D-389C13DDE323}" destId="{C25D94E4-485E-456A-A871-9B6A4D9B747E}" srcOrd="1" destOrd="0" presId="urn:microsoft.com/office/officeart/2005/8/layout/list1"/>
    <dgm:cxn modelId="{1650E66D-B917-42AA-AD09-5AD5DF4CC0E2}" srcId="{68F4927C-94ED-483A-A3D5-51AFD89D6163}" destId="{AC3A3CD2-8EFA-4E22-BBC6-35EFEBC26904}" srcOrd="1" destOrd="0" parTransId="{38F9601C-EDF2-4694-9C9F-1EE370CF9421}" sibTransId="{F1823139-35F4-4AF2-84D2-671D405A5F58}"/>
    <dgm:cxn modelId="{ED3C743B-FC39-40E3-B8C2-2392F89DF34A}" type="presOf" srcId="{B2065788-76EF-4DCC-B06B-886B88FB8F23}" destId="{3204B2DD-0CFC-441A-AD12-516607BD546E}" srcOrd="0" destOrd="0" presId="urn:microsoft.com/office/officeart/2005/8/layout/list1"/>
    <dgm:cxn modelId="{FA7F49F5-941A-4577-948A-6266B995DB27}" type="presOf" srcId="{8B746452-CF8E-4E4A-9C24-8AFBC995DB3A}" destId="{CD8174D1-E171-44C8-9119-6F22B1CE3EF3}" srcOrd="0" destOrd="0" presId="urn:microsoft.com/office/officeart/2005/8/layout/list1"/>
    <dgm:cxn modelId="{6CB0500F-A380-4AAE-A7E1-4C16AF2CC43C}" srcId="{68F4927C-94ED-483A-A3D5-51AFD89D6163}" destId="{AD735988-70A3-4A22-9CE0-3E6AF6088A3B}" srcOrd="2" destOrd="0" parTransId="{B91CDEC1-153E-4E66-BCE9-153D74786275}" sibTransId="{1B439558-F2D8-41D9-B2BF-07559DE63B28}"/>
    <dgm:cxn modelId="{B57EB37C-6E4D-4B2D-95BB-42C14A70F5CD}" srcId="{B2065788-76EF-4DCC-B06B-886B88FB8F23}" destId="{5DFE7F1E-F645-44CE-AB23-05B089120BBC}" srcOrd="0" destOrd="0" parTransId="{A34A333E-F5C3-4602-9E71-1ADBD0A0C936}" sibTransId="{049097B2-ECD7-45A7-A4A9-FAAE02BB8C04}"/>
    <dgm:cxn modelId="{5978C7DE-695B-43D9-B161-66623A443758}" type="presOf" srcId="{B2065788-76EF-4DCC-B06B-886B88FB8F23}" destId="{5D7E6C37-5968-48FA-B304-FB3F1C555952}" srcOrd="1" destOrd="0" presId="urn:microsoft.com/office/officeart/2005/8/layout/list1"/>
    <dgm:cxn modelId="{7152A419-7E3D-477E-9F58-833F37065AD7}" type="presOf" srcId="{5DFE7F1E-F645-44CE-AB23-05B089120BBC}" destId="{21AAE411-FBCC-4E4B-ABCB-AB138CAE7F6C}" srcOrd="0" destOrd="0" presId="urn:microsoft.com/office/officeart/2005/8/layout/list1"/>
    <dgm:cxn modelId="{88997934-EFD5-4709-BF5D-79F3A3FFCEA3}" srcId="{C15381D0-8D9E-43F6-979E-D5FE539CA241}" destId="{C3A52C7E-E179-4DAA-A447-8726DC4319E4}" srcOrd="0" destOrd="0" parTransId="{FFE0C5DA-4EFE-4D29-ABC3-C9CF72EBD55E}" sibTransId="{8195FA31-469E-4F7E-972B-A96213BDA571}"/>
    <dgm:cxn modelId="{D4A4A06F-3CBE-40CE-A3A7-4101BFDD5A26}" srcId="{68F4927C-94ED-483A-A3D5-51AFD89D6163}" destId="{C15381D0-8D9E-43F6-979E-D5FE539CA241}" srcOrd="0" destOrd="0" parTransId="{482FA506-48A4-4F9D-9FC7-2B90625F03BB}" sibTransId="{ED126930-7CC2-4C04-89DC-6CAC48D45C71}"/>
    <dgm:cxn modelId="{EC174D9E-4B01-4F63-9B32-9CFEFB09E7A8}" type="presOf" srcId="{AD735988-70A3-4A22-9CE0-3E6AF6088A3B}" destId="{B8A4FB1D-0405-48BF-8E67-456CEDAE6D18}" srcOrd="1" destOrd="0" presId="urn:microsoft.com/office/officeart/2005/8/layout/list1"/>
    <dgm:cxn modelId="{6B8E87F5-1F7F-43D2-AE89-40109657D47E}" type="presOf" srcId="{C3A52C7E-E179-4DAA-A447-8726DC4319E4}" destId="{D2FDDE77-3076-446D-9BA0-6755E81EEF2F}" srcOrd="0" destOrd="0" presId="urn:microsoft.com/office/officeart/2005/8/layout/list1"/>
    <dgm:cxn modelId="{31AA3254-34F8-4E20-B6F0-948BBB2FF2F6}" type="presOf" srcId="{B8748069-D693-4E45-B02D-389C13DDE323}" destId="{2B253467-A6B5-40A7-B170-DCEF35D1A3F9}" srcOrd="0" destOrd="0" presId="urn:microsoft.com/office/officeart/2005/8/layout/list1"/>
    <dgm:cxn modelId="{4650571F-9D25-4E56-A1E7-A7FBAC1F9634}" srcId="{AC3A3CD2-8EFA-4E22-BBC6-35EFEBC26904}" destId="{0EEDE37F-80D6-4E46-82E9-E41FE4F009C3}" srcOrd="0" destOrd="0" parTransId="{24DF7FA8-FC83-4F36-9FA4-44F649E36E3E}" sibTransId="{D2AD416A-968F-4B39-9D45-2E7F95F9F7F6}"/>
    <dgm:cxn modelId="{A8DDC4F4-E03B-4BFC-91A8-0354015793B3}" srcId="{B8748069-D693-4E45-B02D-389C13DDE323}" destId="{FCFB28F0-60BB-4F23-878C-FD345237EAD2}" srcOrd="0" destOrd="0" parTransId="{331FBCB0-3A9A-4195-BEBD-5DC046876F24}" sibTransId="{0246F0D0-B9C0-4F61-9F9B-20E5A3BF6D2C}"/>
    <dgm:cxn modelId="{434C7118-5654-4194-A709-3176842AA82C}" type="presOf" srcId="{AD735988-70A3-4A22-9CE0-3E6AF6088A3B}" destId="{66153EFD-A49B-437A-BC4E-CAA4DB88BF71}" srcOrd="0" destOrd="0" presId="urn:microsoft.com/office/officeart/2005/8/layout/list1"/>
    <dgm:cxn modelId="{8E77DAC3-A2A8-4693-ADEA-28E75E054311}" type="presOf" srcId="{AC3A3CD2-8EFA-4E22-BBC6-35EFEBC26904}" destId="{7671854F-7322-4B4A-8E7A-86468D628E8A}" srcOrd="0" destOrd="0" presId="urn:microsoft.com/office/officeart/2005/8/layout/list1"/>
    <dgm:cxn modelId="{2E5525E8-D05B-4F6F-9DEF-A7BF9707DB12}" type="presOf" srcId="{C15381D0-8D9E-43F6-979E-D5FE539CA241}" destId="{1CFF1A69-CD1B-45A9-862B-7764E7445804}" srcOrd="0" destOrd="0" presId="urn:microsoft.com/office/officeart/2005/8/layout/list1"/>
    <dgm:cxn modelId="{ACF0BD7B-826F-44BE-A697-3AB8586121B6}" type="presOf" srcId="{C15381D0-8D9E-43F6-979E-D5FE539CA241}" destId="{E2BE9AC4-EACB-4AB1-AD73-5A42AEE0039D}" srcOrd="1" destOrd="0" presId="urn:microsoft.com/office/officeart/2005/8/layout/list1"/>
    <dgm:cxn modelId="{09A88277-8946-4440-A767-306DE1244FBA}" srcId="{68F4927C-94ED-483A-A3D5-51AFD89D6163}" destId="{B8748069-D693-4E45-B02D-389C13DDE323}" srcOrd="4" destOrd="0" parTransId="{599D0FBD-57A8-428F-AED8-BAFDC7D8BD36}" sibTransId="{138B738D-7488-4AC4-8097-4662EC0EFBC2}"/>
    <dgm:cxn modelId="{F4B17676-CC63-4D39-B6C4-C399AEE070C7}" srcId="{AD735988-70A3-4A22-9CE0-3E6AF6088A3B}" destId="{8B746452-CF8E-4E4A-9C24-8AFBC995DB3A}" srcOrd="0" destOrd="0" parTransId="{4A892534-8AF9-40E6-B692-C6084EAB74C4}" sibTransId="{85586AA7-2A07-401B-9555-C430766ABE93}"/>
    <dgm:cxn modelId="{FA13DF83-8442-4522-B445-DB8EDB43F366}" type="presOf" srcId="{AC3A3CD2-8EFA-4E22-BBC6-35EFEBC26904}" destId="{24E9F3EB-B5E1-4392-AA65-CBB6E118C10F}" srcOrd="1" destOrd="0" presId="urn:microsoft.com/office/officeart/2005/8/layout/list1"/>
    <dgm:cxn modelId="{5C02BD11-BFB6-4A65-9518-C92FBB851661}" type="presOf" srcId="{0EEDE37F-80D6-4E46-82E9-E41FE4F009C3}" destId="{60836148-5AE8-4099-A917-619913885E95}" srcOrd="0" destOrd="0" presId="urn:microsoft.com/office/officeart/2005/8/layout/list1"/>
    <dgm:cxn modelId="{1664C848-231A-4A48-8578-5B0617EE041C}" type="presParOf" srcId="{899D3A63-EC9F-4712-96DC-A465563BD293}" destId="{9AE21788-9DEA-49B6-9C2D-9C6FB9F4406A}" srcOrd="0" destOrd="0" presId="urn:microsoft.com/office/officeart/2005/8/layout/list1"/>
    <dgm:cxn modelId="{1AEEFE12-11D9-4539-85B0-0538F3B040BE}" type="presParOf" srcId="{9AE21788-9DEA-49B6-9C2D-9C6FB9F4406A}" destId="{1CFF1A69-CD1B-45A9-862B-7764E7445804}" srcOrd="0" destOrd="0" presId="urn:microsoft.com/office/officeart/2005/8/layout/list1"/>
    <dgm:cxn modelId="{27D16791-193A-4247-98F4-F0DEB9E483BE}" type="presParOf" srcId="{9AE21788-9DEA-49B6-9C2D-9C6FB9F4406A}" destId="{E2BE9AC4-EACB-4AB1-AD73-5A42AEE0039D}" srcOrd="1" destOrd="0" presId="urn:microsoft.com/office/officeart/2005/8/layout/list1"/>
    <dgm:cxn modelId="{601A0025-55C0-4E0C-93FB-6177D7AF2846}" type="presParOf" srcId="{899D3A63-EC9F-4712-96DC-A465563BD293}" destId="{7E46506C-A65C-4A8F-BDFD-FC679A9F89E0}" srcOrd="1" destOrd="0" presId="urn:microsoft.com/office/officeart/2005/8/layout/list1"/>
    <dgm:cxn modelId="{E323622D-5B8A-4780-B6BC-3BC15DDE1F97}" type="presParOf" srcId="{899D3A63-EC9F-4712-96DC-A465563BD293}" destId="{D2FDDE77-3076-446D-9BA0-6755E81EEF2F}" srcOrd="2" destOrd="0" presId="urn:microsoft.com/office/officeart/2005/8/layout/list1"/>
    <dgm:cxn modelId="{2B0F1C29-B780-4072-B2CA-BB5E4F7F81AC}" type="presParOf" srcId="{899D3A63-EC9F-4712-96DC-A465563BD293}" destId="{D0969C73-4C6A-47C9-801B-643CBA5DF505}" srcOrd="3" destOrd="0" presId="urn:microsoft.com/office/officeart/2005/8/layout/list1"/>
    <dgm:cxn modelId="{0A375315-13E4-4642-9648-6AFF1F620C69}" type="presParOf" srcId="{899D3A63-EC9F-4712-96DC-A465563BD293}" destId="{70AF1378-CD47-4DDF-8C9F-5E6FEB1A68BD}" srcOrd="4" destOrd="0" presId="urn:microsoft.com/office/officeart/2005/8/layout/list1"/>
    <dgm:cxn modelId="{437EA731-9DDF-44C4-94D8-61E69C06C09C}" type="presParOf" srcId="{70AF1378-CD47-4DDF-8C9F-5E6FEB1A68BD}" destId="{7671854F-7322-4B4A-8E7A-86468D628E8A}" srcOrd="0" destOrd="0" presId="urn:microsoft.com/office/officeart/2005/8/layout/list1"/>
    <dgm:cxn modelId="{1C30FDE2-F78A-4614-8B7B-1DF60F148E9F}" type="presParOf" srcId="{70AF1378-CD47-4DDF-8C9F-5E6FEB1A68BD}" destId="{24E9F3EB-B5E1-4392-AA65-CBB6E118C10F}" srcOrd="1" destOrd="0" presId="urn:microsoft.com/office/officeart/2005/8/layout/list1"/>
    <dgm:cxn modelId="{7AFB9254-A489-4698-B8D3-77531FA0E7A0}" type="presParOf" srcId="{899D3A63-EC9F-4712-96DC-A465563BD293}" destId="{F2087E62-D8D1-44AB-A925-44CE07B628F3}" srcOrd="5" destOrd="0" presId="urn:microsoft.com/office/officeart/2005/8/layout/list1"/>
    <dgm:cxn modelId="{A05BE446-0CDE-4A63-8606-83964111D014}" type="presParOf" srcId="{899D3A63-EC9F-4712-96DC-A465563BD293}" destId="{60836148-5AE8-4099-A917-619913885E95}" srcOrd="6" destOrd="0" presId="urn:microsoft.com/office/officeart/2005/8/layout/list1"/>
    <dgm:cxn modelId="{58491CB3-A8DC-42A9-80EC-0A847D931EE8}" type="presParOf" srcId="{899D3A63-EC9F-4712-96DC-A465563BD293}" destId="{49D4D402-1DCA-4258-A4E9-9C546FD1F4C6}" srcOrd="7" destOrd="0" presId="urn:microsoft.com/office/officeart/2005/8/layout/list1"/>
    <dgm:cxn modelId="{44DD2234-7F52-4DE5-B634-02250011A05F}" type="presParOf" srcId="{899D3A63-EC9F-4712-96DC-A465563BD293}" destId="{79844C2F-6921-46E5-A389-04D5499F1B75}" srcOrd="8" destOrd="0" presId="urn:microsoft.com/office/officeart/2005/8/layout/list1"/>
    <dgm:cxn modelId="{0FDB7311-85AD-46BC-A787-07E0A4EF5066}" type="presParOf" srcId="{79844C2F-6921-46E5-A389-04D5499F1B75}" destId="{66153EFD-A49B-437A-BC4E-CAA4DB88BF71}" srcOrd="0" destOrd="0" presId="urn:microsoft.com/office/officeart/2005/8/layout/list1"/>
    <dgm:cxn modelId="{8FF3703A-ED04-42FC-BBF4-044E6F3FF422}" type="presParOf" srcId="{79844C2F-6921-46E5-A389-04D5499F1B75}" destId="{B8A4FB1D-0405-48BF-8E67-456CEDAE6D18}" srcOrd="1" destOrd="0" presId="urn:microsoft.com/office/officeart/2005/8/layout/list1"/>
    <dgm:cxn modelId="{87E66F9C-0FC8-4202-A0E9-92911A73698C}" type="presParOf" srcId="{899D3A63-EC9F-4712-96DC-A465563BD293}" destId="{9D39F4D6-B073-4ACF-9D7F-B433BD137C70}" srcOrd="9" destOrd="0" presId="urn:microsoft.com/office/officeart/2005/8/layout/list1"/>
    <dgm:cxn modelId="{5BA502D7-CCBB-4756-BDB9-FD3B210E9E51}" type="presParOf" srcId="{899D3A63-EC9F-4712-96DC-A465563BD293}" destId="{CD8174D1-E171-44C8-9119-6F22B1CE3EF3}" srcOrd="10" destOrd="0" presId="urn:microsoft.com/office/officeart/2005/8/layout/list1"/>
    <dgm:cxn modelId="{188AF2B3-A613-4B0D-9DDD-01AA9EDA10EC}" type="presParOf" srcId="{899D3A63-EC9F-4712-96DC-A465563BD293}" destId="{217568AD-32D7-4519-A8E2-6CA5D9154966}" srcOrd="11" destOrd="0" presId="urn:microsoft.com/office/officeart/2005/8/layout/list1"/>
    <dgm:cxn modelId="{D92D9B09-9EE8-48AB-81B7-AF2A3BCA5D8F}" type="presParOf" srcId="{899D3A63-EC9F-4712-96DC-A465563BD293}" destId="{64F78118-FCC2-492B-A80A-35406A309A0B}" srcOrd="12" destOrd="0" presId="urn:microsoft.com/office/officeart/2005/8/layout/list1"/>
    <dgm:cxn modelId="{409ABD49-58C4-4916-9168-4FBA861A72ED}" type="presParOf" srcId="{64F78118-FCC2-492B-A80A-35406A309A0B}" destId="{3204B2DD-0CFC-441A-AD12-516607BD546E}" srcOrd="0" destOrd="0" presId="urn:microsoft.com/office/officeart/2005/8/layout/list1"/>
    <dgm:cxn modelId="{1E527509-5D8E-423C-8F57-9F47F4344BF4}" type="presParOf" srcId="{64F78118-FCC2-492B-A80A-35406A309A0B}" destId="{5D7E6C37-5968-48FA-B304-FB3F1C555952}" srcOrd="1" destOrd="0" presId="urn:microsoft.com/office/officeart/2005/8/layout/list1"/>
    <dgm:cxn modelId="{1E7AE2A4-79FB-4510-81AE-59A9A142BB17}" type="presParOf" srcId="{899D3A63-EC9F-4712-96DC-A465563BD293}" destId="{D7A9E780-3D26-4BF1-BA02-F9E36BDC53A1}" srcOrd="13" destOrd="0" presId="urn:microsoft.com/office/officeart/2005/8/layout/list1"/>
    <dgm:cxn modelId="{F9F8C0E5-697F-4345-A49F-3968C19D6513}" type="presParOf" srcId="{899D3A63-EC9F-4712-96DC-A465563BD293}" destId="{21AAE411-FBCC-4E4B-ABCB-AB138CAE7F6C}" srcOrd="14" destOrd="0" presId="urn:microsoft.com/office/officeart/2005/8/layout/list1"/>
    <dgm:cxn modelId="{ECB1101C-2C0D-4915-ACEA-906EE2E601A4}" type="presParOf" srcId="{899D3A63-EC9F-4712-96DC-A465563BD293}" destId="{9A438F6E-58DF-44AF-9111-8B585279B81E}" srcOrd="15" destOrd="0" presId="urn:microsoft.com/office/officeart/2005/8/layout/list1"/>
    <dgm:cxn modelId="{923568AE-9E38-4988-88A3-06FE0A2E00C7}" type="presParOf" srcId="{899D3A63-EC9F-4712-96DC-A465563BD293}" destId="{E3669DD6-D6D0-4E4D-9F3B-90A38243FD5C}" srcOrd="16" destOrd="0" presId="urn:microsoft.com/office/officeart/2005/8/layout/list1"/>
    <dgm:cxn modelId="{12C258AD-C4CE-40F8-A1A0-53AAC47511CC}" type="presParOf" srcId="{E3669DD6-D6D0-4E4D-9F3B-90A38243FD5C}" destId="{2B253467-A6B5-40A7-B170-DCEF35D1A3F9}" srcOrd="0" destOrd="0" presId="urn:microsoft.com/office/officeart/2005/8/layout/list1"/>
    <dgm:cxn modelId="{9B276FBA-388A-403E-AC78-52CCC59C02ED}" type="presParOf" srcId="{E3669DD6-D6D0-4E4D-9F3B-90A38243FD5C}" destId="{C25D94E4-485E-456A-A871-9B6A4D9B747E}" srcOrd="1" destOrd="0" presId="urn:microsoft.com/office/officeart/2005/8/layout/list1"/>
    <dgm:cxn modelId="{FFCB9273-E7B8-4793-BBA3-D737CED9F72E}" type="presParOf" srcId="{899D3A63-EC9F-4712-96DC-A465563BD293}" destId="{014D4AA0-2719-4324-A68D-1089BA3EC9F4}" srcOrd="17" destOrd="0" presId="urn:microsoft.com/office/officeart/2005/8/layout/list1"/>
    <dgm:cxn modelId="{7DC3931D-31A1-43DA-9B44-E565B0ACFB02}" type="presParOf" srcId="{899D3A63-EC9F-4712-96DC-A465563BD293}" destId="{808BAA79-9064-4B8C-9590-B82960836563}" srcOrd="18"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0D76D128-26DC-4132-BB36-52333FBA746A}" type="doc">
      <dgm:prSet loTypeId="urn:microsoft.com/office/officeart/2005/8/layout/vList2" loCatId="list" qsTypeId="urn:microsoft.com/office/officeart/2005/8/quickstyle/simple5" qsCatId="simple" csTypeId="urn:microsoft.com/office/officeart/2005/8/colors/accent1_2" csCatId="accent1" phldr="1"/>
      <dgm:spPr/>
      <dgm:t>
        <a:bodyPr/>
        <a:lstStyle/>
        <a:p>
          <a:endParaRPr lang="en-US"/>
        </a:p>
      </dgm:t>
    </dgm:pt>
    <dgm:pt modelId="{2D57D141-E0A6-4EAB-8038-1A4995157691}">
      <dgm:prSet phldrT="[Text]"/>
      <dgm:spPr/>
      <dgm:t>
        <a:bodyPr/>
        <a:lstStyle/>
        <a:p>
          <a:r>
            <a:rPr lang="en-US" b="0" i="0" dirty="0" smtClean="0"/>
            <a:t>Potential franchise training or preopening training program </a:t>
          </a:r>
          <a:endParaRPr lang="en-US" b="0" i="0" dirty="0"/>
        </a:p>
      </dgm:t>
    </dgm:pt>
    <dgm:pt modelId="{DB016D6E-D698-4FA5-B730-D26A32250AD3}" type="parTrans" cxnId="{604A6B49-A15F-4C08-AC3E-80ECE3E0E9E7}">
      <dgm:prSet/>
      <dgm:spPr/>
      <dgm:t>
        <a:bodyPr/>
        <a:lstStyle/>
        <a:p>
          <a:endParaRPr lang="en-US"/>
        </a:p>
      </dgm:t>
    </dgm:pt>
    <dgm:pt modelId="{380039BC-9970-4BB0-9A0B-C3C5AB96D2A1}" type="sibTrans" cxnId="{604A6B49-A15F-4C08-AC3E-80ECE3E0E9E7}">
      <dgm:prSet/>
      <dgm:spPr/>
      <dgm:t>
        <a:bodyPr/>
        <a:lstStyle/>
        <a:p>
          <a:endParaRPr lang="en-US"/>
        </a:p>
      </dgm:t>
    </dgm:pt>
    <dgm:pt modelId="{C17FC95A-2A32-4418-936E-8E9AEE80ABD0}">
      <dgm:prSet phldrT="[Text]"/>
      <dgm:spPr/>
      <dgm:t>
        <a:bodyPr/>
        <a:lstStyle/>
        <a:p>
          <a:r>
            <a:rPr lang="en-US" b="0" i="0" dirty="0" smtClean="0"/>
            <a:t>Restaurant Operator Training </a:t>
          </a:r>
          <a:endParaRPr lang="en-US" b="0" i="0" dirty="0"/>
        </a:p>
      </dgm:t>
    </dgm:pt>
    <dgm:pt modelId="{9316CF7A-398B-47D4-85AE-C0EEB5E12EB8}" type="parTrans" cxnId="{D04E2944-3002-458B-A549-179D7852DE81}">
      <dgm:prSet/>
      <dgm:spPr/>
      <dgm:t>
        <a:bodyPr/>
        <a:lstStyle/>
        <a:p>
          <a:endParaRPr lang="en-US"/>
        </a:p>
      </dgm:t>
    </dgm:pt>
    <dgm:pt modelId="{79C37B33-3B10-4EF3-B4EE-F9B74DABC145}" type="sibTrans" cxnId="{D04E2944-3002-458B-A549-179D7852DE81}">
      <dgm:prSet/>
      <dgm:spPr/>
      <dgm:t>
        <a:bodyPr/>
        <a:lstStyle/>
        <a:p>
          <a:endParaRPr lang="en-US"/>
        </a:p>
      </dgm:t>
    </dgm:pt>
    <dgm:pt modelId="{499A2979-D704-4F38-9867-DE3DDBFA511D}">
      <dgm:prSet phldrT="[Text]"/>
      <dgm:spPr/>
      <dgm:t>
        <a:bodyPr/>
        <a:lstStyle/>
        <a:p>
          <a:r>
            <a:rPr lang="en-US" b="0" i="0" dirty="0" smtClean="0"/>
            <a:t>Initial opening training program </a:t>
          </a:r>
          <a:endParaRPr lang="en-US" b="0" i="0" dirty="0"/>
        </a:p>
      </dgm:t>
    </dgm:pt>
    <dgm:pt modelId="{6645B265-A2A5-419F-9E3B-6613BA479DAD}" type="parTrans" cxnId="{A46389AA-CA53-4EC4-B2A8-08C164E80099}">
      <dgm:prSet/>
      <dgm:spPr/>
      <dgm:t>
        <a:bodyPr/>
        <a:lstStyle/>
        <a:p>
          <a:endParaRPr lang="en-US"/>
        </a:p>
      </dgm:t>
    </dgm:pt>
    <dgm:pt modelId="{7FED7634-B4A4-453D-B486-7DDF047B8992}" type="sibTrans" cxnId="{A46389AA-CA53-4EC4-B2A8-08C164E80099}">
      <dgm:prSet/>
      <dgm:spPr/>
      <dgm:t>
        <a:bodyPr/>
        <a:lstStyle/>
        <a:p>
          <a:endParaRPr lang="en-US"/>
        </a:p>
      </dgm:t>
    </dgm:pt>
    <dgm:pt modelId="{1CAE96BE-DF66-4697-82EF-62BAE1D409B5}">
      <dgm:prSet phldrT="[Text]"/>
      <dgm:spPr/>
      <dgm:t>
        <a:bodyPr/>
        <a:lstStyle/>
        <a:p>
          <a:r>
            <a:rPr lang="en-US" b="0" i="0" dirty="0" smtClean="0"/>
            <a:t>Crew member training program</a:t>
          </a:r>
          <a:endParaRPr lang="en-US" b="0" i="0" dirty="0"/>
        </a:p>
      </dgm:t>
    </dgm:pt>
    <dgm:pt modelId="{B92B5247-A1E0-4569-A320-4AB2A651B8B2}" type="parTrans" cxnId="{69779BA8-0E13-4AF0-B754-2F44CC7C1B58}">
      <dgm:prSet/>
      <dgm:spPr/>
      <dgm:t>
        <a:bodyPr/>
        <a:lstStyle/>
        <a:p>
          <a:endParaRPr lang="en-US"/>
        </a:p>
      </dgm:t>
    </dgm:pt>
    <dgm:pt modelId="{247CC124-D69D-4D7A-817F-09151F48CB5E}" type="sibTrans" cxnId="{69779BA8-0E13-4AF0-B754-2F44CC7C1B58}">
      <dgm:prSet/>
      <dgm:spPr/>
      <dgm:t>
        <a:bodyPr/>
        <a:lstStyle/>
        <a:p>
          <a:endParaRPr lang="en-US"/>
        </a:p>
      </dgm:t>
    </dgm:pt>
    <dgm:pt modelId="{C647EA4E-E12F-4F97-B41D-1D3D77A8EEFA}">
      <dgm:prSet phldrT="[Text]"/>
      <dgm:spPr/>
      <dgm:t>
        <a:bodyPr/>
        <a:lstStyle/>
        <a:p>
          <a:r>
            <a:rPr lang="en-US" b="0" i="0" dirty="0" smtClean="0"/>
            <a:t>Ongoing training programs  </a:t>
          </a:r>
          <a:endParaRPr lang="en-US" b="0" i="0" dirty="0"/>
        </a:p>
      </dgm:t>
    </dgm:pt>
    <dgm:pt modelId="{D90D52A2-5F77-4BF8-9E5C-BD6BD423BDC8}" type="parTrans" cxnId="{74DA9CDE-5613-40EE-9BEB-F00BC76F786E}">
      <dgm:prSet/>
      <dgm:spPr/>
      <dgm:t>
        <a:bodyPr/>
        <a:lstStyle/>
        <a:p>
          <a:endParaRPr lang="en-US"/>
        </a:p>
      </dgm:t>
    </dgm:pt>
    <dgm:pt modelId="{C3353C43-4134-485B-B052-613AE9B73577}" type="sibTrans" cxnId="{74DA9CDE-5613-40EE-9BEB-F00BC76F786E}">
      <dgm:prSet/>
      <dgm:spPr/>
      <dgm:t>
        <a:bodyPr/>
        <a:lstStyle/>
        <a:p>
          <a:endParaRPr lang="en-US"/>
        </a:p>
      </dgm:t>
    </dgm:pt>
    <dgm:pt modelId="{169EC2F4-9054-49F7-AE6E-C78EFD25B2DA}" type="pres">
      <dgm:prSet presAssocID="{0D76D128-26DC-4132-BB36-52333FBA746A}" presName="linear" presStyleCnt="0">
        <dgm:presLayoutVars>
          <dgm:animLvl val="lvl"/>
          <dgm:resizeHandles val="exact"/>
        </dgm:presLayoutVars>
      </dgm:prSet>
      <dgm:spPr/>
      <dgm:t>
        <a:bodyPr/>
        <a:lstStyle/>
        <a:p>
          <a:endParaRPr lang="en-US"/>
        </a:p>
      </dgm:t>
    </dgm:pt>
    <dgm:pt modelId="{08114AD3-9902-4AD8-8D68-07242BDF1631}" type="pres">
      <dgm:prSet presAssocID="{2D57D141-E0A6-4EAB-8038-1A4995157691}" presName="parentText" presStyleLbl="node1" presStyleIdx="0" presStyleCnt="5">
        <dgm:presLayoutVars>
          <dgm:chMax val="0"/>
          <dgm:bulletEnabled val="1"/>
        </dgm:presLayoutVars>
      </dgm:prSet>
      <dgm:spPr/>
      <dgm:t>
        <a:bodyPr/>
        <a:lstStyle/>
        <a:p>
          <a:endParaRPr lang="en-US"/>
        </a:p>
      </dgm:t>
    </dgm:pt>
    <dgm:pt modelId="{85EBED69-F29C-489F-9C1D-185CEFDA7722}" type="pres">
      <dgm:prSet presAssocID="{380039BC-9970-4BB0-9A0B-C3C5AB96D2A1}" presName="spacer" presStyleCnt="0"/>
      <dgm:spPr/>
    </dgm:pt>
    <dgm:pt modelId="{5001EDDC-F36B-4427-9DB6-E0BB2FD86362}" type="pres">
      <dgm:prSet presAssocID="{C17FC95A-2A32-4418-936E-8E9AEE80ABD0}" presName="parentText" presStyleLbl="node1" presStyleIdx="1" presStyleCnt="5">
        <dgm:presLayoutVars>
          <dgm:chMax val="0"/>
          <dgm:bulletEnabled val="1"/>
        </dgm:presLayoutVars>
      </dgm:prSet>
      <dgm:spPr/>
      <dgm:t>
        <a:bodyPr/>
        <a:lstStyle/>
        <a:p>
          <a:endParaRPr lang="en-US"/>
        </a:p>
      </dgm:t>
    </dgm:pt>
    <dgm:pt modelId="{C70ABBC0-F8E4-4C22-B318-BEC64449F542}" type="pres">
      <dgm:prSet presAssocID="{79C37B33-3B10-4EF3-B4EE-F9B74DABC145}" presName="spacer" presStyleCnt="0"/>
      <dgm:spPr/>
    </dgm:pt>
    <dgm:pt modelId="{2473B433-1D45-4C53-8101-6E6C465C35F1}" type="pres">
      <dgm:prSet presAssocID="{499A2979-D704-4F38-9867-DE3DDBFA511D}" presName="parentText" presStyleLbl="node1" presStyleIdx="2" presStyleCnt="5">
        <dgm:presLayoutVars>
          <dgm:chMax val="0"/>
          <dgm:bulletEnabled val="1"/>
        </dgm:presLayoutVars>
      </dgm:prSet>
      <dgm:spPr/>
      <dgm:t>
        <a:bodyPr/>
        <a:lstStyle/>
        <a:p>
          <a:endParaRPr lang="en-US"/>
        </a:p>
      </dgm:t>
    </dgm:pt>
    <dgm:pt modelId="{64E69815-FFAA-40D6-9399-AFD214B335D7}" type="pres">
      <dgm:prSet presAssocID="{7FED7634-B4A4-453D-B486-7DDF047B8992}" presName="spacer" presStyleCnt="0"/>
      <dgm:spPr/>
    </dgm:pt>
    <dgm:pt modelId="{8A9AF703-BADB-4987-82B7-A64A80F2844B}" type="pres">
      <dgm:prSet presAssocID="{1CAE96BE-DF66-4697-82EF-62BAE1D409B5}" presName="parentText" presStyleLbl="node1" presStyleIdx="3" presStyleCnt="5">
        <dgm:presLayoutVars>
          <dgm:chMax val="0"/>
          <dgm:bulletEnabled val="1"/>
        </dgm:presLayoutVars>
      </dgm:prSet>
      <dgm:spPr/>
      <dgm:t>
        <a:bodyPr/>
        <a:lstStyle/>
        <a:p>
          <a:endParaRPr lang="en-US"/>
        </a:p>
      </dgm:t>
    </dgm:pt>
    <dgm:pt modelId="{00597860-A423-4335-9DE7-15629B895232}" type="pres">
      <dgm:prSet presAssocID="{247CC124-D69D-4D7A-817F-09151F48CB5E}" presName="spacer" presStyleCnt="0"/>
      <dgm:spPr/>
    </dgm:pt>
    <dgm:pt modelId="{388B337D-709B-45D6-877D-390628094F5F}" type="pres">
      <dgm:prSet presAssocID="{C647EA4E-E12F-4F97-B41D-1D3D77A8EEFA}" presName="parentText" presStyleLbl="node1" presStyleIdx="4" presStyleCnt="5">
        <dgm:presLayoutVars>
          <dgm:chMax val="0"/>
          <dgm:bulletEnabled val="1"/>
        </dgm:presLayoutVars>
      </dgm:prSet>
      <dgm:spPr/>
      <dgm:t>
        <a:bodyPr/>
        <a:lstStyle/>
        <a:p>
          <a:endParaRPr lang="en-US"/>
        </a:p>
      </dgm:t>
    </dgm:pt>
  </dgm:ptLst>
  <dgm:cxnLst>
    <dgm:cxn modelId="{57725DAA-459B-4BEA-B469-B13A4ECE408B}" type="presOf" srcId="{499A2979-D704-4F38-9867-DE3DDBFA511D}" destId="{2473B433-1D45-4C53-8101-6E6C465C35F1}" srcOrd="0" destOrd="0" presId="urn:microsoft.com/office/officeart/2005/8/layout/vList2"/>
    <dgm:cxn modelId="{2E43A2D5-6FC0-4C7F-856B-6B9955FDEEA0}" type="presOf" srcId="{C17FC95A-2A32-4418-936E-8E9AEE80ABD0}" destId="{5001EDDC-F36B-4427-9DB6-E0BB2FD86362}" srcOrd="0" destOrd="0" presId="urn:microsoft.com/office/officeart/2005/8/layout/vList2"/>
    <dgm:cxn modelId="{69779BA8-0E13-4AF0-B754-2F44CC7C1B58}" srcId="{0D76D128-26DC-4132-BB36-52333FBA746A}" destId="{1CAE96BE-DF66-4697-82EF-62BAE1D409B5}" srcOrd="3" destOrd="0" parTransId="{B92B5247-A1E0-4569-A320-4AB2A651B8B2}" sibTransId="{247CC124-D69D-4D7A-817F-09151F48CB5E}"/>
    <dgm:cxn modelId="{D04E2944-3002-458B-A549-179D7852DE81}" srcId="{0D76D128-26DC-4132-BB36-52333FBA746A}" destId="{C17FC95A-2A32-4418-936E-8E9AEE80ABD0}" srcOrd="1" destOrd="0" parTransId="{9316CF7A-398B-47D4-85AE-C0EEB5E12EB8}" sibTransId="{79C37B33-3B10-4EF3-B4EE-F9B74DABC145}"/>
    <dgm:cxn modelId="{A46389AA-CA53-4EC4-B2A8-08C164E80099}" srcId="{0D76D128-26DC-4132-BB36-52333FBA746A}" destId="{499A2979-D704-4F38-9867-DE3DDBFA511D}" srcOrd="2" destOrd="0" parTransId="{6645B265-A2A5-419F-9E3B-6613BA479DAD}" sibTransId="{7FED7634-B4A4-453D-B486-7DDF047B8992}"/>
    <dgm:cxn modelId="{3B3B26A4-546C-418F-8F37-AB522490ADCF}" type="presOf" srcId="{1CAE96BE-DF66-4697-82EF-62BAE1D409B5}" destId="{8A9AF703-BADB-4987-82B7-A64A80F2844B}" srcOrd="0" destOrd="0" presId="urn:microsoft.com/office/officeart/2005/8/layout/vList2"/>
    <dgm:cxn modelId="{74DA9CDE-5613-40EE-9BEB-F00BC76F786E}" srcId="{0D76D128-26DC-4132-BB36-52333FBA746A}" destId="{C647EA4E-E12F-4F97-B41D-1D3D77A8EEFA}" srcOrd="4" destOrd="0" parTransId="{D90D52A2-5F77-4BF8-9E5C-BD6BD423BDC8}" sibTransId="{C3353C43-4134-485B-B052-613AE9B73577}"/>
    <dgm:cxn modelId="{48F84205-82F6-4622-8738-71F29930DD73}" type="presOf" srcId="{2D57D141-E0A6-4EAB-8038-1A4995157691}" destId="{08114AD3-9902-4AD8-8D68-07242BDF1631}" srcOrd="0" destOrd="0" presId="urn:microsoft.com/office/officeart/2005/8/layout/vList2"/>
    <dgm:cxn modelId="{604A6B49-A15F-4C08-AC3E-80ECE3E0E9E7}" srcId="{0D76D128-26DC-4132-BB36-52333FBA746A}" destId="{2D57D141-E0A6-4EAB-8038-1A4995157691}" srcOrd="0" destOrd="0" parTransId="{DB016D6E-D698-4FA5-B730-D26A32250AD3}" sibTransId="{380039BC-9970-4BB0-9A0B-C3C5AB96D2A1}"/>
    <dgm:cxn modelId="{02582BD4-E6F0-4CAC-8288-E24D36A5E9F6}" type="presOf" srcId="{0D76D128-26DC-4132-BB36-52333FBA746A}" destId="{169EC2F4-9054-49F7-AE6E-C78EFD25B2DA}" srcOrd="0" destOrd="0" presId="urn:microsoft.com/office/officeart/2005/8/layout/vList2"/>
    <dgm:cxn modelId="{23BCE1BB-84AE-4D80-98D8-DD868626DA99}" type="presOf" srcId="{C647EA4E-E12F-4F97-B41D-1D3D77A8EEFA}" destId="{388B337D-709B-45D6-877D-390628094F5F}" srcOrd="0" destOrd="0" presId="urn:microsoft.com/office/officeart/2005/8/layout/vList2"/>
    <dgm:cxn modelId="{3024529F-EF98-4489-BFB9-AD65EBA6E1BB}" type="presParOf" srcId="{169EC2F4-9054-49F7-AE6E-C78EFD25B2DA}" destId="{08114AD3-9902-4AD8-8D68-07242BDF1631}" srcOrd="0" destOrd="0" presId="urn:microsoft.com/office/officeart/2005/8/layout/vList2"/>
    <dgm:cxn modelId="{2FDD47DF-393B-4750-AF68-9FC8459E3F4F}" type="presParOf" srcId="{169EC2F4-9054-49F7-AE6E-C78EFD25B2DA}" destId="{85EBED69-F29C-489F-9C1D-185CEFDA7722}" srcOrd="1" destOrd="0" presId="urn:microsoft.com/office/officeart/2005/8/layout/vList2"/>
    <dgm:cxn modelId="{130138A2-83CC-4DB7-A370-F91382433B09}" type="presParOf" srcId="{169EC2F4-9054-49F7-AE6E-C78EFD25B2DA}" destId="{5001EDDC-F36B-4427-9DB6-E0BB2FD86362}" srcOrd="2" destOrd="0" presId="urn:microsoft.com/office/officeart/2005/8/layout/vList2"/>
    <dgm:cxn modelId="{64312B0D-8516-4ACC-9485-CAAA3B9FF380}" type="presParOf" srcId="{169EC2F4-9054-49F7-AE6E-C78EFD25B2DA}" destId="{C70ABBC0-F8E4-4C22-B318-BEC64449F542}" srcOrd="3" destOrd="0" presId="urn:microsoft.com/office/officeart/2005/8/layout/vList2"/>
    <dgm:cxn modelId="{E3FD7E66-01B7-49E0-8E11-C5A90017E659}" type="presParOf" srcId="{169EC2F4-9054-49F7-AE6E-C78EFD25B2DA}" destId="{2473B433-1D45-4C53-8101-6E6C465C35F1}" srcOrd="4" destOrd="0" presId="urn:microsoft.com/office/officeart/2005/8/layout/vList2"/>
    <dgm:cxn modelId="{17534C54-326E-491C-93FA-CD91FD5044A7}" type="presParOf" srcId="{169EC2F4-9054-49F7-AE6E-C78EFD25B2DA}" destId="{64E69815-FFAA-40D6-9399-AFD214B335D7}" srcOrd="5" destOrd="0" presId="urn:microsoft.com/office/officeart/2005/8/layout/vList2"/>
    <dgm:cxn modelId="{4B7D6934-AA8C-4B56-8D2B-B68E61DB9721}" type="presParOf" srcId="{169EC2F4-9054-49F7-AE6E-C78EFD25B2DA}" destId="{8A9AF703-BADB-4987-82B7-A64A80F2844B}" srcOrd="6" destOrd="0" presId="urn:microsoft.com/office/officeart/2005/8/layout/vList2"/>
    <dgm:cxn modelId="{697A9B47-5C3D-494D-943B-B3216D98BF48}" type="presParOf" srcId="{169EC2F4-9054-49F7-AE6E-C78EFD25B2DA}" destId="{00597860-A423-4335-9DE7-15629B895232}" srcOrd="7" destOrd="0" presId="urn:microsoft.com/office/officeart/2005/8/layout/vList2"/>
    <dgm:cxn modelId="{4473480E-F1CE-4E05-AB5E-4C774049917A}" type="presParOf" srcId="{169EC2F4-9054-49F7-AE6E-C78EFD25B2DA}" destId="{388B337D-709B-45D6-877D-390628094F5F}"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0DB71B06-2338-4B8D-9FEE-CDB998CE3211}" type="doc">
      <dgm:prSet loTypeId="urn:microsoft.com/office/officeart/2005/8/layout/list1" loCatId="list" qsTypeId="urn:microsoft.com/office/officeart/2005/8/quickstyle/simple5" qsCatId="simple" csTypeId="urn:microsoft.com/office/officeart/2005/8/colors/accent1_2" csCatId="accent1" phldr="1"/>
      <dgm:spPr/>
      <dgm:t>
        <a:bodyPr/>
        <a:lstStyle/>
        <a:p>
          <a:endParaRPr lang="en-US"/>
        </a:p>
      </dgm:t>
    </dgm:pt>
    <dgm:pt modelId="{0BB796E5-D23E-4EB0-A50E-8B15381B4497}">
      <dgm:prSet phldrT="[Text]"/>
      <dgm:spPr/>
      <dgm:t>
        <a:bodyPr/>
        <a:lstStyle/>
        <a:p>
          <a:r>
            <a:rPr lang="en-US" b="1" dirty="0" smtClean="0"/>
            <a:t>Marketing Support   </a:t>
          </a:r>
          <a:endParaRPr lang="en-US" dirty="0"/>
        </a:p>
      </dgm:t>
    </dgm:pt>
    <dgm:pt modelId="{E7640929-25A0-4629-AD58-5CB2A08732B3}" type="parTrans" cxnId="{DE4B1D40-DEAC-49B2-96A9-2D46424B9EC7}">
      <dgm:prSet/>
      <dgm:spPr/>
      <dgm:t>
        <a:bodyPr/>
        <a:lstStyle/>
        <a:p>
          <a:endParaRPr lang="en-US"/>
        </a:p>
      </dgm:t>
    </dgm:pt>
    <dgm:pt modelId="{E02DDAAF-B998-48F9-B335-073A05C0374B}" type="sibTrans" cxnId="{DE4B1D40-DEAC-49B2-96A9-2D46424B9EC7}">
      <dgm:prSet/>
      <dgm:spPr/>
      <dgm:t>
        <a:bodyPr/>
        <a:lstStyle/>
        <a:p>
          <a:endParaRPr lang="en-US"/>
        </a:p>
      </dgm:t>
    </dgm:pt>
    <dgm:pt modelId="{691B2172-5BF0-4201-A102-90CC8F25B8F6}">
      <dgm:prSet phldrT="[Text]"/>
      <dgm:spPr/>
      <dgm:t>
        <a:bodyPr/>
        <a:lstStyle/>
        <a:p>
          <a:r>
            <a:rPr lang="en-US" b="1" dirty="0" smtClean="0"/>
            <a:t>Materials Management </a:t>
          </a:r>
          <a:endParaRPr lang="en-US" dirty="0"/>
        </a:p>
      </dgm:t>
    </dgm:pt>
    <dgm:pt modelId="{30050B5F-E9EA-42D5-891A-85BE79D093E2}" type="parTrans" cxnId="{B99682B0-3BF3-4308-AA62-4D97AF713ED6}">
      <dgm:prSet/>
      <dgm:spPr/>
      <dgm:t>
        <a:bodyPr/>
        <a:lstStyle/>
        <a:p>
          <a:endParaRPr lang="en-US"/>
        </a:p>
      </dgm:t>
    </dgm:pt>
    <dgm:pt modelId="{16E2908E-44B4-489B-8197-328CB479A49D}" type="sibTrans" cxnId="{B99682B0-3BF3-4308-AA62-4D97AF713ED6}">
      <dgm:prSet/>
      <dgm:spPr/>
      <dgm:t>
        <a:bodyPr/>
        <a:lstStyle/>
        <a:p>
          <a:endParaRPr lang="en-US"/>
        </a:p>
      </dgm:t>
    </dgm:pt>
    <dgm:pt modelId="{1CC13A89-C9C1-477C-8F71-C46AD7BC4217}">
      <dgm:prSet phldrT="[Text]"/>
      <dgm:spPr/>
      <dgm:t>
        <a:bodyPr/>
        <a:lstStyle/>
        <a:p>
          <a:r>
            <a:rPr lang="en-US" dirty="0" smtClean="0"/>
            <a:t>Materials play a key role in the restaurant business.  Materials include ingredients, supplies, and equipment.  </a:t>
          </a:r>
          <a:endParaRPr lang="en-US" dirty="0"/>
        </a:p>
      </dgm:t>
    </dgm:pt>
    <dgm:pt modelId="{5CB164FB-09C0-4EC9-85A4-95165ED78B16}" type="parTrans" cxnId="{D1FE5538-1542-4C73-AFDD-88084AEA1A29}">
      <dgm:prSet/>
      <dgm:spPr/>
      <dgm:t>
        <a:bodyPr/>
        <a:lstStyle/>
        <a:p>
          <a:endParaRPr lang="en-US"/>
        </a:p>
      </dgm:t>
    </dgm:pt>
    <dgm:pt modelId="{8E498CB9-CBDC-448D-89DD-45E70776BB3E}" type="sibTrans" cxnId="{D1FE5538-1542-4C73-AFDD-88084AEA1A29}">
      <dgm:prSet/>
      <dgm:spPr/>
      <dgm:t>
        <a:bodyPr/>
        <a:lstStyle/>
        <a:p>
          <a:endParaRPr lang="en-US"/>
        </a:p>
      </dgm:t>
    </dgm:pt>
    <dgm:pt modelId="{4DEAD4AF-6DF4-47A8-A574-1FDCEE73A2AE}">
      <dgm:prSet phldrT="[Text]"/>
      <dgm:spPr/>
      <dgm:t>
        <a:bodyPr/>
        <a:lstStyle/>
        <a:p>
          <a:r>
            <a:rPr lang="en-US" smtClean="0"/>
            <a:t>Restaurant franchises rely heavily on advertising and promotion, and a significant portion of the budget is always earmarked for advertising</a:t>
          </a:r>
          <a:endParaRPr lang="en-US"/>
        </a:p>
      </dgm:t>
    </dgm:pt>
    <dgm:pt modelId="{1DAA4E31-8936-4686-8B4C-B819518438AB}" type="parTrans" cxnId="{A48CD15B-B2C7-469A-BBFF-DF3904409F68}">
      <dgm:prSet/>
      <dgm:spPr/>
      <dgm:t>
        <a:bodyPr/>
        <a:lstStyle/>
        <a:p>
          <a:endParaRPr lang="en-US"/>
        </a:p>
      </dgm:t>
    </dgm:pt>
    <dgm:pt modelId="{4F368795-E4C6-40D1-9800-8A44A913D5C5}" type="sibTrans" cxnId="{A48CD15B-B2C7-469A-BBFF-DF3904409F68}">
      <dgm:prSet/>
      <dgm:spPr/>
      <dgm:t>
        <a:bodyPr/>
        <a:lstStyle/>
        <a:p>
          <a:endParaRPr lang="en-US"/>
        </a:p>
      </dgm:t>
    </dgm:pt>
    <dgm:pt modelId="{82D3581E-169B-4E53-9448-3558C760084A}">
      <dgm:prSet phldrT="[Text]"/>
      <dgm:spPr/>
      <dgm:t>
        <a:bodyPr/>
        <a:lstStyle/>
        <a:p>
          <a:r>
            <a:rPr lang="en-US" b="1" dirty="0" smtClean="0"/>
            <a:t>Operational Support and Field Services</a:t>
          </a:r>
          <a:endParaRPr lang="en-US" dirty="0"/>
        </a:p>
      </dgm:t>
    </dgm:pt>
    <dgm:pt modelId="{A811E971-37D7-484E-8F61-0B1EC35840EF}" type="parTrans" cxnId="{3D5F8CFE-4765-44F4-95E0-6DFAA777A926}">
      <dgm:prSet/>
      <dgm:spPr/>
      <dgm:t>
        <a:bodyPr/>
        <a:lstStyle/>
        <a:p>
          <a:endParaRPr lang="en-US"/>
        </a:p>
      </dgm:t>
    </dgm:pt>
    <dgm:pt modelId="{13E436AA-0CF1-4748-807F-16DB1C557266}" type="sibTrans" cxnId="{3D5F8CFE-4765-44F4-95E0-6DFAA777A926}">
      <dgm:prSet/>
      <dgm:spPr/>
      <dgm:t>
        <a:bodyPr/>
        <a:lstStyle/>
        <a:p>
          <a:endParaRPr lang="en-US"/>
        </a:p>
      </dgm:t>
    </dgm:pt>
    <dgm:pt modelId="{47FF215E-6E00-4C1E-B7D2-6ECF2D9D5E23}">
      <dgm:prSet phldrT="[Text]"/>
      <dgm:spPr/>
      <dgm:t>
        <a:bodyPr/>
        <a:lstStyle/>
        <a:p>
          <a:r>
            <a:rPr lang="en-US" dirty="0" smtClean="0"/>
            <a:t>Operational support is needed by franchisees for occasional questions and problems.  </a:t>
          </a:r>
          <a:endParaRPr lang="en-US" dirty="0"/>
        </a:p>
      </dgm:t>
    </dgm:pt>
    <dgm:pt modelId="{457B7B47-6CF8-432A-AAD3-FBCB05D56AA4}" type="parTrans" cxnId="{BAE2B1E6-FA24-4C6F-9908-255523EA4C73}">
      <dgm:prSet/>
      <dgm:spPr/>
      <dgm:t>
        <a:bodyPr/>
        <a:lstStyle/>
        <a:p>
          <a:endParaRPr lang="en-US"/>
        </a:p>
      </dgm:t>
    </dgm:pt>
    <dgm:pt modelId="{837E52F9-E544-4355-83E0-B5551C67B0BD}" type="sibTrans" cxnId="{BAE2B1E6-FA24-4C6F-9908-255523EA4C73}">
      <dgm:prSet/>
      <dgm:spPr/>
      <dgm:t>
        <a:bodyPr/>
        <a:lstStyle/>
        <a:p>
          <a:endParaRPr lang="en-US"/>
        </a:p>
      </dgm:t>
    </dgm:pt>
    <dgm:pt modelId="{B12B8D51-C732-43EC-8CA4-56B8F966C003}">
      <dgm:prSet phldrT="[Text]"/>
      <dgm:spPr/>
      <dgm:t>
        <a:bodyPr/>
        <a:lstStyle/>
        <a:p>
          <a:r>
            <a:rPr lang="en-US" b="1" dirty="0" smtClean="0"/>
            <a:t>Financial Control Assistance</a:t>
          </a:r>
          <a:endParaRPr lang="en-US" dirty="0"/>
        </a:p>
      </dgm:t>
    </dgm:pt>
    <dgm:pt modelId="{6E201CD5-19D4-4439-9203-DC89E4656A9C}" type="parTrans" cxnId="{CE7E042D-ED98-4028-92D2-36D1728F9B0C}">
      <dgm:prSet/>
      <dgm:spPr/>
      <dgm:t>
        <a:bodyPr/>
        <a:lstStyle/>
        <a:p>
          <a:endParaRPr lang="en-US"/>
        </a:p>
      </dgm:t>
    </dgm:pt>
    <dgm:pt modelId="{DDA87758-7AAA-43ED-B31C-41FA06DF8407}" type="sibTrans" cxnId="{CE7E042D-ED98-4028-92D2-36D1728F9B0C}">
      <dgm:prSet/>
      <dgm:spPr/>
      <dgm:t>
        <a:bodyPr/>
        <a:lstStyle/>
        <a:p>
          <a:endParaRPr lang="en-US"/>
        </a:p>
      </dgm:t>
    </dgm:pt>
    <dgm:pt modelId="{8978A055-2853-4F6D-8D92-C895CB70C8CC}">
      <dgm:prSet phldrT="[Text]"/>
      <dgm:spPr/>
      <dgm:t>
        <a:bodyPr/>
        <a:lstStyle/>
        <a:p>
          <a:r>
            <a:rPr lang="en-US" b="1" dirty="0" smtClean="0"/>
            <a:t>Research and Development </a:t>
          </a:r>
          <a:endParaRPr lang="en-US" dirty="0"/>
        </a:p>
      </dgm:t>
    </dgm:pt>
    <dgm:pt modelId="{7E64E2C3-630D-4BE1-8AB3-13589A5847F3}" type="parTrans" cxnId="{29F732F9-890B-4E76-87F8-EA3A616E02E2}">
      <dgm:prSet/>
      <dgm:spPr/>
      <dgm:t>
        <a:bodyPr/>
        <a:lstStyle/>
        <a:p>
          <a:endParaRPr lang="en-US"/>
        </a:p>
      </dgm:t>
    </dgm:pt>
    <dgm:pt modelId="{1A0AC633-73B2-4548-A6A3-CDD4D3B24298}" type="sibTrans" cxnId="{29F732F9-890B-4E76-87F8-EA3A616E02E2}">
      <dgm:prSet/>
      <dgm:spPr/>
      <dgm:t>
        <a:bodyPr/>
        <a:lstStyle/>
        <a:p>
          <a:endParaRPr lang="en-US"/>
        </a:p>
      </dgm:t>
    </dgm:pt>
    <dgm:pt modelId="{CF278DE2-2D12-49BD-9E1E-57DC6004D1ED}">
      <dgm:prSet phldrT="[Text]"/>
      <dgm:spPr/>
      <dgm:t>
        <a:bodyPr/>
        <a:lstStyle/>
        <a:p>
          <a:r>
            <a:rPr lang="en-US" b="1" smtClean="0"/>
            <a:t>Community Involvement Support </a:t>
          </a:r>
          <a:endParaRPr lang="en-US" dirty="0"/>
        </a:p>
      </dgm:t>
    </dgm:pt>
    <dgm:pt modelId="{EA1A055A-0146-44AB-8F26-AAFD4B107874}" type="parTrans" cxnId="{9F7214BD-2738-432E-ADFE-044369EABF05}">
      <dgm:prSet/>
      <dgm:spPr/>
      <dgm:t>
        <a:bodyPr/>
        <a:lstStyle/>
        <a:p>
          <a:endParaRPr lang="en-US"/>
        </a:p>
      </dgm:t>
    </dgm:pt>
    <dgm:pt modelId="{7EA1D0AA-2995-4072-9F42-6E5800C9EE65}" type="sibTrans" cxnId="{9F7214BD-2738-432E-ADFE-044369EABF05}">
      <dgm:prSet/>
      <dgm:spPr/>
      <dgm:t>
        <a:bodyPr/>
        <a:lstStyle/>
        <a:p>
          <a:endParaRPr lang="en-US"/>
        </a:p>
      </dgm:t>
    </dgm:pt>
    <dgm:pt modelId="{8252374E-33CB-412E-B89D-D7339EBA0CBE}" type="pres">
      <dgm:prSet presAssocID="{0DB71B06-2338-4B8D-9FEE-CDB998CE3211}" presName="linear" presStyleCnt="0">
        <dgm:presLayoutVars>
          <dgm:dir/>
          <dgm:animLvl val="lvl"/>
          <dgm:resizeHandles val="exact"/>
        </dgm:presLayoutVars>
      </dgm:prSet>
      <dgm:spPr/>
      <dgm:t>
        <a:bodyPr/>
        <a:lstStyle/>
        <a:p>
          <a:endParaRPr lang="en-US"/>
        </a:p>
      </dgm:t>
    </dgm:pt>
    <dgm:pt modelId="{2A568BC9-F6F9-4614-B31B-0390BCA9A7D8}" type="pres">
      <dgm:prSet presAssocID="{0BB796E5-D23E-4EB0-A50E-8B15381B4497}" presName="parentLin" presStyleCnt="0"/>
      <dgm:spPr/>
    </dgm:pt>
    <dgm:pt modelId="{4F288864-F140-4A23-B276-420D021D91C6}" type="pres">
      <dgm:prSet presAssocID="{0BB796E5-D23E-4EB0-A50E-8B15381B4497}" presName="parentLeftMargin" presStyleLbl="node1" presStyleIdx="0" presStyleCnt="6"/>
      <dgm:spPr/>
      <dgm:t>
        <a:bodyPr/>
        <a:lstStyle/>
        <a:p>
          <a:endParaRPr lang="en-US"/>
        </a:p>
      </dgm:t>
    </dgm:pt>
    <dgm:pt modelId="{D4F788A5-E5A2-4C8E-9564-B6A5EF33C782}" type="pres">
      <dgm:prSet presAssocID="{0BB796E5-D23E-4EB0-A50E-8B15381B4497}" presName="parentText" presStyleLbl="node1" presStyleIdx="0" presStyleCnt="6">
        <dgm:presLayoutVars>
          <dgm:chMax val="0"/>
          <dgm:bulletEnabled val="1"/>
        </dgm:presLayoutVars>
      </dgm:prSet>
      <dgm:spPr/>
      <dgm:t>
        <a:bodyPr/>
        <a:lstStyle/>
        <a:p>
          <a:endParaRPr lang="en-US"/>
        </a:p>
      </dgm:t>
    </dgm:pt>
    <dgm:pt modelId="{2471ED1D-2013-4536-9651-CC33BA79E126}" type="pres">
      <dgm:prSet presAssocID="{0BB796E5-D23E-4EB0-A50E-8B15381B4497}" presName="negativeSpace" presStyleCnt="0"/>
      <dgm:spPr/>
    </dgm:pt>
    <dgm:pt modelId="{3FE1FED0-ADE2-40A1-83F0-C74969841D33}" type="pres">
      <dgm:prSet presAssocID="{0BB796E5-D23E-4EB0-A50E-8B15381B4497}" presName="childText" presStyleLbl="conFgAcc1" presStyleIdx="0" presStyleCnt="6">
        <dgm:presLayoutVars>
          <dgm:bulletEnabled val="1"/>
        </dgm:presLayoutVars>
      </dgm:prSet>
      <dgm:spPr/>
      <dgm:t>
        <a:bodyPr/>
        <a:lstStyle/>
        <a:p>
          <a:endParaRPr lang="en-US"/>
        </a:p>
      </dgm:t>
    </dgm:pt>
    <dgm:pt modelId="{D0FE7969-B2B8-4535-9CF8-023FABB08E66}" type="pres">
      <dgm:prSet presAssocID="{E02DDAAF-B998-48F9-B335-073A05C0374B}" presName="spaceBetweenRectangles" presStyleCnt="0"/>
      <dgm:spPr/>
    </dgm:pt>
    <dgm:pt modelId="{96320A8A-9157-4C5B-A7A6-3508DFC0E30E}" type="pres">
      <dgm:prSet presAssocID="{691B2172-5BF0-4201-A102-90CC8F25B8F6}" presName="parentLin" presStyleCnt="0"/>
      <dgm:spPr/>
    </dgm:pt>
    <dgm:pt modelId="{B2994360-8F89-4B15-98B9-EB374D79D972}" type="pres">
      <dgm:prSet presAssocID="{691B2172-5BF0-4201-A102-90CC8F25B8F6}" presName="parentLeftMargin" presStyleLbl="node1" presStyleIdx="0" presStyleCnt="6"/>
      <dgm:spPr/>
      <dgm:t>
        <a:bodyPr/>
        <a:lstStyle/>
        <a:p>
          <a:endParaRPr lang="en-US"/>
        </a:p>
      </dgm:t>
    </dgm:pt>
    <dgm:pt modelId="{F7B8E087-4B62-405A-9FB4-518EE6E6654F}" type="pres">
      <dgm:prSet presAssocID="{691B2172-5BF0-4201-A102-90CC8F25B8F6}" presName="parentText" presStyleLbl="node1" presStyleIdx="1" presStyleCnt="6">
        <dgm:presLayoutVars>
          <dgm:chMax val="0"/>
          <dgm:bulletEnabled val="1"/>
        </dgm:presLayoutVars>
      </dgm:prSet>
      <dgm:spPr/>
      <dgm:t>
        <a:bodyPr/>
        <a:lstStyle/>
        <a:p>
          <a:endParaRPr lang="en-US"/>
        </a:p>
      </dgm:t>
    </dgm:pt>
    <dgm:pt modelId="{AD1B4CF3-2551-4DAB-9A3E-DFA68FD6A179}" type="pres">
      <dgm:prSet presAssocID="{691B2172-5BF0-4201-A102-90CC8F25B8F6}" presName="negativeSpace" presStyleCnt="0"/>
      <dgm:spPr/>
    </dgm:pt>
    <dgm:pt modelId="{3602EA8E-3CB6-417E-AFA8-3D9A06ADA670}" type="pres">
      <dgm:prSet presAssocID="{691B2172-5BF0-4201-A102-90CC8F25B8F6}" presName="childText" presStyleLbl="conFgAcc1" presStyleIdx="1" presStyleCnt="6">
        <dgm:presLayoutVars>
          <dgm:bulletEnabled val="1"/>
        </dgm:presLayoutVars>
      </dgm:prSet>
      <dgm:spPr/>
      <dgm:t>
        <a:bodyPr/>
        <a:lstStyle/>
        <a:p>
          <a:endParaRPr lang="en-US"/>
        </a:p>
      </dgm:t>
    </dgm:pt>
    <dgm:pt modelId="{0160ED1E-C703-4AC6-81D4-13CD13CD2AB3}" type="pres">
      <dgm:prSet presAssocID="{16E2908E-44B4-489B-8197-328CB479A49D}" presName="spaceBetweenRectangles" presStyleCnt="0"/>
      <dgm:spPr/>
    </dgm:pt>
    <dgm:pt modelId="{D2B27601-2F99-4036-9B69-DDF6E6883945}" type="pres">
      <dgm:prSet presAssocID="{82D3581E-169B-4E53-9448-3558C760084A}" presName="parentLin" presStyleCnt="0"/>
      <dgm:spPr/>
    </dgm:pt>
    <dgm:pt modelId="{D65A1A35-011C-4414-AE91-040E8BA8D2EE}" type="pres">
      <dgm:prSet presAssocID="{82D3581E-169B-4E53-9448-3558C760084A}" presName="parentLeftMargin" presStyleLbl="node1" presStyleIdx="1" presStyleCnt="6"/>
      <dgm:spPr/>
      <dgm:t>
        <a:bodyPr/>
        <a:lstStyle/>
        <a:p>
          <a:endParaRPr lang="en-US"/>
        </a:p>
      </dgm:t>
    </dgm:pt>
    <dgm:pt modelId="{9A6D7838-6C71-4EB0-BF86-D7F44C3C0099}" type="pres">
      <dgm:prSet presAssocID="{82D3581E-169B-4E53-9448-3558C760084A}" presName="parentText" presStyleLbl="node1" presStyleIdx="2" presStyleCnt="6">
        <dgm:presLayoutVars>
          <dgm:chMax val="0"/>
          <dgm:bulletEnabled val="1"/>
        </dgm:presLayoutVars>
      </dgm:prSet>
      <dgm:spPr/>
      <dgm:t>
        <a:bodyPr/>
        <a:lstStyle/>
        <a:p>
          <a:endParaRPr lang="en-US"/>
        </a:p>
      </dgm:t>
    </dgm:pt>
    <dgm:pt modelId="{B5BFFAA2-540E-408C-B1DF-87D7C4073A0D}" type="pres">
      <dgm:prSet presAssocID="{82D3581E-169B-4E53-9448-3558C760084A}" presName="negativeSpace" presStyleCnt="0"/>
      <dgm:spPr/>
    </dgm:pt>
    <dgm:pt modelId="{69844737-7B38-47FB-A70A-9830BC472635}" type="pres">
      <dgm:prSet presAssocID="{82D3581E-169B-4E53-9448-3558C760084A}" presName="childText" presStyleLbl="conFgAcc1" presStyleIdx="2" presStyleCnt="6">
        <dgm:presLayoutVars>
          <dgm:bulletEnabled val="1"/>
        </dgm:presLayoutVars>
      </dgm:prSet>
      <dgm:spPr/>
      <dgm:t>
        <a:bodyPr/>
        <a:lstStyle/>
        <a:p>
          <a:endParaRPr lang="en-US"/>
        </a:p>
      </dgm:t>
    </dgm:pt>
    <dgm:pt modelId="{5A219F1A-311D-4044-A8D0-1D3DA3197299}" type="pres">
      <dgm:prSet presAssocID="{13E436AA-0CF1-4748-807F-16DB1C557266}" presName="spaceBetweenRectangles" presStyleCnt="0"/>
      <dgm:spPr/>
    </dgm:pt>
    <dgm:pt modelId="{2F3B8E94-6650-425A-849B-18C30946AAF3}" type="pres">
      <dgm:prSet presAssocID="{B12B8D51-C732-43EC-8CA4-56B8F966C003}" presName="parentLin" presStyleCnt="0"/>
      <dgm:spPr/>
    </dgm:pt>
    <dgm:pt modelId="{C1C5B523-4FA4-455E-AB30-E776728F3DE0}" type="pres">
      <dgm:prSet presAssocID="{B12B8D51-C732-43EC-8CA4-56B8F966C003}" presName="parentLeftMargin" presStyleLbl="node1" presStyleIdx="2" presStyleCnt="6"/>
      <dgm:spPr/>
      <dgm:t>
        <a:bodyPr/>
        <a:lstStyle/>
        <a:p>
          <a:endParaRPr lang="en-US"/>
        </a:p>
      </dgm:t>
    </dgm:pt>
    <dgm:pt modelId="{551A3807-4D8C-4413-9A30-C5BDE74B2E1C}" type="pres">
      <dgm:prSet presAssocID="{B12B8D51-C732-43EC-8CA4-56B8F966C003}" presName="parentText" presStyleLbl="node1" presStyleIdx="3" presStyleCnt="6">
        <dgm:presLayoutVars>
          <dgm:chMax val="0"/>
          <dgm:bulletEnabled val="1"/>
        </dgm:presLayoutVars>
      </dgm:prSet>
      <dgm:spPr/>
      <dgm:t>
        <a:bodyPr/>
        <a:lstStyle/>
        <a:p>
          <a:endParaRPr lang="en-US"/>
        </a:p>
      </dgm:t>
    </dgm:pt>
    <dgm:pt modelId="{B4D8E2D8-A180-4C3B-BB2D-F747ABB0FC09}" type="pres">
      <dgm:prSet presAssocID="{B12B8D51-C732-43EC-8CA4-56B8F966C003}" presName="negativeSpace" presStyleCnt="0"/>
      <dgm:spPr/>
    </dgm:pt>
    <dgm:pt modelId="{1DA5C849-DADE-4036-BD27-A13861774532}" type="pres">
      <dgm:prSet presAssocID="{B12B8D51-C732-43EC-8CA4-56B8F966C003}" presName="childText" presStyleLbl="conFgAcc1" presStyleIdx="3" presStyleCnt="6">
        <dgm:presLayoutVars>
          <dgm:bulletEnabled val="1"/>
        </dgm:presLayoutVars>
      </dgm:prSet>
      <dgm:spPr/>
    </dgm:pt>
    <dgm:pt modelId="{5A83047B-210E-41F9-A76B-DCA72A580A69}" type="pres">
      <dgm:prSet presAssocID="{DDA87758-7AAA-43ED-B31C-41FA06DF8407}" presName="spaceBetweenRectangles" presStyleCnt="0"/>
      <dgm:spPr/>
    </dgm:pt>
    <dgm:pt modelId="{2E3AE32D-D17C-458F-8D24-8E0FB6C9CE7D}" type="pres">
      <dgm:prSet presAssocID="{8978A055-2853-4F6D-8D92-C895CB70C8CC}" presName="parentLin" presStyleCnt="0"/>
      <dgm:spPr/>
    </dgm:pt>
    <dgm:pt modelId="{3AF1512E-CC27-491A-BEC1-B6C81980A334}" type="pres">
      <dgm:prSet presAssocID="{8978A055-2853-4F6D-8D92-C895CB70C8CC}" presName="parentLeftMargin" presStyleLbl="node1" presStyleIdx="3" presStyleCnt="6"/>
      <dgm:spPr/>
      <dgm:t>
        <a:bodyPr/>
        <a:lstStyle/>
        <a:p>
          <a:endParaRPr lang="en-US"/>
        </a:p>
      </dgm:t>
    </dgm:pt>
    <dgm:pt modelId="{1B3E08FD-0B15-45E1-A1AD-521DEA5D114A}" type="pres">
      <dgm:prSet presAssocID="{8978A055-2853-4F6D-8D92-C895CB70C8CC}" presName="parentText" presStyleLbl="node1" presStyleIdx="4" presStyleCnt="6">
        <dgm:presLayoutVars>
          <dgm:chMax val="0"/>
          <dgm:bulletEnabled val="1"/>
        </dgm:presLayoutVars>
      </dgm:prSet>
      <dgm:spPr/>
      <dgm:t>
        <a:bodyPr/>
        <a:lstStyle/>
        <a:p>
          <a:endParaRPr lang="en-US"/>
        </a:p>
      </dgm:t>
    </dgm:pt>
    <dgm:pt modelId="{5EF5CAD2-ECDF-4C35-A40B-7BCB0D61FB25}" type="pres">
      <dgm:prSet presAssocID="{8978A055-2853-4F6D-8D92-C895CB70C8CC}" presName="negativeSpace" presStyleCnt="0"/>
      <dgm:spPr/>
    </dgm:pt>
    <dgm:pt modelId="{6D499935-AA5D-408C-BD2E-AAF46AA894BD}" type="pres">
      <dgm:prSet presAssocID="{8978A055-2853-4F6D-8D92-C895CB70C8CC}" presName="childText" presStyleLbl="conFgAcc1" presStyleIdx="4" presStyleCnt="6">
        <dgm:presLayoutVars>
          <dgm:bulletEnabled val="1"/>
        </dgm:presLayoutVars>
      </dgm:prSet>
      <dgm:spPr/>
    </dgm:pt>
    <dgm:pt modelId="{CF6FB3D0-D5E0-44E9-A1FE-4C52206BB0C3}" type="pres">
      <dgm:prSet presAssocID="{1A0AC633-73B2-4548-A6A3-CDD4D3B24298}" presName="spaceBetweenRectangles" presStyleCnt="0"/>
      <dgm:spPr/>
    </dgm:pt>
    <dgm:pt modelId="{885A8410-220B-43E6-972B-A3D8A0C65E94}" type="pres">
      <dgm:prSet presAssocID="{CF278DE2-2D12-49BD-9E1E-57DC6004D1ED}" presName="parentLin" presStyleCnt="0"/>
      <dgm:spPr/>
    </dgm:pt>
    <dgm:pt modelId="{52CA0C6B-E1F1-4EC8-B000-064AF86CF743}" type="pres">
      <dgm:prSet presAssocID="{CF278DE2-2D12-49BD-9E1E-57DC6004D1ED}" presName="parentLeftMargin" presStyleLbl="node1" presStyleIdx="4" presStyleCnt="6"/>
      <dgm:spPr/>
      <dgm:t>
        <a:bodyPr/>
        <a:lstStyle/>
        <a:p>
          <a:endParaRPr lang="en-US"/>
        </a:p>
      </dgm:t>
    </dgm:pt>
    <dgm:pt modelId="{7DC95FB8-AA43-49C8-B4BE-B4FE1FA96715}" type="pres">
      <dgm:prSet presAssocID="{CF278DE2-2D12-49BD-9E1E-57DC6004D1ED}" presName="parentText" presStyleLbl="node1" presStyleIdx="5" presStyleCnt="6">
        <dgm:presLayoutVars>
          <dgm:chMax val="0"/>
          <dgm:bulletEnabled val="1"/>
        </dgm:presLayoutVars>
      </dgm:prSet>
      <dgm:spPr/>
      <dgm:t>
        <a:bodyPr/>
        <a:lstStyle/>
        <a:p>
          <a:endParaRPr lang="en-US"/>
        </a:p>
      </dgm:t>
    </dgm:pt>
    <dgm:pt modelId="{A32918EE-0150-443A-B1B2-2D8F3AF44D9A}" type="pres">
      <dgm:prSet presAssocID="{CF278DE2-2D12-49BD-9E1E-57DC6004D1ED}" presName="negativeSpace" presStyleCnt="0"/>
      <dgm:spPr/>
    </dgm:pt>
    <dgm:pt modelId="{9972E22C-362D-4636-8B06-F11DF6D5B164}" type="pres">
      <dgm:prSet presAssocID="{CF278DE2-2D12-49BD-9E1E-57DC6004D1ED}" presName="childText" presStyleLbl="conFgAcc1" presStyleIdx="5" presStyleCnt="6">
        <dgm:presLayoutVars>
          <dgm:bulletEnabled val="1"/>
        </dgm:presLayoutVars>
      </dgm:prSet>
      <dgm:spPr/>
    </dgm:pt>
  </dgm:ptLst>
  <dgm:cxnLst>
    <dgm:cxn modelId="{806B96DB-99B5-4D48-BB5B-69705D1F4D55}" type="presOf" srcId="{CF278DE2-2D12-49BD-9E1E-57DC6004D1ED}" destId="{7DC95FB8-AA43-49C8-B4BE-B4FE1FA96715}" srcOrd="1" destOrd="0" presId="urn:microsoft.com/office/officeart/2005/8/layout/list1"/>
    <dgm:cxn modelId="{36E9B6D0-2D36-449C-A9CF-1C82F0F4750E}" type="presOf" srcId="{82D3581E-169B-4E53-9448-3558C760084A}" destId="{9A6D7838-6C71-4EB0-BF86-D7F44C3C0099}" srcOrd="1" destOrd="0" presId="urn:microsoft.com/office/officeart/2005/8/layout/list1"/>
    <dgm:cxn modelId="{02FA32BB-E6F3-4788-8012-363BA891F639}" type="presOf" srcId="{691B2172-5BF0-4201-A102-90CC8F25B8F6}" destId="{B2994360-8F89-4B15-98B9-EB374D79D972}" srcOrd="0" destOrd="0" presId="urn:microsoft.com/office/officeart/2005/8/layout/list1"/>
    <dgm:cxn modelId="{90CE5986-AE21-42E6-BC14-78A86317A111}" type="presOf" srcId="{CF278DE2-2D12-49BD-9E1E-57DC6004D1ED}" destId="{52CA0C6B-E1F1-4EC8-B000-064AF86CF743}" srcOrd="0" destOrd="0" presId="urn:microsoft.com/office/officeart/2005/8/layout/list1"/>
    <dgm:cxn modelId="{9DB0C3A6-39E5-4E08-9C77-F62A93DC5DB3}" type="presOf" srcId="{B12B8D51-C732-43EC-8CA4-56B8F966C003}" destId="{551A3807-4D8C-4413-9A30-C5BDE74B2E1C}" srcOrd="1" destOrd="0" presId="urn:microsoft.com/office/officeart/2005/8/layout/list1"/>
    <dgm:cxn modelId="{BDA9B1F5-3BC6-44FC-8BCB-F232CD8C7F44}" type="presOf" srcId="{8978A055-2853-4F6D-8D92-C895CB70C8CC}" destId="{3AF1512E-CC27-491A-BEC1-B6C81980A334}" srcOrd="0" destOrd="0" presId="urn:microsoft.com/office/officeart/2005/8/layout/list1"/>
    <dgm:cxn modelId="{3D5F8CFE-4765-44F4-95E0-6DFAA777A926}" srcId="{0DB71B06-2338-4B8D-9FEE-CDB998CE3211}" destId="{82D3581E-169B-4E53-9448-3558C760084A}" srcOrd="2" destOrd="0" parTransId="{A811E971-37D7-484E-8F61-0B1EC35840EF}" sibTransId="{13E436AA-0CF1-4748-807F-16DB1C557266}"/>
    <dgm:cxn modelId="{1933E162-5C02-4E2D-9E2D-C4EF30D8D3D6}" type="presOf" srcId="{47FF215E-6E00-4C1E-B7D2-6ECF2D9D5E23}" destId="{69844737-7B38-47FB-A70A-9830BC472635}" srcOrd="0" destOrd="0" presId="urn:microsoft.com/office/officeart/2005/8/layout/list1"/>
    <dgm:cxn modelId="{2FB99539-B529-405D-AE42-5FD9761F58A9}" type="presOf" srcId="{691B2172-5BF0-4201-A102-90CC8F25B8F6}" destId="{F7B8E087-4B62-405A-9FB4-518EE6E6654F}" srcOrd="1" destOrd="0" presId="urn:microsoft.com/office/officeart/2005/8/layout/list1"/>
    <dgm:cxn modelId="{1ECC8339-175F-4C6A-BA1F-BC4D74CB83F2}" type="presOf" srcId="{0BB796E5-D23E-4EB0-A50E-8B15381B4497}" destId="{4F288864-F140-4A23-B276-420D021D91C6}" srcOrd="0" destOrd="0" presId="urn:microsoft.com/office/officeart/2005/8/layout/list1"/>
    <dgm:cxn modelId="{6EF9A11B-D2C9-4C87-B824-2BA9C01F2ED9}" type="presOf" srcId="{0DB71B06-2338-4B8D-9FEE-CDB998CE3211}" destId="{8252374E-33CB-412E-B89D-D7339EBA0CBE}" srcOrd="0" destOrd="0" presId="urn:microsoft.com/office/officeart/2005/8/layout/list1"/>
    <dgm:cxn modelId="{F098881F-D28B-4818-9372-11F5D2174CAB}" type="presOf" srcId="{0BB796E5-D23E-4EB0-A50E-8B15381B4497}" destId="{D4F788A5-E5A2-4C8E-9564-B6A5EF33C782}" srcOrd="1" destOrd="0" presId="urn:microsoft.com/office/officeart/2005/8/layout/list1"/>
    <dgm:cxn modelId="{9F7214BD-2738-432E-ADFE-044369EABF05}" srcId="{0DB71B06-2338-4B8D-9FEE-CDB998CE3211}" destId="{CF278DE2-2D12-49BD-9E1E-57DC6004D1ED}" srcOrd="5" destOrd="0" parTransId="{EA1A055A-0146-44AB-8F26-AAFD4B107874}" sibTransId="{7EA1D0AA-2995-4072-9F42-6E5800C9EE65}"/>
    <dgm:cxn modelId="{CE7E042D-ED98-4028-92D2-36D1728F9B0C}" srcId="{0DB71B06-2338-4B8D-9FEE-CDB998CE3211}" destId="{B12B8D51-C732-43EC-8CA4-56B8F966C003}" srcOrd="3" destOrd="0" parTransId="{6E201CD5-19D4-4439-9203-DC89E4656A9C}" sibTransId="{DDA87758-7AAA-43ED-B31C-41FA06DF8407}"/>
    <dgm:cxn modelId="{61E4805B-19F9-4B40-BAAA-D1CCF15A88B2}" type="presOf" srcId="{B12B8D51-C732-43EC-8CA4-56B8F966C003}" destId="{C1C5B523-4FA4-455E-AB30-E776728F3DE0}" srcOrd="0" destOrd="0" presId="urn:microsoft.com/office/officeart/2005/8/layout/list1"/>
    <dgm:cxn modelId="{B99682B0-3BF3-4308-AA62-4D97AF713ED6}" srcId="{0DB71B06-2338-4B8D-9FEE-CDB998CE3211}" destId="{691B2172-5BF0-4201-A102-90CC8F25B8F6}" srcOrd="1" destOrd="0" parTransId="{30050B5F-E9EA-42D5-891A-85BE79D093E2}" sibTransId="{16E2908E-44B4-489B-8197-328CB479A49D}"/>
    <dgm:cxn modelId="{29F732F9-890B-4E76-87F8-EA3A616E02E2}" srcId="{0DB71B06-2338-4B8D-9FEE-CDB998CE3211}" destId="{8978A055-2853-4F6D-8D92-C895CB70C8CC}" srcOrd="4" destOrd="0" parTransId="{7E64E2C3-630D-4BE1-8AB3-13589A5847F3}" sibTransId="{1A0AC633-73B2-4548-A6A3-CDD4D3B24298}"/>
    <dgm:cxn modelId="{D1FE5538-1542-4C73-AFDD-88084AEA1A29}" srcId="{691B2172-5BF0-4201-A102-90CC8F25B8F6}" destId="{1CC13A89-C9C1-477C-8F71-C46AD7BC4217}" srcOrd="0" destOrd="0" parTransId="{5CB164FB-09C0-4EC9-85A4-95165ED78B16}" sibTransId="{8E498CB9-CBDC-448D-89DD-45E70776BB3E}"/>
    <dgm:cxn modelId="{A48CD15B-B2C7-469A-BBFF-DF3904409F68}" srcId="{0BB796E5-D23E-4EB0-A50E-8B15381B4497}" destId="{4DEAD4AF-6DF4-47A8-A574-1FDCEE73A2AE}" srcOrd="0" destOrd="0" parTransId="{1DAA4E31-8936-4686-8B4C-B819518438AB}" sibTransId="{4F368795-E4C6-40D1-9800-8A44A913D5C5}"/>
    <dgm:cxn modelId="{538EEF9D-6E2C-4285-82A6-800E03C94448}" type="presOf" srcId="{1CC13A89-C9C1-477C-8F71-C46AD7BC4217}" destId="{3602EA8E-3CB6-417E-AFA8-3D9A06ADA670}" srcOrd="0" destOrd="0" presId="urn:microsoft.com/office/officeart/2005/8/layout/list1"/>
    <dgm:cxn modelId="{D9C7627C-1D6D-4265-8D2C-06A054626616}" type="presOf" srcId="{8978A055-2853-4F6D-8D92-C895CB70C8CC}" destId="{1B3E08FD-0B15-45E1-A1AD-521DEA5D114A}" srcOrd="1" destOrd="0" presId="urn:microsoft.com/office/officeart/2005/8/layout/list1"/>
    <dgm:cxn modelId="{5019044B-A227-4CBD-A4A5-C86C449F1666}" type="presOf" srcId="{4DEAD4AF-6DF4-47A8-A574-1FDCEE73A2AE}" destId="{3FE1FED0-ADE2-40A1-83F0-C74969841D33}" srcOrd="0" destOrd="0" presId="urn:microsoft.com/office/officeart/2005/8/layout/list1"/>
    <dgm:cxn modelId="{BAE2B1E6-FA24-4C6F-9908-255523EA4C73}" srcId="{82D3581E-169B-4E53-9448-3558C760084A}" destId="{47FF215E-6E00-4C1E-B7D2-6ECF2D9D5E23}" srcOrd="0" destOrd="0" parTransId="{457B7B47-6CF8-432A-AAD3-FBCB05D56AA4}" sibTransId="{837E52F9-E544-4355-83E0-B5551C67B0BD}"/>
    <dgm:cxn modelId="{7942393A-C72A-43A3-923A-60389EAEB934}" type="presOf" srcId="{82D3581E-169B-4E53-9448-3558C760084A}" destId="{D65A1A35-011C-4414-AE91-040E8BA8D2EE}" srcOrd="0" destOrd="0" presId="urn:microsoft.com/office/officeart/2005/8/layout/list1"/>
    <dgm:cxn modelId="{DE4B1D40-DEAC-49B2-96A9-2D46424B9EC7}" srcId="{0DB71B06-2338-4B8D-9FEE-CDB998CE3211}" destId="{0BB796E5-D23E-4EB0-A50E-8B15381B4497}" srcOrd="0" destOrd="0" parTransId="{E7640929-25A0-4629-AD58-5CB2A08732B3}" sibTransId="{E02DDAAF-B998-48F9-B335-073A05C0374B}"/>
    <dgm:cxn modelId="{AFDE66C9-99F5-41DC-9F8F-C6811B9BB364}" type="presParOf" srcId="{8252374E-33CB-412E-B89D-D7339EBA0CBE}" destId="{2A568BC9-F6F9-4614-B31B-0390BCA9A7D8}" srcOrd="0" destOrd="0" presId="urn:microsoft.com/office/officeart/2005/8/layout/list1"/>
    <dgm:cxn modelId="{03FD374B-11A8-4CD1-97D2-C9210B3B04DD}" type="presParOf" srcId="{2A568BC9-F6F9-4614-B31B-0390BCA9A7D8}" destId="{4F288864-F140-4A23-B276-420D021D91C6}" srcOrd="0" destOrd="0" presId="urn:microsoft.com/office/officeart/2005/8/layout/list1"/>
    <dgm:cxn modelId="{C58DD816-E897-4EAD-9E73-41E351A27932}" type="presParOf" srcId="{2A568BC9-F6F9-4614-B31B-0390BCA9A7D8}" destId="{D4F788A5-E5A2-4C8E-9564-B6A5EF33C782}" srcOrd="1" destOrd="0" presId="urn:microsoft.com/office/officeart/2005/8/layout/list1"/>
    <dgm:cxn modelId="{E6D9E449-13B8-4250-BB7A-6ED6F1775C8C}" type="presParOf" srcId="{8252374E-33CB-412E-B89D-D7339EBA0CBE}" destId="{2471ED1D-2013-4536-9651-CC33BA79E126}" srcOrd="1" destOrd="0" presId="urn:microsoft.com/office/officeart/2005/8/layout/list1"/>
    <dgm:cxn modelId="{31305D9B-4247-452A-A01A-0E04962339B9}" type="presParOf" srcId="{8252374E-33CB-412E-B89D-D7339EBA0CBE}" destId="{3FE1FED0-ADE2-40A1-83F0-C74969841D33}" srcOrd="2" destOrd="0" presId="urn:microsoft.com/office/officeart/2005/8/layout/list1"/>
    <dgm:cxn modelId="{8A17E66C-C54E-4B19-92EC-63B01986FE33}" type="presParOf" srcId="{8252374E-33CB-412E-B89D-D7339EBA0CBE}" destId="{D0FE7969-B2B8-4535-9CF8-023FABB08E66}" srcOrd="3" destOrd="0" presId="urn:microsoft.com/office/officeart/2005/8/layout/list1"/>
    <dgm:cxn modelId="{7CC88C88-425C-4F14-91CC-610F9A173AFE}" type="presParOf" srcId="{8252374E-33CB-412E-B89D-D7339EBA0CBE}" destId="{96320A8A-9157-4C5B-A7A6-3508DFC0E30E}" srcOrd="4" destOrd="0" presId="urn:microsoft.com/office/officeart/2005/8/layout/list1"/>
    <dgm:cxn modelId="{486C685E-FCA5-4B17-A173-3749F0D9F3A0}" type="presParOf" srcId="{96320A8A-9157-4C5B-A7A6-3508DFC0E30E}" destId="{B2994360-8F89-4B15-98B9-EB374D79D972}" srcOrd="0" destOrd="0" presId="urn:microsoft.com/office/officeart/2005/8/layout/list1"/>
    <dgm:cxn modelId="{F3583908-960E-4ADB-B4F8-E3B3DC769E3F}" type="presParOf" srcId="{96320A8A-9157-4C5B-A7A6-3508DFC0E30E}" destId="{F7B8E087-4B62-405A-9FB4-518EE6E6654F}" srcOrd="1" destOrd="0" presId="urn:microsoft.com/office/officeart/2005/8/layout/list1"/>
    <dgm:cxn modelId="{B5383D84-ED4B-4757-869D-1FD0CC2E126D}" type="presParOf" srcId="{8252374E-33CB-412E-B89D-D7339EBA0CBE}" destId="{AD1B4CF3-2551-4DAB-9A3E-DFA68FD6A179}" srcOrd="5" destOrd="0" presId="urn:microsoft.com/office/officeart/2005/8/layout/list1"/>
    <dgm:cxn modelId="{23072147-C7CF-444B-B3E9-B95C5F915B7D}" type="presParOf" srcId="{8252374E-33CB-412E-B89D-D7339EBA0CBE}" destId="{3602EA8E-3CB6-417E-AFA8-3D9A06ADA670}" srcOrd="6" destOrd="0" presId="urn:microsoft.com/office/officeart/2005/8/layout/list1"/>
    <dgm:cxn modelId="{3DE2CB92-3001-4542-BE9D-8BA5330EA442}" type="presParOf" srcId="{8252374E-33CB-412E-B89D-D7339EBA0CBE}" destId="{0160ED1E-C703-4AC6-81D4-13CD13CD2AB3}" srcOrd="7" destOrd="0" presId="urn:microsoft.com/office/officeart/2005/8/layout/list1"/>
    <dgm:cxn modelId="{385F3821-3632-4F49-B9C5-7DE71551D4CD}" type="presParOf" srcId="{8252374E-33CB-412E-B89D-D7339EBA0CBE}" destId="{D2B27601-2F99-4036-9B69-DDF6E6883945}" srcOrd="8" destOrd="0" presId="urn:microsoft.com/office/officeart/2005/8/layout/list1"/>
    <dgm:cxn modelId="{4C5106EF-4640-4109-957C-D4ECD6744D39}" type="presParOf" srcId="{D2B27601-2F99-4036-9B69-DDF6E6883945}" destId="{D65A1A35-011C-4414-AE91-040E8BA8D2EE}" srcOrd="0" destOrd="0" presId="urn:microsoft.com/office/officeart/2005/8/layout/list1"/>
    <dgm:cxn modelId="{F98C568E-9083-45C9-8479-3D8190B37655}" type="presParOf" srcId="{D2B27601-2F99-4036-9B69-DDF6E6883945}" destId="{9A6D7838-6C71-4EB0-BF86-D7F44C3C0099}" srcOrd="1" destOrd="0" presId="urn:microsoft.com/office/officeart/2005/8/layout/list1"/>
    <dgm:cxn modelId="{459BA5E7-49DF-4A07-B62F-B0CAF7E0D09E}" type="presParOf" srcId="{8252374E-33CB-412E-B89D-D7339EBA0CBE}" destId="{B5BFFAA2-540E-408C-B1DF-87D7C4073A0D}" srcOrd="9" destOrd="0" presId="urn:microsoft.com/office/officeart/2005/8/layout/list1"/>
    <dgm:cxn modelId="{2D82483A-1E84-47F5-BD11-A4FBEEEB0E16}" type="presParOf" srcId="{8252374E-33CB-412E-B89D-D7339EBA0CBE}" destId="{69844737-7B38-47FB-A70A-9830BC472635}" srcOrd="10" destOrd="0" presId="urn:microsoft.com/office/officeart/2005/8/layout/list1"/>
    <dgm:cxn modelId="{01CF801A-391F-43FD-89D1-151A93BAF70F}" type="presParOf" srcId="{8252374E-33CB-412E-B89D-D7339EBA0CBE}" destId="{5A219F1A-311D-4044-A8D0-1D3DA3197299}" srcOrd="11" destOrd="0" presId="urn:microsoft.com/office/officeart/2005/8/layout/list1"/>
    <dgm:cxn modelId="{D14D2AFE-9517-457D-9BCB-38A22B5F32BE}" type="presParOf" srcId="{8252374E-33CB-412E-B89D-D7339EBA0CBE}" destId="{2F3B8E94-6650-425A-849B-18C30946AAF3}" srcOrd="12" destOrd="0" presId="urn:microsoft.com/office/officeart/2005/8/layout/list1"/>
    <dgm:cxn modelId="{117DFECC-350C-4114-B7EE-E1E89F1C85F4}" type="presParOf" srcId="{2F3B8E94-6650-425A-849B-18C30946AAF3}" destId="{C1C5B523-4FA4-455E-AB30-E776728F3DE0}" srcOrd="0" destOrd="0" presId="urn:microsoft.com/office/officeart/2005/8/layout/list1"/>
    <dgm:cxn modelId="{2A5D6D5B-B8C3-4322-BE73-73D290A231DA}" type="presParOf" srcId="{2F3B8E94-6650-425A-849B-18C30946AAF3}" destId="{551A3807-4D8C-4413-9A30-C5BDE74B2E1C}" srcOrd="1" destOrd="0" presId="urn:microsoft.com/office/officeart/2005/8/layout/list1"/>
    <dgm:cxn modelId="{1DAB0E4D-22FB-4039-A503-24427F78CE67}" type="presParOf" srcId="{8252374E-33CB-412E-B89D-D7339EBA0CBE}" destId="{B4D8E2D8-A180-4C3B-BB2D-F747ABB0FC09}" srcOrd="13" destOrd="0" presId="urn:microsoft.com/office/officeart/2005/8/layout/list1"/>
    <dgm:cxn modelId="{A9EF3085-BB89-414C-B159-C7F63C6001EE}" type="presParOf" srcId="{8252374E-33CB-412E-B89D-D7339EBA0CBE}" destId="{1DA5C849-DADE-4036-BD27-A13861774532}" srcOrd="14" destOrd="0" presId="urn:microsoft.com/office/officeart/2005/8/layout/list1"/>
    <dgm:cxn modelId="{CF21123D-4F42-46FE-B1B2-CFC6E2A97CB4}" type="presParOf" srcId="{8252374E-33CB-412E-B89D-D7339EBA0CBE}" destId="{5A83047B-210E-41F9-A76B-DCA72A580A69}" srcOrd="15" destOrd="0" presId="urn:microsoft.com/office/officeart/2005/8/layout/list1"/>
    <dgm:cxn modelId="{53090D81-6794-4E88-9760-86E7C908C4B8}" type="presParOf" srcId="{8252374E-33CB-412E-B89D-D7339EBA0CBE}" destId="{2E3AE32D-D17C-458F-8D24-8E0FB6C9CE7D}" srcOrd="16" destOrd="0" presId="urn:microsoft.com/office/officeart/2005/8/layout/list1"/>
    <dgm:cxn modelId="{29EE83D2-85C8-4E45-A418-2A0E4B9EA02A}" type="presParOf" srcId="{2E3AE32D-D17C-458F-8D24-8E0FB6C9CE7D}" destId="{3AF1512E-CC27-491A-BEC1-B6C81980A334}" srcOrd="0" destOrd="0" presId="urn:microsoft.com/office/officeart/2005/8/layout/list1"/>
    <dgm:cxn modelId="{EEC07E7C-9CF2-4DC1-8100-D67C3927D638}" type="presParOf" srcId="{2E3AE32D-D17C-458F-8D24-8E0FB6C9CE7D}" destId="{1B3E08FD-0B15-45E1-A1AD-521DEA5D114A}" srcOrd="1" destOrd="0" presId="urn:microsoft.com/office/officeart/2005/8/layout/list1"/>
    <dgm:cxn modelId="{3A0D0115-D394-4293-8F04-EE4F91C91212}" type="presParOf" srcId="{8252374E-33CB-412E-B89D-D7339EBA0CBE}" destId="{5EF5CAD2-ECDF-4C35-A40B-7BCB0D61FB25}" srcOrd="17" destOrd="0" presId="urn:microsoft.com/office/officeart/2005/8/layout/list1"/>
    <dgm:cxn modelId="{13BC8B7D-FA0A-4488-837B-3B372848FEFE}" type="presParOf" srcId="{8252374E-33CB-412E-B89D-D7339EBA0CBE}" destId="{6D499935-AA5D-408C-BD2E-AAF46AA894BD}" srcOrd="18" destOrd="0" presId="urn:microsoft.com/office/officeart/2005/8/layout/list1"/>
    <dgm:cxn modelId="{518818DC-D6EB-424F-9F53-9C2DCDEB203C}" type="presParOf" srcId="{8252374E-33CB-412E-B89D-D7339EBA0CBE}" destId="{CF6FB3D0-D5E0-44E9-A1FE-4C52206BB0C3}" srcOrd="19" destOrd="0" presId="urn:microsoft.com/office/officeart/2005/8/layout/list1"/>
    <dgm:cxn modelId="{513BE8C8-538A-49EA-A53E-ED04A09F8432}" type="presParOf" srcId="{8252374E-33CB-412E-B89D-D7339EBA0CBE}" destId="{885A8410-220B-43E6-972B-A3D8A0C65E94}" srcOrd="20" destOrd="0" presId="urn:microsoft.com/office/officeart/2005/8/layout/list1"/>
    <dgm:cxn modelId="{82E48153-7566-447C-A0C1-66947CEA201D}" type="presParOf" srcId="{885A8410-220B-43E6-972B-A3D8A0C65E94}" destId="{52CA0C6B-E1F1-4EC8-B000-064AF86CF743}" srcOrd="0" destOrd="0" presId="urn:microsoft.com/office/officeart/2005/8/layout/list1"/>
    <dgm:cxn modelId="{8627E6F4-7BDB-4735-8E93-A932D8F7C670}" type="presParOf" srcId="{885A8410-220B-43E6-972B-A3D8A0C65E94}" destId="{7DC95FB8-AA43-49C8-B4BE-B4FE1FA96715}" srcOrd="1" destOrd="0" presId="urn:microsoft.com/office/officeart/2005/8/layout/list1"/>
    <dgm:cxn modelId="{D2FE0C18-B972-4DCD-90CC-0963A43152A1}" type="presParOf" srcId="{8252374E-33CB-412E-B89D-D7339EBA0CBE}" destId="{A32918EE-0150-443A-B1B2-2D8F3AF44D9A}" srcOrd="21" destOrd="0" presId="urn:microsoft.com/office/officeart/2005/8/layout/list1"/>
    <dgm:cxn modelId="{50CE1729-8D79-4330-896B-D45A1C25024B}" type="presParOf" srcId="{8252374E-33CB-412E-B89D-D7339EBA0CBE}" destId="{9972E22C-362D-4636-8B06-F11DF6D5B164}" srcOrd="2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F2872FED-5309-442B-B49F-4F11B4FA2180}" type="doc">
      <dgm:prSet loTypeId="urn:microsoft.com/office/officeart/2005/8/layout/hList1" loCatId="list" qsTypeId="urn:microsoft.com/office/officeart/2005/8/quickstyle/simple5" qsCatId="simple" csTypeId="urn:microsoft.com/office/officeart/2005/8/colors/accent1_2" csCatId="accent1" phldr="1"/>
      <dgm:spPr/>
      <dgm:t>
        <a:bodyPr/>
        <a:lstStyle/>
        <a:p>
          <a:endParaRPr lang="en-US"/>
        </a:p>
      </dgm:t>
    </dgm:pt>
    <dgm:pt modelId="{50F3F1AE-F6AF-47CA-A498-0EDFCC179707}">
      <dgm:prSet phldrT="[Text]"/>
      <dgm:spPr/>
      <dgm:t>
        <a:bodyPr/>
        <a:lstStyle/>
        <a:p>
          <a:r>
            <a:rPr lang="en-US" b="1" smtClean="0"/>
            <a:t>Negotiation</a:t>
          </a:r>
          <a:endParaRPr lang="en-US"/>
        </a:p>
      </dgm:t>
    </dgm:pt>
    <dgm:pt modelId="{C68DB9DA-DFC7-485C-B4A0-4127E049BCAC}" type="parTrans" cxnId="{E015CB0F-4DE5-4F51-9532-8706D88AAB36}">
      <dgm:prSet/>
      <dgm:spPr/>
      <dgm:t>
        <a:bodyPr/>
        <a:lstStyle/>
        <a:p>
          <a:endParaRPr lang="en-US"/>
        </a:p>
      </dgm:t>
    </dgm:pt>
    <dgm:pt modelId="{FE77E8CD-3556-4775-8E10-F59EA7DD0EB5}" type="sibTrans" cxnId="{E015CB0F-4DE5-4F51-9532-8706D88AAB36}">
      <dgm:prSet/>
      <dgm:spPr/>
      <dgm:t>
        <a:bodyPr/>
        <a:lstStyle/>
        <a:p>
          <a:endParaRPr lang="en-US"/>
        </a:p>
      </dgm:t>
    </dgm:pt>
    <dgm:pt modelId="{157D22F2-927A-45D6-8D55-05F60EE40458}">
      <dgm:prSet phldrT="[Text]"/>
      <dgm:spPr/>
      <dgm:t>
        <a:bodyPr/>
        <a:lstStyle/>
        <a:p>
          <a:r>
            <a:rPr lang="en-US" dirty="0" smtClean="0"/>
            <a:t>This is the first step that can be used for dispute resolution.</a:t>
          </a:r>
          <a:endParaRPr lang="en-US" dirty="0"/>
        </a:p>
      </dgm:t>
    </dgm:pt>
    <dgm:pt modelId="{DB01E131-4352-4B14-99E4-A0AD724D94BC}" type="parTrans" cxnId="{89A4716E-5990-4C1D-A9FC-A4FB81BAA105}">
      <dgm:prSet/>
      <dgm:spPr/>
      <dgm:t>
        <a:bodyPr/>
        <a:lstStyle/>
        <a:p>
          <a:endParaRPr lang="en-US"/>
        </a:p>
      </dgm:t>
    </dgm:pt>
    <dgm:pt modelId="{F5D9CC84-412E-4A51-B2B0-977118F57A4B}" type="sibTrans" cxnId="{89A4716E-5990-4C1D-A9FC-A4FB81BAA105}">
      <dgm:prSet/>
      <dgm:spPr/>
      <dgm:t>
        <a:bodyPr/>
        <a:lstStyle/>
        <a:p>
          <a:endParaRPr lang="en-US"/>
        </a:p>
      </dgm:t>
    </dgm:pt>
    <dgm:pt modelId="{374E5F97-3BA5-4868-8E46-E15C5E6BE0D7}">
      <dgm:prSet phldrT="[Text]"/>
      <dgm:spPr/>
      <dgm:t>
        <a:bodyPr/>
        <a:lstStyle/>
        <a:p>
          <a:r>
            <a:rPr lang="en-US" dirty="0" smtClean="0"/>
            <a:t>Negotiation is dispute resolution among two parties without the intervention of third parties.</a:t>
          </a:r>
          <a:endParaRPr lang="en-US" dirty="0"/>
        </a:p>
      </dgm:t>
    </dgm:pt>
    <dgm:pt modelId="{E5DE14D8-A55E-4B50-84C8-E15C651B5D06}" type="parTrans" cxnId="{C2A1A559-65DE-4424-83F8-E62649F1697F}">
      <dgm:prSet/>
      <dgm:spPr/>
      <dgm:t>
        <a:bodyPr/>
        <a:lstStyle/>
        <a:p>
          <a:endParaRPr lang="en-US"/>
        </a:p>
      </dgm:t>
    </dgm:pt>
    <dgm:pt modelId="{A2F4F6F3-C0A7-4ECA-AA87-8EAC5A2CAAFE}" type="sibTrans" cxnId="{C2A1A559-65DE-4424-83F8-E62649F1697F}">
      <dgm:prSet/>
      <dgm:spPr/>
      <dgm:t>
        <a:bodyPr/>
        <a:lstStyle/>
        <a:p>
          <a:endParaRPr lang="en-US"/>
        </a:p>
      </dgm:t>
    </dgm:pt>
    <dgm:pt modelId="{DB2224EF-9D0A-4E54-B448-B5B8373FA2EA}">
      <dgm:prSet phldrT="[Text]"/>
      <dgm:spPr/>
      <dgm:t>
        <a:bodyPr/>
        <a:lstStyle/>
        <a:p>
          <a:r>
            <a:rPr lang="en-US" b="1" dirty="0" smtClean="0"/>
            <a:t>Mediation </a:t>
          </a:r>
          <a:endParaRPr lang="en-US" dirty="0"/>
        </a:p>
      </dgm:t>
    </dgm:pt>
    <dgm:pt modelId="{C0909787-6947-4F4F-A388-A0F42BC51C9A}" type="parTrans" cxnId="{5D427792-F8A4-44BF-9422-2B7F43F69BA4}">
      <dgm:prSet/>
      <dgm:spPr/>
      <dgm:t>
        <a:bodyPr/>
        <a:lstStyle/>
        <a:p>
          <a:endParaRPr lang="en-US"/>
        </a:p>
      </dgm:t>
    </dgm:pt>
    <dgm:pt modelId="{FA6F30FC-4DC4-442F-BA5C-673F360F28BD}" type="sibTrans" cxnId="{5D427792-F8A4-44BF-9422-2B7F43F69BA4}">
      <dgm:prSet/>
      <dgm:spPr/>
      <dgm:t>
        <a:bodyPr/>
        <a:lstStyle/>
        <a:p>
          <a:endParaRPr lang="en-US"/>
        </a:p>
      </dgm:t>
    </dgm:pt>
    <dgm:pt modelId="{269B1EDA-5E9A-452E-8267-661FA3496A3A}">
      <dgm:prSet phldrT="[Text]"/>
      <dgm:spPr/>
      <dgm:t>
        <a:bodyPr/>
        <a:lstStyle/>
        <a:p>
          <a:r>
            <a:rPr lang="en-US" dirty="0" smtClean="0"/>
            <a:t>This is a method of resolving dispute between two parties with the assistance of a mutually selected neutral third party</a:t>
          </a:r>
          <a:endParaRPr lang="en-US" dirty="0"/>
        </a:p>
      </dgm:t>
    </dgm:pt>
    <dgm:pt modelId="{B1111422-356B-4FA4-89AC-FFFDD279A559}" type="parTrans" cxnId="{C144913E-2C18-4A75-A509-D6F9328CD63D}">
      <dgm:prSet/>
      <dgm:spPr/>
      <dgm:t>
        <a:bodyPr/>
        <a:lstStyle/>
        <a:p>
          <a:endParaRPr lang="en-US"/>
        </a:p>
      </dgm:t>
    </dgm:pt>
    <dgm:pt modelId="{5446D226-0167-4E65-BCB5-6E8639E7F0A9}" type="sibTrans" cxnId="{C144913E-2C18-4A75-A509-D6F9328CD63D}">
      <dgm:prSet/>
      <dgm:spPr/>
      <dgm:t>
        <a:bodyPr/>
        <a:lstStyle/>
        <a:p>
          <a:endParaRPr lang="en-US"/>
        </a:p>
      </dgm:t>
    </dgm:pt>
    <dgm:pt modelId="{B0731F23-50AB-4399-A7F2-11B6608BE645}">
      <dgm:prSet phldrT="[Text]"/>
      <dgm:spPr/>
      <dgm:t>
        <a:bodyPr/>
        <a:lstStyle/>
        <a:p>
          <a:r>
            <a:rPr lang="en-US" b="1" dirty="0" smtClean="0"/>
            <a:t>Arbitration </a:t>
          </a:r>
          <a:endParaRPr lang="en-US" dirty="0"/>
        </a:p>
      </dgm:t>
    </dgm:pt>
    <dgm:pt modelId="{3019F740-4819-48E7-B24D-7DE2839961F3}" type="parTrans" cxnId="{960EDE5E-7C1D-4A6C-81A7-98F99E28CD51}">
      <dgm:prSet/>
      <dgm:spPr/>
      <dgm:t>
        <a:bodyPr/>
        <a:lstStyle/>
        <a:p>
          <a:endParaRPr lang="en-US"/>
        </a:p>
      </dgm:t>
    </dgm:pt>
    <dgm:pt modelId="{AA7231CD-1D4E-444B-800F-CC516849B1C5}" type="sibTrans" cxnId="{960EDE5E-7C1D-4A6C-81A7-98F99E28CD51}">
      <dgm:prSet/>
      <dgm:spPr/>
      <dgm:t>
        <a:bodyPr/>
        <a:lstStyle/>
        <a:p>
          <a:endParaRPr lang="en-US"/>
        </a:p>
      </dgm:t>
    </dgm:pt>
    <dgm:pt modelId="{B29847F7-4AF4-463A-8C26-35B723F2B55A}">
      <dgm:prSet phldrT="[Text]"/>
      <dgm:spPr/>
      <dgm:t>
        <a:bodyPr/>
        <a:lstStyle/>
        <a:p>
          <a:r>
            <a:rPr lang="en-US" dirty="0" smtClean="0"/>
            <a:t>The nature of some disputes that need arbitration such as cases where franchisee is not willing to adhere to the copy or trademark protection or when the impact of the resultant resolution may have an impact on the entire franchise system.  </a:t>
          </a:r>
          <a:endParaRPr lang="en-US" dirty="0"/>
        </a:p>
      </dgm:t>
    </dgm:pt>
    <dgm:pt modelId="{B2BAB097-3076-4B96-82C8-C574153A6441}" type="parTrans" cxnId="{2754FAD3-A687-4996-8022-181290C3F5E3}">
      <dgm:prSet/>
      <dgm:spPr/>
      <dgm:t>
        <a:bodyPr/>
        <a:lstStyle/>
        <a:p>
          <a:endParaRPr lang="en-US"/>
        </a:p>
      </dgm:t>
    </dgm:pt>
    <dgm:pt modelId="{5C1398FF-8BB9-45DC-B748-E0FD5C636397}" type="sibTrans" cxnId="{2754FAD3-A687-4996-8022-181290C3F5E3}">
      <dgm:prSet/>
      <dgm:spPr/>
      <dgm:t>
        <a:bodyPr/>
        <a:lstStyle/>
        <a:p>
          <a:endParaRPr lang="en-US"/>
        </a:p>
      </dgm:t>
    </dgm:pt>
    <dgm:pt modelId="{2F99D3D2-F583-485F-87A5-0F059AFCB01B}" type="pres">
      <dgm:prSet presAssocID="{F2872FED-5309-442B-B49F-4F11B4FA2180}" presName="Name0" presStyleCnt="0">
        <dgm:presLayoutVars>
          <dgm:dir/>
          <dgm:animLvl val="lvl"/>
          <dgm:resizeHandles val="exact"/>
        </dgm:presLayoutVars>
      </dgm:prSet>
      <dgm:spPr/>
      <dgm:t>
        <a:bodyPr/>
        <a:lstStyle/>
        <a:p>
          <a:endParaRPr lang="en-US"/>
        </a:p>
      </dgm:t>
    </dgm:pt>
    <dgm:pt modelId="{20AC61B5-A172-4B9A-9EE5-A57CE241BD9C}" type="pres">
      <dgm:prSet presAssocID="{50F3F1AE-F6AF-47CA-A498-0EDFCC179707}" presName="composite" presStyleCnt="0"/>
      <dgm:spPr/>
    </dgm:pt>
    <dgm:pt modelId="{E76F51EA-4111-4619-BA20-B8D8142C0DF2}" type="pres">
      <dgm:prSet presAssocID="{50F3F1AE-F6AF-47CA-A498-0EDFCC179707}" presName="parTx" presStyleLbl="alignNode1" presStyleIdx="0" presStyleCnt="3">
        <dgm:presLayoutVars>
          <dgm:chMax val="0"/>
          <dgm:chPref val="0"/>
          <dgm:bulletEnabled val="1"/>
        </dgm:presLayoutVars>
      </dgm:prSet>
      <dgm:spPr/>
      <dgm:t>
        <a:bodyPr/>
        <a:lstStyle/>
        <a:p>
          <a:endParaRPr lang="en-US"/>
        </a:p>
      </dgm:t>
    </dgm:pt>
    <dgm:pt modelId="{C5A7CEAE-800C-493F-B639-B2EEDB0D8038}" type="pres">
      <dgm:prSet presAssocID="{50F3F1AE-F6AF-47CA-A498-0EDFCC179707}" presName="desTx" presStyleLbl="alignAccFollowNode1" presStyleIdx="0" presStyleCnt="3">
        <dgm:presLayoutVars>
          <dgm:bulletEnabled val="1"/>
        </dgm:presLayoutVars>
      </dgm:prSet>
      <dgm:spPr/>
      <dgm:t>
        <a:bodyPr/>
        <a:lstStyle/>
        <a:p>
          <a:endParaRPr lang="en-US"/>
        </a:p>
      </dgm:t>
    </dgm:pt>
    <dgm:pt modelId="{53558B30-6145-4DA6-8589-9EE1A7881F8A}" type="pres">
      <dgm:prSet presAssocID="{FE77E8CD-3556-4775-8E10-F59EA7DD0EB5}" presName="space" presStyleCnt="0"/>
      <dgm:spPr/>
    </dgm:pt>
    <dgm:pt modelId="{3B05DE44-6780-4A04-B997-5D94F9BC7524}" type="pres">
      <dgm:prSet presAssocID="{DB2224EF-9D0A-4E54-B448-B5B8373FA2EA}" presName="composite" presStyleCnt="0"/>
      <dgm:spPr/>
    </dgm:pt>
    <dgm:pt modelId="{8714EF77-ADFD-4B3E-8E67-81C70963D35E}" type="pres">
      <dgm:prSet presAssocID="{DB2224EF-9D0A-4E54-B448-B5B8373FA2EA}" presName="parTx" presStyleLbl="alignNode1" presStyleIdx="1" presStyleCnt="3">
        <dgm:presLayoutVars>
          <dgm:chMax val="0"/>
          <dgm:chPref val="0"/>
          <dgm:bulletEnabled val="1"/>
        </dgm:presLayoutVars>
      </dgm:prSet>
      <dgm:spPr/>
      <dgm:t>
        <a:bodyPr/>
        <a:lstStyle/>
        <a:p>
          <a:endParaRPr lang="en-US"/>
        </a:p>
      </dgm:t>
    </dgm:pt>
    <dgm:pt modelId="{10158536-E172-48E9-AD24-4F353BAE607D}" type="pres">
      <dgm:prSet presAssocID="{DB2224EF-9D0A-4E54-B448-B5B8373FA2EA}" presName="desTx" presStyleLbl="alignAccFollowNode1" presStyleIdx="1" presStyleCnt="3">
        <dgm:presLayoutVars>
          <dgm:bulletEnabled val="1"/>
        </dgm:presLayoutVars>
      </dgm:prSet>
      <dgm:spPr/>
      <dgm:t>
        <a:bodyPr/>
        <a:lstStyle/>
        <a:p>
          <a:endParaRPr lang="en-US"/>
        </a:p>
      </dgm:t>
    </dgm:pt>
    <dgm:pt modelId="{3D28278F-9EA7-4222-AB31-00DFBBBDC6BE}" type="pres">
      <dgm:prSet presAssocID="{FA6F30FC-4DC4-442F-BA5C-673F360F28BD}" presName="space" presStyleCnt="0"/>
      <dgm:spPr/>
    </dgm:pt>
    <dgm:pt modelId="{2E81ACC7-1A28-4774-81B5-DE2A6B5DAB80}" type="pres">
      <dgm:prSet presAssocID="{B0731F23-50AB-4399-A7F2-11B6608BE645}" presName="composite" presStyleCnt="0"/>
      <dgm:spPr/>
    </dgm:pt>
    <dgm:pt modelId="{18FB62BF-2EEB-435F-BB8D-58495EE68085}" type="pres">
      <dgm:prSet presAssocID="{B0731F23-50AB-4399-A7F2-11B6608BE645}" presName="parTx" presStyleLbl="alignNode1" presStyleIdx="2" presStyleCnt="3">
        <dgm:presLayoutVars>
          <dgm:chMax val="0"/>
          <dgm:chPref val="0"/>
          <dgm:bulletEnabled val="1"/>
        </dgm:presLayoutVars>
      </dgm:prSet>
      <dgm:spPr/>
      <dgm:t>
        <a:bodyPr/>
        <a:lstStyle/>
        <a:p>
          <a:endParaRPr lang="en-US"/>
        </a:p>
      </dgm:t>
    </dgm:pt>
    <dgm:pt modelId="{AF235D45-D07E-4260-82E1-58BAC6CA99B8}" type="pres">
      <dgm:prSet presAssocID="{B0731F23-50AB-4399-A7F2-11B6608BE645}" presName="desTx" presStyleLbl="alignAccFollowNode1" presStyleIdx="2" presStyleCnt="3">
        <dgm:presLayoutVars>
          <dgm:bulletEnabled val="1"/>
        </dgm:presLayoutVars>
      </dgm:prSet>
      <dgm:spPr/>
      <dgm:t>
        <a:bodyPr/>
        <a:lstStyle/>
        <a:p>
          <a:endParaRPr lang="en-US"/>
        </a:p>
      </dgm:t>
    </dgm:pt>
  </dgm:ptLst>
  <dgm:cxnLst>
    <dgm:cxn modelId="{89A4716E-5990-4C1D-A9FC-A4FB81BAA105}" srcId="{50F3F1AE-F6AF-47CA-A498-0EDFCC179707}" destId="{157D22F2-927A-45D6-8D55-05F60EE40458}" srcOrd="0" destOrd="0" parTransId="{DB01E131-4352-4B14-99E4-A0AD724D94BC}" sibTransId="{F5D9CC84-412E-4A51-B2B0-977118F57A4B}"/>
    <dgm:cxn modelId="{6483FBE0-4918-4BCC-A686-22B51671D95D}" type="presOf" srcId="{F2872FED-5309-442B-B49F-4F11B4FA2180}" destId="{2F99D3D2-F583-485F-87A5-0F059AFCB01B}" srcOrd="0" destOrd="0" presId="urn:microsoft.com/office/officeart/2005/8/layout/hList1"/>
    <dgm:cxn modelId="{C144913E-2C18-4A75-A509-D6F9328CD63D}" srcId="{DB2224EF-9D0A-4E54-B448-B5B8373FA2EA}" destId="{269B1EDA-5E9A-452E-8267-661FA3496A3A}" srcOrd="0" destOrd="0" parTransId="{B1111422-356B-4FA4-89AC-FFFDD279A559}" sibTransId="{5446D226-0167-4E65-BCB5-6E8639E7F0A9}"/>
    <dgm:cxn modelId="{F2E9D9EF-04C7-4C98-9660-E05D3C16AB71}" type="presOf" srcId="{DB2224EF-9D0A-4E54-B448-B5B8373FA2EA}" destId="{8714EF77-ADFD-4B3E-8E67-81C70963D35E}" srcOrd="0" destOrd="0" presId="urn:microsoft.com/office/officeart/2005/8/layout/hList1"/>
    <dgm:cxn modelId="{E015CB0F-4DE5-4F51-9532-8706D88AAB36}" srcId="{F2872FED-5309-442B-B49F-4F11B4FA2180}" destId="{50F3F1AE-F6AF-47CA-A498-0EDFCC179707}" srcOrd="0" destOrd="0" parTransId="{C68DB9DA-DFC7-485C-B4A0-4127E049BCAC}" sibTransId="{FE77E8CD-3556-4775-8E10-F59EA7DD0EB5}"/>
    <dgm:cxn modelId="{960EDE5E-7C1D-4A6C-81A7-98F99E28CD51}" srcId="{F2872FED-5309-442B-B49F-4F11B4FA2180}" destId="{B0731F23-50AB-4399-A7F2-11B6608BE645}" srcOrd="2" destOrd="0" parTransId="{3019F740-4819-48E7-B24D-7DE2839961F3}" sibTransId="{AA7231CD-1D4E-444B-800F-CC516849B1C5}"/>
    <dgm:cxn modelId="{C2A1A559-65DE-4424-83F8-E62649F1697F}" srcId="{50F3F1AE-F6AF-47CA-A498-0EDFCC179707}" destId="{374E5F97-3BA5-4868-8E46-E15C5E6BE0D7}" srcOrd="1" destOrd="0" parTransId="{E5DE14D8-A55E-4B50-84C8-E15C651B5D06}" sibTransId="{A2F4F6F3-C0A7-4ECA-AA87-8EAC5A2CAAFE}"/>
    <dgm:cxn modelId="{D4EE6A9B-03E7-46DB-A73E-42EFF4513342}" type="presOf" srcId="{50F3F1AE-F6AF-47CA-A498-0EDFCC179707}" destId="{E76F51EA-4111-4619-BA20-B8D8142C0DF2}" srcOrd="0" destOrd="0" presId="urn:microsoft.com/office/officeart/2005/8/layout/hList1"/>
    <dgm:cxn modelId="{0BA853F3-F729-436C-8F29-D5442326B4E7}" type="presOf" srcId="{157D22F2-927A-45D6-8D55-05F60EE40458}" destId="{C5A7CEAE-800C-493F-B639-B2EEDB0D8038}" srcOrd="0" destOrd="0" presId="urn:microsoft.com/office/officeart/2005/8/layout/hList1"/>
    <dgm:cxn modelId="{89D9B281-4192-41D1-A5C2-9324DAB5167E}" type="presOf" srcId="{374E5F97-3BA5-4868-8E46-E15C5E6BE0D7}" destId="{C5A7CEAE-800C-493F-B639-B2EEDB0D8038}" srcOrd="0" destOrd="1" presId="urn:microsoft.com/office/officeart/2005/8/layout/hList1"/>
    <dgm:cxn modelId="{0573D4C2-7FFA-4A70-8B56-7EBDB3FCE3AC}" type="presOf" srcId="{B29847F7-4AF4-463A-8C26-35B723F2B55A}" destId="{AF235D45-D07E-4260-82E1-58BAC6CA99B8}" srcOrd="0" destOrd="0" presId="urn:microsoft.com/office/officeart/2005/8/layout/hList1"/>
    <dgm:cxn modelId="{CF71599C-3ACE-420F-B344-6572EC706B6A}" type="presOf" srcId="{269B1EDA-5E9A-452E-8267-661FA3496A3A}" destId="{10158536-E172-48E9-AD24-4F353BAE607D}" srcOrd="0" destOrd="0" presId="urn:microsoft.com/office/officeart/2005/8/layout/hList1"/>
    <dgm:cxn modelId="{ABA06CC3-6C61-4A9D-85F9-2073AB8FBEDA}" type="presOf" srcId="{B0731F23-50AB-4399-A7F2-11B6608BE645}" destId="{18FB62BF-2EEB-435F-BB8D-58495EE68085}" srcOrd="0" destOrd="0" presId="urn:microsoft.com/office/officeart/2005/8/layout/hList1"/>
    <dgm:cxn modelId="{5D427792-F8A4-44BF-9422-2B7F43F69BA4}" srcId="{F2872FED-5309-442B-B49F-4F11B4FA2180}" destId="{DB2224EF-9D0A-4E54-B448-B5B8373FA2EA}" srcOrd="1" destOrd="0" parTransId="{C0909787-6947-4F4F-A388-A0F42BC51C9A}" sibTransId="{FA6F30FC-4DC4-442F-BA5C-673F360F28BD}"/>
    <dgm:cxn modelId="{2754FAD3-A687-4996-8022-181290C3F5E3}" srcId="{B0731F23-50AB-4399-A7F2-11B6608BE645}" destId="{B29847F7-4AF4-463A-8C26-35B723F2B55A}" srcOrd="0" destOrd="0" parTransId="{B2BAB097-3076-4B96-82C8-C574153A6441}" sibTransId="{5C1398FF-8BB9-45DC-B748-E0FD5C636397}"/>
    <dgm:cxn modelId="{C68D0F93-CA4C-4A13-A21F-868FDED02ADC}" type="presParOf" srcId="{2F99D3D2-F583-485F-87A5-0F059AFCB01B}" destId="{20AC61B5-A172-4B9A-9EE5-A57CE241BD9C}" srcOrd="0" destOrd="0" presId="urn:microsoft.com/office/officeart/2005/8/layout/hList1"/>
    <dgm:cxn modelId="{EB89EEF6-C1AC-4D21-8211-42A19430F3E6}" type="presParOf" srcId="{20AC61B5-A172-4B9A-9EE5-A57CE241BD9C}" destId="{E76F51EA-4111-4619-BA20-B8D8142C0DF2}" srcOrd="0" destOrd="0" presId="urn:microsoft.com/office/officeart/2005/8/layout/hList1"/>
    <dgm:cxn modelId="{8A1EF0EC-88DD-41D9-B674-0DCC1463DFAF}" type="presParOf" srcId="{20AC61B5-A172-4B9A-9EE5-A57CE241BD9C}" destId="{C5A7CEAE-800C-493F-B639-B2EEDB0D8038}" srcOrd="1" destOrd="0" presId="urn:microsoft.com/office/officeart/2005/8/layout/hList1"/>
    <dgm:cxn modelId="{2D672AC3-4296-4AF3-B092-740AA2143A2B}" type="presParOf" srcId="{2F99D3D2-F583-485F-87A5-0F059AFCB01B}" destId="{53558B30-6145-4DA6-8589-9EE1A7881F8A}" srcOrd="1" destOrd="0" presId="urn:microsoft.com/office/officeart/2005/8/layout/hList1"/>
    <dgm:cxn modelId="{90E79647-828C-4980-B1C9-D802E5490923}" type="presParOf" srcId="{2F99D3D2-F583-485F-87A5-0F059AFCB01B}" destId="{3B05DE44-6780-4A04-B997-5D94F9BC7524}" srcOrd="2" destOrd="0" presId="urn:microsoft.com/office/officeart/2005/8/layout/hList1"/>
    <dgm:cxn modelId="{88584B66-EE5E-4270-A055-636F61EC8231}" type="presParOf" srcId="{3B05DE44-6780-4A04-B997-5D94F9BC7524}" destId="{8714EF77-ADFD-4B3E-8E67-81C70963D35E}" srcOrd="0" destOrd="0" presId="urn:microsoft.com/office/officeart/2005/8/layout/hList1"/>
    <dgm:cxn modelId="{5C3E245F-16AC-4EF8-B07C-71E6DC6401F8}" type="presParOf" srcId="{3B05DE44-6780-4A04-B997-5D94F9BC7524}" destId="{10158536-E172-48E9-AD24-4F353BAE607D}" srcOrd="1" destOrd="0" presId="urn:microsoft.com/office/officeart/2005/8/layout/hList1"/>
    <dgm:cxn modelId="{60DC5814-7C89-437B-B017-EA780D059B9C}" type="presParOf" srcId="{2F99D3D2-F583-485F-87A5-0F059AFCB01B}" destId="{3D28278F-9EA7-4222-AB31-00DFBBBDC6BE}" srcOrd="3" destOrd="0" presId="urn:microsoft.com/office/officeart/2005/8/layout/hList1"/>
    <dgm:cxn modelId="{999CB0F9-ACD9-4F75-BD65-8CA6895C7B5C}" type="presParOf" srcId="{2F99D3D2-F583-485F-87A5-0F059AFCB01B}" destId="{2E81ACC7-1A28-4774-81B5-DE2A6B5DAB80}" srcOrd="4" destOrd="0" presId="urn:microsoft.com/office/officeart/2005/8/layout/hList1"/>
    <dgm:cxn modelId="{D87E9ABF-AE78-4F7C-B7B1-5437B6542FE9}" type="presParOf" srcId="{2E81ACC7-1A28-4774-81B5-DE2A6B5DAB80}" destId="{18FB62BF-2EEB-435F-BB8D-58495EE68085}" srcOrd="0" destOrd="0" presId="urn:microsoft.com/office/officeart/2005/8/layout/hList1"/>
    <dgm:cxn modelId="{316306E8-A410-4C8B-BE01-E291F596056E}" type="presParOf" srcId="{2E81ACC7-1A28-4774-81B5-DE2A6B5DAB80}" destId="{AF235D45-D07E-4260-82E1-58BAC6CA99B8}"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D59B9C68-94B3-4304-8D61-DCE3FB7FBDE1}" type="doc">
      <dgm:prSet loTypeId="urn:microsoft.com/office/officeart/2005/8/layout/default" loCatId="cycle" qsTypeId="urn:microsoft.com/office/officeart/2005/8/quickstyle/simple5" qsCatId="simple" csTypeId="urn:microsoft.com/office/officeart/2005/8/colors/accent1_2" csCatId="accent1" phldr="1"/>
      <dgm:spPr/>
      <dgm:t>
        <a:bodyPr/>
        <a:lstStyle/>
        <a:p>
          <a:endParaRPr lang="en-US"/>
        </a:p>
      </dgm:t>
    </dgm:pt>
    <dgm:pt modelId="{0A5A32C9-5E82-4EB2-BEDF-DA0CE78630C6}">
      <dgm:prSet phldrT="[Text]"/>
      <dgm:spPr/>
      <dgm:t>
        <a:bodyPr/>
        <a:lstStyle/>
        <a:p>
          <a:r>
            <a:rPr lang="en-US" b="1" dirty="0" smtClean="0"/>
            <a:t>Arrange for meetings at frequent intervals with franchisees</a:t>
          </a:r>
          <a:endParaRPr lang="en-US" dirty="0"/>
        </a:p>
      </dgm:t>
    </dgm:pt>
    <dgm:pt modelId="{5CF473FF-68EE-4203-8B45-5CBCA4180526}" type="parTrans" cxnId="{91BF1DAD-D6F6-44F3-A7D6-181E78FC9750}">
      <dgm:prSet/>
      <dgm:spPr/>
      <dgm:t>
        <a:bodyPr/>
        <a:lstStyle/>
        <a:p>
          <a:endParaRPr lang="en-US"/>
        </a:p>
      </dgm:t>
    </dgm:pt>
    <dgm:pt modelId="{84021941-17A1-4A30-A254-48FA633DD01A}" type="sibTrans" cxnId="{91BF1DAD-D6F6-44F3-A7D6-181E78FC9750}">
      <dgm:prSet/>
      <dgm:spPr/>
      <dgm:t>
        <a:bodyPr/>
        <a:lstStyle/>
        <a:p>
          <a:endParaRPr lang="en-US"/>
        </a:p>
      </dgm:t>
    </dgm:pt>
    <dgm:pt modelId="{5D6CD1D1-836A-4439-9C50-D353BABA5429}">
      <dgm:prSet phldrT="[Text]"/>
      <dgm:spPr/>
      <dgm:t>
        <a:bodyPr/>
        <a:lstStyle/>
        <a:p>
          <a:r>
            <a:rPr lang="en-US" b="1" dirty="0" smtClean="0"/>
            <a:t>Recognize, reward, and motivate franchisees who perform well</a:t>
          </a:r>
          <a:endParaRPr lang="en-US" dirty="0"/>
        </a:p>
      </dgm:t>
    </dgm:pt>
    <dgm:pt modelId="{3C696919-1EF0-47A1-B3D5-76CB9395FD49}" type="parTrans" cxnId="{C124C1C3-632F-4C7E-81C4-3359A3DD9618}">
      <dgm:prSet/>
      <dgm:spPr/>
      <dgm:t>
        <a:bodyPr/>
        <a:lstStyle/>
        <a:p>
          <a:endParaRPr lang="en-US"/>
        </a:p>
      </dgm:t>
    </dgm:pt>
    <dgm:pt modelId="{E5EB8FCA-9A5A-4DD8-A8B2-C0BB792AB91B}" type="sibTrans" cxnId="{C124C1C3-632F-4C7E-81C4-3359A3DD9618}">
      <dgm:prSet/>
      <dgm:spPr/>
      <dgm:t>
        <a:bodyPr/>
        <a:lstStyle/>
        <a:p>
          <a:endParaRPr lang="en-US"/>
        </a:p>
      </dgm:t>
    </dgm:pt>
    <dgm:pt modelId="{884205B2-5FA2-432D-8C08-F9A7627FC4C9}">
      <dgm:prSet phldrT="[Text]"/>
      <dgm:spPr/>
      <dgm:t>
        <a:bodyPr/>
        <a:lstStyle/>
        <a:p>
          <a:r>
            <a:rPr lang="en-US" b="1" dirty="0" smtClean="0"/>
            <a:t>Include information about the importance of relationship and what steps are or will be undertaken</a:t>
          </a:r>
          <a:endParaRPr lang="en-US" dirty="0"/>
        </a:p>
      </dgm:t>
    </dgm:pt>
    <dgm:pt modelId="{F2966C8A-2EF8-4366-B0D0-3E00C60EE88B}" type="parTrans" cxnId="{FB48691D-F860-4FD4-87B3-4553C6253029}">
      <dgm:prSet/>
      <dgm:spPr/>
      <dgm:t>
        <a:bodyPr/>
        <a:lstStyle/>
        <a:p>
          <a:endParaRPr lang="en-US"/>
        </a:p>
      </dgm:t>
    </dgm:pt>
    <dgm:pt modelId="{32AD9A7E-114A-4756-BBB2-8AF5D83F2422}" type="sibTrans" cxnId="{FB48691D-F860-4FD4-87B3-4553C6253029}">
      <dgm:prSet/>
      <dgm:spPr/>
      <dgm:t>
        <a:bodyPr/>
        <a:lstStyle/>
        <a:p>
          <a:endParaRPr lang="en-US"/>
        </a:p>
      </dgm:t>
    </dgm:pt>
    <dgm:pt modelId="{46C37931-285F-4B9D-8D68-0FD6FFB92BCE}">
      <dgm:prSet phldrT="[Text]"/>
      <dgm:spPr/>
      <dgm:t>
        <a:bodyPr/>
        <a:lstStyle/>
        <a:p>
          <a:r>
            <a:rPr lang="en-US" b="1" dirty="0" smtClean="0"/>
            <a:t>During the interview emphasize the importance of relationship</a:t>
          </a:r>
          <a:endParaRPr lang="en-US" dirty="0"/>
        </a:p>
      </dgm:t>
    </dgm:pt>
    <dgm:pt modelId="{FB75770A-A1E3-4D72-B912-17FE0E8A350A}" type="parTrans" cxnId="{3170502F-1BDD-4DCC-82E2-4C8357EE2D77}">
      <dgm:prSet/>
      <dgm:spPr/>
      <dgm:t>
        <a:bodyPr/>
        <a:lstStyle/>
        <a:p>
          <a:endParaRPr lang="en-US"/>
        </a:p>
      </dgm:t>
    </dgm:pt>
    <dgm:pt modelId="{0549820F-2696-4907-BED1-0F469D0FD257}" type="sibTrans" cxnId="{3170502F-1BDD-4DCC-82E2-4C8357EE2D77}">
      <dgm:prSet/>
      <dgm:spPr/>
      <dgm:t>
        <a:bodyPr/>
        <a:lstStyle/>
        <a:p>
          <a:endParaRPr lang="en-US"/>
        </a:p>
      </dgm:t>
    </dgm:pt>
    <dgm:pt modelId="{022A93EC-F9B2-4CF8-9A3A-56164439A4DF}">
      <dgm:prSet phldrT="[Text]"/>
      <dgm:spPr/>
      <dgm:t>
        <a:bodyPr/>
        <a:lstStyle/>
        <a:p>
          <a:r>
            <a:rPr lang="en-US" b="1" dirty="0" smtClean="0"/>
            <a:t>Make sure that there is clear understanding of the organizational culture</a:t>
          </a:r>
          <a:endParaRPr lang="en-US" dirty="0"/>
        </a:p>
      </dgm:t>
    </dgm:pt>
    <dgm:pt modelId="{CABDB6E0-B755-4445-89C0-D2AD327770E5}" type="parTrans" cxnId="{60CEEF72-8E87-490D-965B-EFE44E321B5B}">
      <dgm:prSet/>
      <dgm:spPr/>
      <dgm:t>
        <a:bodyPr/>
        <a:lstStyle/>
        <a:p>
          <a:endParaRPr lang="en-US"/>
        </a:p>
      </dgm:t>
    </dgm:pt>
    <dgm:pt modelId="{3B39F858-F2B4-4137-BD8B-DD091D4048EC}" type="sibTrans" cxnId="{60CEEF72-8E87-490D-965B-EFE44E321B5B}">
      <dgm:prSet/>
      <dgm:spPr/>
      <dgm:t>
        <a:bodyPr/>
        <a:lstStyle/>
        <a:p>
          <a:endParaRPr lang="en-US"/>
        </a:p>
      </dgm:t>
    </dgm:pt>
    <dgm:pt modelId="{4EEA49B9-4181-463D-93D4-8F3345F6402A}">
      <dgm:prSet phldrT="[Text]"/>
      <dgm:spPr/>
      <dgm:t>
        <a:bodyPr/>
        <a:lstStyle/>
        <a:p>
          <a:r>
            <a:rPr lang="en-US" b="1" dirty="0" smtClean="0"/>
            <a:t>Field Support personnel should know and develop sound relationship</a:t>
          </a:r>
          <a:endParaRPr lang="en-US" dirty="0"/>
        </a:p>
      </dgm:t>
    </dgm:pt>
    <dgm:pt modelId="{660E37CF-CA83-46F5-BD5D-7FA488FAC6A2}" type="parTrans" cxnId="{DBE7774B-6EB1-4FD2-AEA5-F15C2935FFC0}">
      <dgm:prSet/>
      <dgm:spPr/>
      <dgm:t>
        <a:bodyPr/>
        <a:lstStyle/>
        <a:p>
          <a:endParaRPr lang="en-US"/>
        </a:p>
      </dgm:t>
    </dgm:pt>
    <dgm:pt modelId="{1A5F3B46-DF54-4AE3-8BBB-4496C83EF00C}" type="sibTrans" cxnId="{DBE7774B-6EB1-4FD2-AEA5-F15C2935FFC0}">
      <dgm:prSet/>
      <dgm:spPr/>
      <dgm:t>
        <a:bodyPr/>
        <a:lstStyle/>
        <a:p>
          <a:endParaRPr lang="en-US"/>
        </a:p>
      </dgm:t>
    </dgm:pt>
    <dgm:pt modelId="{7A7C8D21-E28C-7E45-88C6-E66A1748C35D}" type="pres">
      <dgm:prSet presAssocID="{D59B9C68-94B3-4304-8D61-DCE3FB7FBDE1}" presName="diagram" presStyleCnt="0">
        <dgm:presLayoutVars>
          <dgm:dir/>
          <dgm:resizeHandles val="exact"/>
        </dgm:presLayoutVars>
      </dgm:prSet>
      <dgm:spPr/>
      <dgm:t>
        <a:bodyPr/>
        <a:lstStyle/>
        <a:p>
          <a:endParaRPr lang="en-US"/>
        </a:p>
      </dgm:t>
    </dgm:pt>
    <dgm:pt modelId="{7A4587CA-9C29-8040-97E6-32AF61B82BA4}" type="pres">
      <dgm:prSet presAssocID="{0A5A32C9-5E82-4EB2-BEDF-DA0CE78630C6}" presName="node" presStyleLbl="node1" presStyleIdx="0" presStyleCnt="6">
        <dgm:presLayoutVars>
          <dgm:bulletEnabled val="1"/>
        </dgm:presLayoutVars>
      </dgm:prSet>
      <dgm:spPr/>
      <dgm:t>
        <a:bodyPr/>
        <a:lstStyle/>
        <a:p>
          <a:endParaRPr lang="en-US"/>
        </a:p>
      </dgm:t>
    </dgm:pt>
    <dgm:pt modelId="{1ED68132-BB11-6C46-9F6C-D515B4356D0F}" type="pres">
      <dgm:prSet presAssocID="{84021941-17A1-4A30-A254-48FA633DD01A}" presName="sibTrans" presStyleCnt="0"/>
      <dgm:spPr/>
    </dgm:pt>
    <dgm:pt modelId="{14F8CDB3-FA00-5B4C-9E23-8CF28A07273E}" type="pres">
      <dgm:prSet presAssocID="{5D6CD1D1-836A-4439-9C50-D353BABA5429}" presName="node" presStyleLbl="node1" presStyleIdx="1" presStyleCnt="6">
        <dgm:presLayoutVars>
          <dgm:bulletEnabled val="1"/>
        </dgm:presLayoutVars>
      </dgm:prSet>
      <dgm:spPr/>
      <dgm:t>
        <a:bodyPr/>
        <a:lstStyle/>
        <a:p>
          <a:endParaRPr lang="en-US"/>
        </a:p>
      </dgm:t>
    </dgm:pt>
    <dgm:pt modelId="{D08C6B76-B345-B947-9882-D25CD3F2DE90}" type="pres">
      <dgm:prSet presAssocID="{E5EB8FCA-9A5A-4DD8-A8B2-C0BB792AB91B}" presName="sibTrans" presStyleCnt="0"/>
      <dgm:spPr/>
    </dgm:pt>
    <dgm:pt modelId="{63627D1B-450D-E243-BFD8-B8EDDB9CC34C}" type="pres">
      <dgm:prSet presAssocID="{884205B2-5FA2-432D-8C08-F9A7627FC4C9}" presName="node" presStyleLbl="node1" presStyleIdx="2" presStyleCnt="6">
        <dgm:presLayoutVars>
          <dgm:bulletEnabled val="1"/>
        </dgm:presLayoutVars>
      </dgm:prSet>
      <dgm:spPr/>
      <dgm:t>
        <a:bodyPr/>
        <a:lstStyle/>
        <a:p>
          <a:endParaRPr lang="en-US"/>
        </a:p>
      </dgm:t>
    </dgm:pt>
    <dgm:pt modelId="{AE36128B-4E81-4C4D-AC0D-E2B7D60C6072}" type="pres">
      <dgm:prSet presAssocID="{32AD9A7E-114A-4756-BBB2-8AF5D83F2422}" presName="sibTrans" presStyleCnt="0"/>
      <dgm:spPr/>
    </dgm:pt>
    <dgm:pt modelId="{A7A3986A-E625-9845-B46E-52C333B475E7}" type="pres">
      <dgm:prSet presAssocID="{46C37931-285F-4B9D-8D68-0FD6FFB92BCE}" presName="node" presStyleLbl="node1" presStyleIdx="3" presStyleCnt="6">
        <dgm:presLayoutVars>
          <dgm:bulletEnabled val="1"/>
        </dgm:presLayoutVars>
      </dgm:prSet>
      <dgm:spPr/>
      <dgm:t>
        <a:bodyPr/>
        <a:lstStyle/>
        <a:p>
          <a:endParaRPr lang="en-US"/>
        </a:p>
      </dgm:t>
    </dgm:pt>
    <dgm:pt modelId="{B2189ECA-A9F0-5E43-980E-8DF50866CA8E}" type="pres">
      <dgm:prSet presAssocID="{0549820F-2696-4907-BED1-0F469D0FD257}" presName="sibTrans" presStyleCnt="0"/>
      <dgm:spPr/>
    </dgm:pt>
    <dgm:pt modelId="{BFA91EA2-014B-DD47-9079-A3B609A0D56B}" type="pres">
      <dgm:prSet presAssocID="{022A93EC-F9B2-4CF8-9A3A-56164439A4DF}" presName="node" presStyleLbl="node1" presStyleIdx="4" presStyleCnt="6">
        <dgm:presLayoutVars>
          <dgm:bulletEnabled val="1"/>
        </dgm:presLayoutVars>
      </dgm:prSet>
      <dgm:spPr/>
      <dgm:t>
        <a:bodyPr/>
        <a:lstStyle/>
        <a:p>
          <a:endParaRPr lang="en-US"/>
        </a:p>
      </dgm:t>
    </dgm:pt>
    <dgm:pt modelId="{64B42867-B90A-7744-AA08-79443B9857C0}" type="pres">
      <dgm:prSet presAssocID="{3B39F858-F2B4-4137-BD8B-DD091D4048EC}" presName="sibTrans" presStyleCnt="0"/>
      <dgm:spPr/>
    </dgm:pt>
    <dgm:pt modelId="{72780D89-B2F4-734B-AC1D-72CC063D4C6C}" type="pres">
      <dgm:prSet presAssocID="{4EEA49B9-4181-463D-93D4-8F3345F6402A}" presName="node" presStyleLbl="node1" presStyleIdx="5" presStyleCnt="6">
        <dgm:presLayoutVars>
          <dgm:bulletEnabled val="1"/>
        </dgm:presLayoutVars>
      </dgm:prSet>
      <dgm:spPr/>
      <dgm:t>
        <a:bodyPr/>
        <a:lstStyle/>
        <a:p>
          <a:endParaRPr lang="en-US"/>
        </a:p>
      </dgm:t>
    </dgm:pt>
  </dgm:ptLst>
  <dgm:cxnLst>
    <dgm:cxn modelId="{5C4BF644-A6A9-5F4C-80E6-F8471CB27A18}" type="presOf" srcId="{022A93EC-F9B2-4CF8-9A3A-56164439A4DF}" destId="{BFA91EA2-014B-DD47-9079-A3B609A0D56B}" srcOrd="0" destOrd="0" presId="urn:microsoft.com/office/officeart/2005/8/layout/default"/>
    <dgm:cxn modelId="{C124C1C3-632F-4C7E-81C4-3359A3DD9618}" srcId="{D59B9C68-94B3-4304-8D61-DCE3FB7FBDE1}" destId="{5D6CD1D1-836A-4439-9C50-D353BABA5429}" srcOrd="1" destOrd="0" parTransId="{3C696919-1EF0-47A1-B3D5-76CB9395FD49}" sibTransId="{E5EB8FCA-9A5A-4DD8-A8B2-C0BB792AB91B}"/>
    <dgm:cxn modelId="{A2455D58-FEB7-2641-AF5B-9E3D8DCBF61B}" type="presOf" srcId="{0A5A32C9-5E82-4EB2-BEDF-DA0CE78630C6}" destId="{7A4587CA-9C29-8040-97E6-32AF61B82BA4}" srcOrd="0" destOrd="0" presId="urn:microsoft.com/office/officeart/2005/8/layout/default"/>
    <dgm:cxn modelId="{F2A76139-3789-B54C-89B2-6B639FA88C08}" type="presOf" srcId="{4EEA49B9-4181-463D-93D4-8F3345F6402A}" destId="{72780D89-B2F4-734B-AC1D-72CC063D4C6C}" srcOrd="0" destOrd="0" presId="urn:microsoft.com/office/officeart/2005/8/layout/default"/>
    <dgm:cxn modelId="{482577A8-04CC-504C-AB91-4A742CE66D5D}" type="presOf" srcId="{5D6CD1D1-836A-4439-9C50-D353BABA5429}" destId="{14F8CDB3-FA00-5B4C-9E23-8CF28A07273E}" srcOrd="0" destOrd="0" presId="urn:microsoft.com/office/officeart/2005/8/layout/default"/>
    <dgm:cxn modelId="{91BF1DAD-D6F6-44F3-A7D6-181E78FC9750}" srcId="{D59B9C68-94B3-4304-8D61-DCE3FB7FBDE1}" destId="{0A5A32C9-5E82-4EB2-BEDF-DA0CE78630C6}" srcOrd="0" destOrd="0" parTransId="{5CF473FF-68EE-4203-8B45-5CBCA4180526}" sibTransId="{84021941-17A1-4A30-A254-48FA633DD01A}"/>
    <dgm:cxn modelId="{8304C9AB-2428-174B-914B-701677FBBE38}" type="presOf" srcId="{46C37931-285F-4B9D-8D68-0FD6FFB92BCE}" destId="{A7A3986A-E625-9845-B46E-52C333B475E7}" srcOrd="0" destOrd="0" presId="urn:microsoft.com/office/officeart/2005/8/layout/default"/>
    <dgm:cxn modelId="{3170502F-1BDD-4DCC-82E2-4C8357EE2D77}" srcId="{D59B9C68-94B3-4304-8D61-DCE3FB7FBDE1}" destId="{46C37931-285F-4B9D-8D68-0FD6FFB92BCE}" srcOrd="3" destOrd="0" parTransId="{FB75770A-A1E3-4D72-B912-17FE0E8A350A}" sibTransId="{0549820F-2696-4907-BED1-0F469D0FD257}"/>
    <dgm:cxn modelId="{93B03B11-8FAA-8440-86F5-0B79F49F192F}" type="presOf" srcId="{D59B9C68-94B3-4304-8D61-DCE3FB7FBDE1}" destId="{7A7C8D21-E28C-7E45-88C6-E66A1748C35D}" srcOrd="0" destOrd="0" presId="urn:microsoft.com/office/officeart/2005/8/layout/default"/>
    <dgm:cxn modelId="{A48CD634-476F-4045-A13B-096417DEB200}" type="presOf" srcId="{884205B2-5FA2-432D-8C08-F9A7627FC4C9}" destId="{63627D1B-450D-E243-BFD8-B8EDDB9CC34C}" srcOrd="0" destOrd="0" presId="urn:microsoft.com/office/officeart/2005/8/layout/default"/>
    <dgm:cxn modelId="{FB48691D-F860-4FD4-87B3-4553C6253029}" srcId="{D59B9C68-94B3-4304-8D61-DCE3FB7FBDE1}" destId="{884205B2-5FA2-432D-8C08-F9A7627FC4C9}" srcOrd="2" destOrd="0" parTransId="{F2966C8A-2EF8-4366-B0D0-3E00C60EE88B}" sibTransId="{32AD9A7E-114A-4756-BBB2-8AF5D83F2422}"/>
    <dgm:cxn modelId="{60CEEF72-8E87-490D-965B-EFE44E321B5B}" srcId="{D59B9C68-94B3-4304-8D61-DCE3FB7FBDE1}" destId="{022A93EC-F9B2-4CF8-9A3A-56164439A4DF}" srcOrd="4" destOrd="0" parTransId="{CABDB6E0-B755-4445-89C0-D2AD327770E5}" sibTransId="{3B39F858-F2B4-4137-BD8B-DD091D4048EC}"/>
    <dgm:cxn modelId="{DBE7774B-6EB1-4FD2-AEA5-F15C2935FFC0}" srcId="{D59B9C68-94B3-4304-8D61-DCE3FB7FBDE1}" destId="{4EEA49B9-4181-463D-93D4-8F3345F6402A}" srcOrd="5" destOrd="0" parTransId="{660E37CF-CA83-46F5-BD5D-7FA488FAC6A2}" sibTransId="{1A5F3B46-DF54-4AE3-8BBB-4496C83EF00C}"/>
    <dgm:cxn modelId="{06AD3240-4485-A548-B376-5FBE5D5F8C81}" type="presParOf" srcId="{7A7C8D21-E28C-7E45-88C6-E66A1748C35D}" destId="{7A4587CA-9C29-8040-97E6-32AF61B82BA4}" srcOrd="0" destOrd="0" presId="urn:microsoft.com/office/officeart/2005/8/layout/default"/>
    <dgm:cxn modelId="{A1809233-CD38-9946-8BDD-046E0D7E38D3}" type="presParOf" srcId="{7A7C8D21-E28C-7E45-88C6-E66A1748C35D}" destId="{1ED68132-BB11-6C46-9F6C-D515B4356D0F}" srcOrd="1" destOrd="0" presId="urn:microsoft.com/office/officeart/2005/8/layout/default"/>
    <dgm:cxn modelId="{7498F302-08BD-EB4D-A280-2F656E0521F2}" type="presParOf" srcId="{7A7C8D21-E28C-7E45-88C6-E66A1748C35D}" destId="{14F8CDB3-FA00-5B4C-9E23-8CF28A07273E}" srcOrd="2" destOrd="0" presId="urn:microsoft.com/office/officeart/2005/8/layout/default"/>
    <dgm:cxn modelId="{70B2078B-55F1-7846-A600-47FC6B1B22B2}" type="presParOf" srcId="{7A7C8D21-E28C-7E45-88C6-E66A1748C35D}" destId="{D08C6B76-B345-B947-9882-D25CD3F2DE90}" srcOrd="3" destOrd="0" presId="urn:microsoft.com/office/officeart/2005/8/layout/default"/>
    <dgm:cxn modelId="{EF053AEC-0469-9145-82F6-5AC9A27FB83F}" type="presParOf" srcId="{7A7C8D21-E28C-7E45-88C6-E66A1748C35D}" destId="{63627D1B-450D-E243-BFD8-B8EDDB9CC34C}" srcOrd="4" destOrd="0" presId="urn:microsoft.com/office/officeart/2005/8/layout/default"/>
    <dgm:cxn modelId="{2A95A37D-109F-6A44-A779-75E079648DA5}" type="presParOf" srcId="{7A7C8D21-E28C-7E45-88C6-E66A1748C35D}" destId="{AE36128B-4E81-4C4D-AC0D-E2B7D60C6072}" srcOrd="5" destOrd="0" presId="urn:microsoft.com/office/officeart/2005/8/layout/default"/>
    <dgm:cxn modelId="{A6289F36-7B4A-D941-BE59-D4967AE88868}" type="presParOf" srcId="{7A7C8D21-E28C-7E45-88C6-E66A1748C35D}" destId="{A7A3986A-E625-9845-B46E-52C333B475E7}" srcOrd="6" destOrd="0" presId="urn:microsoft.com/office/officeart/2005/8/layout/default"/>
    <dgm:cxn modelId="{FC9E1809-603D-2F44-B2E0-85F103F95E89}" type="presParOf" srcId="{7A7C8D21-E28C-7E45-88C6-E66A1748C35D}" destId="{B2189ECA-A9F0-5E43-980E-8DF50866CA8E}" srcOrd="7" destOrd="0" presId="urn:microsoft.com/office/officeart/2005/8/layout/default"/>
    <dgm:cxn modelId="{6DDD788C-CE2B-3D49-8FC6-E9BB509D2DD3}" type="presParOf" srcId="{7A7C8D21-E28C-7E45-88C6-E66A1748C35D}" destId="{BFA91EA2-014B-DD47-9079-A3B609A0D56B}" srcOrd="8" destOrd="0" presId="urn:microsoft.com/office/officeart/2005/8/layout/default"/>
    <dgm:cxn modelId="{6261CDF9-6FF6-3D4B-A896-9319BB3FFE3B}" type="presParOf" srcId="{7A7C8D21-E28C-7E45-88C6-E66A1748C35D}" destId="{64B42867-B90A-7744-AA08-79443B9857C0}" srcOrd="9" destOrd="0" presId="urn:microsoft.com/office/officeart/2005/8/layout/default"/>
    <dgm:cxn modelId="{D9843A51-2AED-7346-B326-D3476666028E}" type="presParOf" srcId="{7A7C8D21-E28C-7E45-88C6-E66A1748C35D}" destId="{72780D89-B2F4-734B-AC1D-72CC063D4C6C}" srcOrd="1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6AF03D2-53BC-4C52-AE77-56E41D6E8CC6}" type="doc">
      <dgm:prSet loTypeId="urn:microsoft.com/office/officeart/2005/8/layout/vList2" loCatId="list" qsTypeId="urn:microsoft.com/office/officeart/2005/8/quickstyle/3d3" qsCatId="3D" csTypeId="urn:microsoft.com/office/officeart/2005/8/colors/accent1_1" csCatId="accent1" phldr="1"/>
      <dgm:spPr/>
      <dgm:t>
        <a:bodyPr/>
        <a:lstStyle/>
        <a:p>
          <a:endParaRPr lang="en-US"/>
        </a:p>
      </dgm:t>
    </dgm:pt>
    <dgm:pt modelId="{0452072E-FE21-4D51-9138-36732D307849}">
      <dgm:prSet phldrT="[Text]" custT="1"/>
      <dgm:spPr/>
      <dgm:t>
        <a:bodyPr/>
        <a:lstStyle/>
        <a:p>
          <a:pPr algn="just"/>
          <a:r>
            <a:rPr lang="en-US" sz="2400" b="0" dirty="0" smtClean="0"/>
            <a:t>1. Typically occurs in businesses where there is a notable service component that must be performed near customers. </a:t>
          </a:r>
          <a:endParaRPr lang="en-US" sz="2400" b="0" i="1" dirty="0"/>
        </a:p>
      </dgm:t>
    </dgm:pt>
    <dgm:pt modelId="{C00D6770-8FAD-4DB5-A0CC-ADDFBA0E1849}" type="parTrans" cxnId="{952A489C-FAB7-4F11-A90B-8620F6E6D211}">
      <dgm:prSet/>
      <dgm:spPr/>
      <dgm:t>
        <a:bodyPr/>
        <a:lstStyle/>
        <a:p>
          <a:endParaRPr lang="en-US" sz="2400"/>
        </a:p>
      </dgm:t>
    </dgm:pt>
    <dgm:pt modelId="{E40950C0-00EF-497E-8AA8-EB9F79B69D1C}" type="sibTrans" cxnId="{952A489C-FAB7-4F11-A90B-8620F6E6D211}">
      <dgm:prSet/>
      <dgm:spPr/>
      <dgm:t>
        <a:bodyPr/>
        <a:lstStyle/>
        <a:p>
          <a:endParaRPr lang="en-US" sz="2400"/>
        </a:p>
      </dgm:t>
    </dgm:pt>
    <dgm:pt modelId="{BAD63D83-5BAD-4CE4-A4F4-6A1D32458ADC}">
      <dgm:prSet custT="1"/>
      <dgm:spPr/>
      <dgm:t>
        <a:bodyPr/>
        <a:lstStyle/>
        <a:p>
          <a:pPr algn="just"/>
          <a:r>
            <a:rPr lang="en-US" sz="2400" b="0" dirty="0" smtClean="0"/>
            <a:t>2. Franchise contracts typically reflect a unique allocation of responsibilities, decision rights, and profits between a centralized principal (the franchisor) and decentralized agents (franchisees) (Combs, Michael, &amp; </a:t>
          </a:r>
          <a:r>
            <a:rPr lang="en-US" sz="2400" b="0" dirty="0" err="1" smtClean="0"/>
            <a:t>Castrogiovanni</a:t>
          </a:r>
          <a:r>
            <a:rPr lang="en-US" sz="2400" b="0" dirty="0" smtClean="0"/>
            <a:t>, (2004). </a:t>
          </a:r>
        </a:p>
      </dgm:t>
    </dgm:pt>
    <dgm:pt modelId="{DA2F164A-FA26-45C5-8234-1B4CC1E4DACC}" type="parTrans" cxnId="{768CD3E5-96DF-4EB7-AD1B-FC64B3EA8500}">
      <dgm:prSet/>
      <dgm:spPr/>
      <dgm:t>
        <a:bodyPr/>
        <a:lstStyle/>
        <a:p>
          <a:endParaRPr lang="en-US" sz="2400"/>
        </a:p>
      </dgm:t>
    </dgm:pt>
    <dgm:pt modelId="{AAB7D161-8BC2-4420-BCDE-81E976781BBE}" type="sibTrans" cxnId="{768CD3E5-96DF-4EB7-AD1B-FC64B3EA8500}">
      <dgm:prSet/>
      <dgm:spPr/>
      <dgm:t>
        <a:bodyPr/>
        <a:lstStyle/>
        <a:p>
          <a:endParaRPr lang="en-US" sz="2400"/>
        </a:p>
      </dgm:t>
    </dgm:pt>
    <dgm:pt modelId="{1CAE71E5-001F-4468-AD67-54D7C0302B43}" type="pres">
      <dgm:prSet presAssocID="{06AF03D2-53BC-4C52-AE77-56E41D6E8CC6}" presName="linear" presStyleCnt="0">
        <dgm:presLayoutVars>
          <dgm:animLvl val="lvl"/>
          <dgm:resizeHandles val="exact"/>
        </dgm:presLayoutVars>
      </dgm:prSet>
      <dgm:spPr/>
      <dgm:t>
        <a:bodyPr/>
        <a:lstStyle/>
        <a:p>
          <a:endParaRPr lang="en-US"/>
        </a:p>
      </dgm:t>
    </dgm:pt>
    <dgm:pt modelId="{68FF2993-BCF6-4638-9413-7385AB76AEFB}" type="pres">
      <dgm:prSet presAssocID="{0452072E-FE21-4D51-9138-36732D307849}" presName="parentText" presStyleLbl="node1" presStyleIdx="0" presStyleCnt="2" custLinFactNeighborX="-926" custLinFactNeighborY="-12337">
        <dgm:presLayoutVars>
          <dgm:chMax val="0"/>
          <dgm:bulletEnabled val="1"/>
        </dgm:presLayoutVars>
      </dgm:prSet>
      <dgm:spPr/>
      <dgm:t>
        <a:bodyPr/>
        <a:lstStyle/>
        <a:p>
          <a:endParaRPr lang="en-US"/>
        </a:p>
      </dgm:t>
    </dgm:pt>
    <dgm:pt modelId="{BF76950C-AE45-4ACF-B0EB-A7ECEB8B7D96}" type="pres">
      <dgm:prSet presAssocID="{E40950C0-00EF-497E-8AA8-EB9F79B69D1C}" presName="spacer" presStyleCnt="0"/>
      <dgm:spPr/>
      <dgm:t>
        <a:bodyPr/>
        <a:lstStyle/>
        <a:p>
          <a:endParaRPr lang="en-US"/>
        </a:p>
      </dgm:t>
    </dgm:pt>
    <dgm:pt modelId="{1DFD9296-DD30-4778-980D-9834B7392DB3}" type="pres">
      <dgm:prSet presAssocID="{BAD63D83-5BAD-4CE4-A4F4-6A1D32458ADC}" presName="parentText" presStyleLbl="node1" presStyleIdx="1" presStyleCnt="2">
        <dgm:presLayoutVars>
          <dgm:chMax val="0"/>
          <dgm:bulletEnabled val="1"/>
        </dgm:presLayoutVars>
      </dgm:prSet>
      <dgm:spPr/>
      <dgm:t>
        <a:bodyPr/>
        <a:lstStyle/>
        <a:p>
          <a:endParaRPr lang="en-US"/>
        </a:p>
      </dgm:t>
    </dgm:pt>
  </dgm:ptLst>
  <dgm:cxnLst>
    <dgm:cxn modelId="{768CD3E5-96DF-4EB7-AD1B-FC64B3EA8500}" srcId="{06AF03D2-53BC-4C52-AE77-56E41D6E8CC6}" destId="{BAD63D83-5BAD-4CE4-A4F4-6A1D32458ADC}" srcOrd="1" destOrd="0" parTransId="{DA2F164A-FA26-45C5-8234-1B4CC1E4DACC}" sibTransId="{AAB7D161-8BC2-4420-BCDE-81E976781BBE}"/>
    <dgm:cxn modelId="{F3A61B91-54FA-45BC-812F-973DCC8CDC72}" type="presOf" srcId="{BAD63D83-5BAD-4CE4-A4F4-6A1D32458ADC}" destId="{1DFD9296-DD30-4778-980D-9834B7392DB3}" srcOrd="0" destOrd="0" presId="urn:microsoft.com/office/officeart/2005/8/layout/vList2"/>
    <dgm:cxn modelId="{0B182BB9-E756-47CC-A1DA-9682BFA507B5}" type="presOf" srcId="{0452072E-FE21-4D51-9138-36732D307849}" destId="{68FF2993-BCF6-4638-9413-7385AB76AEFB}" srcOrd="0" destOrd="0" presId="urn:microsoft.com/office/officeart/2005/8/layout/vList2"/>
    <dgm:cxn modelId="{952A489C-FAB7-4F11-A90B-8620F6E6D211}" srcId="{06AF03D2-53BC-4C52-AE77-56E41D6E8CC6}" destId="{0452072E-FE21-4D51-9138-36732D307849}" srcOrd="0" destOrd="0" parTransId="{C00D6770-8FAD-4DB5-A0CC-ADDFBA0E1849}" sibTransId="{E40950C0-00EF-497E-8AA8-EB9F79B69D1C}"/>
    <dgm:cxn modelId="{B877B16C-E2C1-42DC-BB2B-D2328C53DAAD}" type="presOf" srcId="{06AF03D2-53BC-4C52-AE77-56E41D6E8CC6}" destId="{1CAE71E5-001F-4468-AD67-54D7C0302B43}" srcOrd="0" destOrd="0" presId="urn:microsoft.com/office/officeart/2005/8/layout/vList2"/>
    <dgm:cxn modelId="{E2E4D4FA-433A-420C-9123-C318BE62E2DE}" type="presParOf" srcId="{1CAE71E5-001F-4468-AD67-54D7C0302B43}" destId="{68FF2993-BCF6-4638-9413-7385AB76AEFB}" srcOrd="0" destOrd="0" presId="urn:microsoft.com/office/officeart/2005/8/layout/vList2"/>
    <dgm:cxn modelId="{9DFC5A79-C0CC-4FA0-A795-EE91A06EEA63}" type="presParOf" srcId="{1CAE71E5-001F-4468-AD67-54D7C0302B43}" destId="{BF76950C-AE45-4ACF-B0EB-A7ECEB8B7D96}" srcOrd="1" destOrd="0" presId="urn:microsoft.com/office/officeart/2005/8/layout/vList2"/>
    <dgm:cxn modelId="{53890B04-29DB-4685-98BA-AB8786B3A216}" type="presParOf" srcId="{1CAE71E5-001F-4468-AD67-54D7C0302B43}" destId="{1DFD9296-DD30-4778-980D-9834B7392DB3}"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093AA4E1-6BEC-46EB-B649-F3839A7A00E2}" type="doc">
      <dgm:prSet loTypeId="urn:microsoft.com/office/officeart/2005/8/layout/radial6" loCatId="cycle" qsTypeId="urn:microsoft.com/office/officeart/2005/8/quickstyle/3d3" qsCatId="3D" csTypeId="urn:microsoft.com/office/officeart/2005/8/colors/accent1_2" csCatId="accent1" phldr="1"/>
      <dgm:spPr/>
      <dgm:t>
        <a:bodyPr/>
        <a:lstStyle/>
        <a:p>
          <a:endParaRPr lang="en-US"/>
        </a:p>
      </dgm:t>
    </dgm:pt>
    <dgm:pt modelId="{62A6C005-70A5-49A0-9294-7FB6418C8D62}">
      <dgm:prSet phldrT="[Text]"/>
      <dgm:spPr/>
      <dgm:t>
        <a:bodyPr/>
        <a:lstStyle/>
        <a:p>
          <a:r>
            <a:rPr lang="en-US" dirty="0" smtClean="0"/>
            <a:t>Concept (Menu)</a:t>
          </a:r>
          <a:endParaRPr lang="en-US" dirty="0"/>
        </a:p>
      </dgm:t>
    </dgm:pt>
    <dgm:pt modelId="{AE9373A8-BEAC-4CB1-8E22-1D8C4A486898}" type="parTrans" cxnId="{EA8D0D92-DFD0-4649-8D45-CDBA9E3E8CE7}">
      <dgm:prSet/>
      <dgm:spPr/>
      <dgm:t>
        <a:bodyPr/>
        <a:lstStyle/>
        <a:p>
          <a:endParaRPr lang="en-US"/>
        </a:p>
      </dgm:t>
    </dgm:pt>
    <dgm:pt modelId="{62B56CE4-169F-4516-85B2-9754DEC63425}" type="sibTrans" cxnId="{EA8D0D92-DFD0-4649-8D45-CDBA9E3E8CE7}">
      <dgm:prSet/>
      <dgm:spPr/>
      <dgm:t>
        <a:bodyPr/>
        <a:lstStyle/>
        <a:p>
          <a:endParaRPr lang="en-US"/>
        </a:p>
      </dgm:t>
    </dgm:pt>
    <dgm:pt modelId="{6B89EB52-AA4B-4050-80CB-A3F3D2C04931}">
      <dgm:prSet phldrT="[Text]"/>
      <dgm:spPr/>
      <dgm:t>
        <a:bodyPr/>
        <a:lstStyle/>
        <a:p>
          <a:r>
            <a:rPr lang="en-US" dirty="0" smtClean="0"/>
            <a:t>Process</a:t>
          </a:r>
          <a:endParaRPr lang="en-US" dirty="0"/>
        </a:p>
      </dgm:t>
    </dgm:pt>
    <dgm:pt modelId="{0796369B-E4DA-4B51-817C-D0BDB19C8417}" type="parTrans" cxnId="{D7F21CAD-4B32-4727-8E16-D8B278ADA031}">
      <dgm:prSet/>
      <dgm:spPr/>
      <dgm:t>
        <a:bodyPr/>
        <a:lstStyle/>
        <a:p>
          <a:endParaRPr lang="en-US"/>
        </a:p>
      </dgm:t>
    </dgm:pt>
    <dgm:pt modelId="{D7F66106-2114-4238-93EA-2EA77B48F9D0}" type="sibTrans" cxnId="{D7F21CAD-4B32-4727-8E16-D8B278ADA031}">
      <dgm:prSet/>
      <dgm:spPr/>
      <dgm:t>
        <a:bodyPr/>
        <a:lstStyle/>
        <a:p>
          <a:endParaRPr lang="en-US"/>
        </a:p>
      </dgm:t>
    </dgm:pt>
    <dgm:pt modelId="{2E4A94EE-990A-4B40-AFEE-989F6E5F4637}">
      <dgm:prSet phldrT="[Text]"/>
      <dgm:spPr/>
      <dgm:t>
        <a:bodyPr/>
        <a:lstStyle/>
        <a:p>
          <a:r>
            <a:rPr lang="en-US" dirty="0" smtClean="0"/>
            <a:t>Service</a:t>
          </a:r>
          <a:endParaRPr lang="en-US" dirty="0"/>
        </a:p>
      </dgm:t>
    </dgm:pt>
    <dgm:pt modelId="{9BA8E2B2-03F0-43B6-BE39-865EB187F456}" type="parTrans" cxnId="{248D504F-B9D1-45B9-BD89-997F061AFE75}">
      <dgm:prSet/>
      <dgm:spPr/>
      <dgm:t>
        <a:bodyPr/>
        <a:lstStyle/>
        <a:p>
          <a:endParaRPr lang="en-US"/>
        </a:p>
      </dgm:t>
    </dgm:pt>
    <dgm:pt modelId="{D0693042-AB5E-4DF5-9896-D36817FD40CF}" type="sibTrans" cxnId="{248D504F-B9D1-45B9-BD89-997F061AFE75}">
      <dgm:prSet/>
      <dgm:spPr/>
      <dgm:t>
        <a:bodyPr/>
        <a:lstStyle/>
        <a:p>
          <a:endParaRPr lang="en-US"/>
        </a:p>
      </dgm:t>
    </dgm:pt>
    <dgm:pt modelId="{5B0465B4-A1F6-4E1F-BE7D-AED9F176A9B0}">
      <dgm:prSet phldrT="[Text]"/>
      <dgm:spPr/>
      <dgm:t>
        <a:bodyPr/>
        <a:lstStyle/>
        <a:p>
          <a:r>
            <a:rPr lang="en-US" dirty="0" smtClean="0"/>
            <a:t>Quality</a:t>
          </a:r>
          <a:endParaRPr lang="en-US" dirty="0"/>
        </a:p>
      </dgm:t>
    </dgm:pt>
    <dgm:pt modelId="{10FBC910-4D57-4160-AB9A-AB3CA7594EA3}" type="parTrans" cxnId="{28244E1C-756E-49D0-96E4-F4368A664C03}">
      <dgm:prSet/>
      <dgm:spPr/>
      <dgm:t>
        <a:bodyPr/>
        <a:lstStyle/>
        <a:p>
          <a:endParaRPr lang="en-US"/>
        </a:p>
      </dgm:t>
    </dgm:pt>
    <dgm:pt modelId="{AFA46782-B0B4-4E47-9041-AB9F2451C0AE}" type="sibTrans" cxnId="{28244E1C-756E-49D0-96E4-F4368A664C03}">
      <dgm:prSet/>
      <dgm:spPr/>
      <dgm:t>
        <a:bodyPr/>
        <a:lstStyle/>
        <a:p>
          <a:endParaRPr lang="en-US"/>
        </a:p>
      </dgm:t>
    </dgm:pt>
    <dgm:pt modelId="{45D43A93-2894-4A56-9A41-6E558B4CBB88}">
      <dgm:prSet phldrT="[Text]"/>
      <dgm:spPr/>
      <dgm:t>
        <a:bodyPr/>
        <a:lstStyle/>
        <a:p>
          <a:r>
            <a:rPr lang="en-US" dirty="0" smtClean="0"/>
            <a:t>Physical Facilities</a:t>
          </a:r>
          <a:endParaRPr lang="en-US" dirty="0"/>
        </a:p>
      </dgm:t>
    </dgm:pt>
    <dgm:pt modelId="{E0B34D95-4397-4B75-929E-4C0BA1AD31F7}" type="parTrans" cxnId="{EBFE79BE-348C-4025-9C94-4CDE2265575E}">
      <dgm:prSet/>
      <dgm:spPr/>
      <dgm:t>
        <a:bodyPr/>
        <a:lstStyle/>
        <a:p>
          <a:endParaRPr lang="en-US"/>
        </a:p>
      </dgm:t>
    </dgm:pt>
    <dgm:pt modelId="{8B317B66-AB87-4F7F-BF02-739B361E44DB}" type="sibTrans" cxnId="{EBFE79BE-348C-4025-9C94-4CDE2265575E}">
      <dgm:prSet/>
      <dgm:spPr/>
      <dgm:t>
        <a:bodyPr/>
        <a:lstStyle/>
        <a:p>
          <a:endParaRPr lang="en-US"/>
        </a:p>
      </dgm:t>
    </dgm:pt>
    <dgm:pt modelId="{AE4F754C-30C8-4686-B28B-EE033F355D72}" type="pres">
      <dgm:prSet presAssocID="{093AA4E1-6BEC-46EB-B649-F3839A7A00E2}" presName="Name0" presStyleCnt="0">
        <dgm:presLayoutVars>
          <dgm:chMax val="1"/>
          <dgm:dir/>
          <dgm:animLvl val="ctr"/>
          <dgm:resizeHandles val="exact"/>
        </dgm:presLayoutVars>
      </dgm:prSet>
      <dgm:spPr/>
      <dgm:t>
        <a:bodyPr/>
        <a:lstStyle/>
        <a:p>
          <a:endParaRPr lang="en-US"/>
        </a:p>
      </dgm:t>
    </dgm:pt>
    <dgm:pt modelId="{EF5F23CF-AC27-4156-B7E1-5B2F62C7746C}" type="pres">
      <dgm:prSet presAssocID="{62A6C005-70A5-49A0-9294-7FB6418C8D62}" presName="centerShape" presStyleLbl="node0" presStyleIdx="0" presStyleCnt="1"/>
      <dgm:spPr/>
      <dgm:t>
        <a:bodyPr/>
        <a:lstStyle/>
        <a:p>
          <a:endParaRPr lang="en-US"/>
        </a:p>
      </dgm:t>
    </dgm:pt>
    <dgm:pt modelId="{07C48948-5467-4A2D-A0A7-4A317BD36BD2}" type="pres">
      <dgm:prSet presAssocID="{6B89EB52-AA4B-4050-80CB-A3F3D2C04931}" presName="node" presStyleLbl="node1" presStyleIdx="0" presStyleCnt="4">
        <dgm:presLayoutVars>
          <dgm:bulletEnabled val="1"/>
        </dgm:presLayoutVars>
      </dgm:prSet>
      <dgm:spPr/>
      <dgm:t>
        <a:bodyPr/>
        <a:lstStyle/>
        <a:p>
          <a:endParaRPr lang="en-US"/>
        </a:p>
      </dgm:t>
    </dgm:pt>
    <dgm:pt modelId="{CE0D82D4-CDE7-48D8-9A89-BCB0182E0D19}" type="pres">
      <dgm:prSet presAssocID="{6B89EB52-AA4B-4050-80CB-A3F3D2C04931}" presName="dummy" presStyleCnt="0"/>
      <dgm:spPr/>
    </dgm:pt>
    <dgm:pt modelId="{F9D2C758-119E-4440-B181-1587D75B7378}" type="pres">
      <dgm:prSet presAssocID="{D7F66106-2114-4238-93EA-2EA77B48F9D0}" presName="sibTrans" presStyleLbl="sibTrans2D1" presStyleIdx="0" presStyleCnt="4"/>
      <dgm:spPr/>
      <dgm:t>
        <a:bodyPr/>
        <a:lstStyle/>
        <a:p>
          <a:endParaRPr lang="en-US"/>
        </a:p>
      </dgm:t>
    </dgm:pt>
    <dgm:pt modelId="{4FC03D83-62C2-453F-96D2-9C3CDB77DF24}" type="pres">
      <dgm:prSet presAssocID="{2E4A94EE-990A-4B40-AFEE-989F6E5F4637}" presName="node" presStyleLbl="node1" presStyleIdx="1" presStyleCnt="4">
        <dgm:presLayoutVars>
          <dgm:bulletEnabled val="1"/>
        </dgm:presLayoutVars>
      </dgm:prSet>
      <dgm:spPr/>
      <dgm:t>
        <a:bodyPr/>
        <a:lstStyle/>
        <a:p>
          <a:endParaRPr lang="en-US"/>
        </a:p>
      </dgm:t>
    </dgm:pt>
    <dgm:pt modelId="{204B5F0F-939A-4EF8-8DB7-5A85EC5693A1}" type="pres">
      <dgm:prSet presAssocID="{2E4A94EE-990A-4B40-AFEE-989F6E5F4637}" presName="dummy" presStyleCnt="0"/>
      <dgm:spPr/>
    </dgm:pt>
    <dgm:pt modelId="{B7A1F72E-4449-4C00-A75D-50E62CBC1A43}" type="pres">
      <dgm:prSet presAssocID="{D0693042-AB5E-4DF5-9896-D36817FD40CF}" presName="sibTrans" presStyleLbl="sibTrans2D1" presStyleIdx="1" presStyleCnt="4"/>
      <dgm:spPr/>
      <dgm:t>
        <a:bodyPr/>
        <a:lstStyle/>
        <a:p>
          <a:endParaRPr lang="en-US"/>
        </a:p>
      </dgm:t>
    </dgm:pt>
    <dgm:pt modelId="{B0C39341-122A-44E0-8C14-65077DEB26D9}" type="pres">
      <dgm:prSet presAssocID="{5B0465B4-A1F6-4E1F-BE7D-AED9F176A9B0}" presName="node" presStyleLbl="node1" presStyleIdx="2" presStyleCnt="4">
        <dgm:presLayoutVars>
          <dgm:bulletEnabled val="1"/>
        </dgm:presLayoutVars>
      </dgm:prSet>
      <dgm:spPr/>
      <dgm:t>
        <a:bodyPr/>
        <a:lstStyle/>
        <a:p>
          <a:endParaRPr lang="en-US"/>
        </a:p>
      </dgm:t>
    </dgm:pt>
    <dgm:pt modelId="{79DEFCFD-F5ED-4B8C-A1D1-0BA445FC617D}" type="pres">
      <dgm:prSet presAssocID="{5B0465B4-A1F6-4E1F-BE7D-AED9F176A9B0}" presName="dummy" presStyleCnt="0"/>
      <dgm:spPr/>
    </dgm:pt>
    <dgm:pt modelId="{5B75B670-7275-4D02-A7DB-9D7BEB98BCD5}" type="pres">
      <dgm:prSet presAssocID="{AFA46782-B0B4-4E47-9041-AB9F2451C0AE}" presName="sibTrans" presStyleLbl="sibTrans2D1" presStyleIdx="2" presStyleCnt="4"/>
      <dgm:spPr/>
      <dgm:t>
        <a:bodyPr/>
        <a:lstStyle/>
        <a:p>
          <a:endParaRPr lang="en-US"/>
        </a:p>
      </dgm:t>
    </dgm:pt>
    <dgm:pt modelId="{0511F78A-C7E2-4799-926C-70AAF56EDB13}" type="pres">
      <dgm:prSet presAssocID="{45D43A93-2894-4A56-9A41-6E558B4CBB88}" presName="node" presStyleLbl="node1" presStyleIdx="3" presStyleCnt="4">
        <dgm:presLayoutVars>
          <dgm:bulletEnabled val="1"/>
        </dgm:presLayoutVars>
      </dgm:prSet>
      <dgm:spPr/>
      <dgm:t>
        <a:bodyPr/>
        <a:lstStyle/>
        <a:p>
          <a:endParaRPr lang="en-US"/>
        </a:p>
      </dgm:t>
    </dgm:pt>
    <dgm:pt modelId="{54F3A191-CA70-4FB8-A702-7D8323285467}" type="pres">
      <dgm:prSet presAssocID="{45D43A93-2894-4A56-9A41-6E558B4CBB88}" presName="dummy" presStyleCnt="0"/>
      <dgm:spPr/>
    </dgm:pt>
    <dgm:pt modelId="{C9905166-B665-4BD0-BAA3-9E12F6C43E60}" type="pres">
      <dgm:prSet presAssocID="{8B317B66-AB87-4F7F-BF02-739B361E44DB}" presName="sibTrans" presStyleLbl="sibTrans2D1" presStyleIdx="3" presStyleCnt="4"/>
      <dgm:spPr/>
      <dgm:t>
        <a:bodyPr/>
        <a:lstStyle/>
        <a:p>
          <a:endParaRPr lang="en-US"/>
        </a:p>
      </dgm:t>
    </dgm:pt>
  </dgm:ptLst>
  <dgm:cxnLst>
    <dgm:cxn modelId="{A6F99E87-5256-4527-A0DD-0F542870CB5B}" type="presOf" srcId="{5B0465B4-A1F6-4E1F-BE7D-AED9F176A9B0}" destId="{B0C39341-122A-44E0-8C14-65077DEB26D9}" srcOrd="0" destOrd="0" presId="urn:microsoft.com/office/officeart/2005/8/layout/radial6"/>
    <dgm:cxn modelId="{5E760046-9936-472D-8162-9D3905DEB12B}" type="presOf" srcId="{45D43A93-2894-4A56-9A41-6E558B4CBB88}" destId="{0511F78A-C7E2-4799-926C-70AAF56EDB13}" srcOrd="0" destOrd="0" presId="urn:microsoft.com/office/officeart/2005/8/layout/radial6"/>
    <dgm:cxn modelId="{4ACF1068-2210-4A79-92A2-3B40DDE8B658}" type="presOf" srcId="{D7F66106-2114-4238-93EA-2EA77B48F9D0}" destId="{F9D2C758-119E-4440-B181-1587D75B7378}" srcOrd="0" destOrd="0" presId="urn:microsoft.com/office/officeart/2005/8/layout/radial6"/>
    <dgm:cxn modelId="{33E9A7A2-9E0A-4816-B788-C8B4D93C64F2}" type="presOf" srcId="{62A6C005-70A5-49A0-9294-7FB6418C8D62}" destId="{EF5F23CF-AC27-4156-B7E1-5B2F62C7746C}" srcOrd="0" destOrd="0" presId="urn:microsoft.com/office/officeart/2005/8/layout/radial6"/>
    <dgm:cxn modelId="{D7F21CAD-4B32-4727-8E16-D8B278ADA031}" srcId="{62A6C005-70A5-49A0-9294-7FB6418C8D62}" destId="{6B89EB52-AA4B-4050-80CB-A3F3D2C04931}" srcOrd="0" destOrd="0" parTransId="{0796369B-E4DA-4B51-817C-D0BDB19C8417}" sibTransId="{D7F66106-2114-4238-93EA-2EA77B48F9D0}"/>
    <dgm:cxn modelId="{EA8D0D92-DFD0-4649-8D45-CDBA9E3E8CE7}" srcId="{093AA4E1-6BEC-46EB-B649-F3839A7A00E2}" destId="{62A6C005-70A5-49A0-9294-7FB6418C8D62}" srcOrd="0" destOrd="0" parTransId="{AE9373A8-BEAC-4CB1-8E22-1D8C4A486898}" sibTransId="{62B56CE4-169F-4516-85B2-9754DEC63425}"/>
    <dgm:cxn modelId="{7812EDDB-BA62-483A-BB35-194E8D26F46E}" type="presOf" srcId="{D0693042-AB5E-4DF5-9896-D36817FD40CF}" destId="{B7A1F72E-4449-4C00-A75D-50E62CBC1A43}" srcOrd="0" destOrd="0" presId="urn:microsoft.com/office/officeart/2005/8/layout/radial6"/>
    <dgm:cxn modelId="{1AF0F7EB-7047-40D1-9BE9-BD97FB718B7A}" type="presOf" srcId="{093AA4E1-6BEC-46EB-B649-F3839A7A00E2}" destId="{AE4F754C-30C8-4686-B28B-EE033F355D72}" srcOrd="0" destOrd="0" presId="urn:microsoft.com/office/officeart/2005/8/layout/radial6"/>
    <dgm:cxn modelId="{64446493-3332-4FCD-8003-A6DBA40E31A4}" type="presOf" srcId="{6B89EB52-AA4B-4050-80CB-A3F3D2C04931}" destId="{07C48948-5467-4A2D-A0A7-4A317BD36BD2}" srcOrd="0" destOrd="0" presId="urn:microsoft.com/office/officeart/2005/8/layout/radial6"/>
    <dgm:cxn modelId="{248D504F-B9D1-45B9-BD89-997F061AFE75}" srcId="{62A6C005-70A5-49A0-9294-7FB6418C8D62}" destId="{2E4A94EE-990A-4B40-AFEE-989F6E5F4637}" srcOrd="1" destOrd="0" parTransId="{9BA8E2B2-03F0-43B6-BE39-865EB187F456}" sibTransId="{D0693042-AB5E-4DF5-9896-D36817FD40CF}"/>
    <dgm:cxn modelId="{ABB5D7C5-739A-430B-B745-F4D6CB6C864B}" type="presOf" srcId="{8B317B66-AB87-4F7F-BF02-739B361E44DB}" destId="{C9905166-B665-4BD0-BAA3-9E12F6C43E60}" srcOrd="0" destOrd="0" presId="urn:microsoft.com/office/officeart/2005/8/layout/radial6"/>
    <dgm:cxn modelId="{9E6B28AA-EE61-4807-BB41-8ABF1650C3CF}" type="presOf" srcId="{2E4A94EE-990A-4B40-AFEE-989F6E5F4637}" destId="{4FC03D83-62C2-453F-96D2-9C3CDB77DF24}" srcOrd="0" destOrd="0" presId="urn:microsoft.com/office/officeart/2005/8/layout/radial6"/>
    <dgm:cxn modelId="{EBFE79BE-348C-4025-9C94-4CDE2265575E}" srcId="{62A6C005-70A5-49A0-9294-7FB6418C8D62}" destId="{45D43A93-2894-4A56-9A41-6E558B4CBB88}" srcOrd="3" destOrd="0" parTransId="{E0B34D95-4397-4B75-929E-4C0BA1AD31F7}" sibTransId="{8B317B66-AB87-4F7F-BF02-739B361E44DB}"/>
    <dgm:cxn modelId="{3EDC745E-B9EE-48BA-AFE1-294412809590}" type="presOf" srcId="{AFA46782-B0B4-4E47-9041-AB9F2451C0AE}" destId="{5B75B670-7275-4D02-A7DB-9D7BEB98BCD5}" srcOrd="0" destOrd="0" presId="urn:microsoft.com/office/officeart/2005/8/layout/radial6"/>
    <dgm:cxn modelId="{28244E1C-756E-49D0-96E4-F4368A664C03}" srcId="{62A6C005-70A5-49A0-9294-7FB6418C8D62}" destId="{5B0465B4-A1F6-4E1F-BE7D-AED9F176A9B0}" srcOrd="2" destOrd="0" parTransId="{10FBC910-4D57-4160-AB9A-AB3CA7594EA3}" sibTransId="{AFA46782-B0B4-4E47-9041-AB9F2451C0AE}"/>
    <dgm:cxn modelId="{DF52B82B-9B9D-42AA-AE87-188C50487437}" type="presParOf" srcId="{AE4F754C-30C8-4686-B28B-EE033F355D72}" destId="{EF5F23CF-AC27-4156-B7E1-5B2F62C7746C}" srcOrd="0" destOrd="0" presId="urn:microsoft.com/office/officeart/2005/8/layout/radial6"/>
    <dgm:cxn modelId="{76794789-2D13-4CB2-90B5-BC72041BE76C}" type="presParOf" srcId="{AE4F754C-30C8-4686-B28B-EE033F355D72}" destId="{07C48948-5467-4A2D-A0A7-4A317BD36BD2}" srcOrd="1" destOrd="0" presId="urn:microsoft.com/office/officeart/2005/8/layout/radial6"/>
    <dgm:cxn modelId="{44DB15C9-3AE6-4C46-B231-87776EE7FC52}" type="presParOf" srcId="{AE4F754C-30C8-4686-B28B-EE033F355D72}" destId="{CE0D82D4-CDE7-48D8-9A89-BCB0182E0D19}" srcOrd="2" destOrd="0" presId="urn:microsoft.com/office/officeart/2005/8/layout/radial6"/>
    <dgm:cxn modelId="{EB84C010-F9C8-4F12-8971-0004ED8262D1}" type="presParOf" srcId="{AE4F754C-30C8-4686-B28B-EE033F355D72}" destId="{F9D2C758-119E-4440-B181-1587D75B7378}" srcOrd="3" destOrd="0" presId="urn:microsoft.com/office/officeart/2005/8/layout/radial6"/>
    <dgm:cxn modelId="{23ED44D6-820D-4F60-8C1B-A4066FD8DFC7}" type="presParOf" srcId="{AE4F754C-30C8-4686-B28B-EE033F355D72}" destId="{4FC03D83-62C2-453F-96D2-9C3CDB77DF24}" srcOrd="4" destOrd="0" presId="urn:microsoft.com/office/officeart/2005/8/layout/radial6"/>
    <dgm:cxn modelId="{67F3C459-848E-4F1D-8870-B58B19DC043A}" type="presParOf" srcId="{AE4F754C-30C8-4686-B28B-EE033F355D72}" destId="{204B5F0F-939A-4EF8-8DB7-5A85EC5693A1}" srcOrd="5" destOrd="0" presId="urn:microsoft.com/office/officeart/2005/8/layout/radial6"/>
    <dgm:cxn modelId="{82EFE581-02EA-4E25-A436-B4C8AE67FDB7}" type="presParOf" srcId="{AE4F754C-30C8-4686-B28B-EE033F355D72}" destId="{B7A1F72E-4449-4C00-A75D-50E62CBC1A43}" srcOrd="6" destOrd="0" presId="urn:microsoft.com/office/officeart/2005/8/layout/radial6"/>
    <dgm:cxn modelId="{6A01A492-4CE2-48A7-BADD-99F584A4F055}" type="presParOf" srcId="{AE4F754C-30C8-4686-B28B-EE033F355D72}" destId="{B0C39341-122A-44E0-8C14-65077DEB26D9}" srcOrd="7" destOrd="0" presId="urn:microsoft.com/office/officeart/2005/8/layout/radial6"/>
    <dgm:cxn modelId="{C3A399A2-C816-4A45-BCAC-7FCFBA45FA76}" type="presParOf" srcId="{AE4F754C-30C8-4686-B28B-EE033F355D72}" destId="{79DEFCFD-F5ED-4B8C-A1D1-0BA445FC617D}" srcOrd="8" destOrd="0" presId="urn:microsoft.com/office/officeart/2005/8/layout/radial6"/>
    <dgm:cxn modelId="{525C4620-1114-4EB2-8530-5C6D02165CFF}" type="presParOf" srcId="{AE4F754C-30C8-4686-B28B-EE033F355D72}" destId="{5B75B670-7275-4D02-A7DB-9D7BEB98BCD5}" srcOrd="9" destOrd="0" presId="urn:microsoft.com/office/officeart/2005/8/layout/radial6"/>
    <dgm:cxn modelId="{835A4E41-08DC-4920-B1B9-6F9FAC856370}" type="presParOf" srcId="{AE4F754C-30C8-4686-B28B-EE033F355D72}" destId="{0511F78A-C7E2-4799-926C-70AAF56EDB13}" srcOrd="10" destOrd="0" presId="urn:microsoft.com/office/officeart/2005/8/layout/radial6"/>
    <dgm:cxn modelId="{96B06DA0-5927-4410-B59C-31B6A83650E6}" type="presParOf" srcId="{AE4F754C-30C8-4686-B28B-EE033F355D72}" destId="{54F3A191-CA70-4FB8-A702-7D8323285467}" srcOrd="11" destOrd="0" presId="urn:microsoft.com/office/officeart/2005/8/layout/radial6"/>
    <dgm:cxn modelId="{6C58762B-9BE4-4D0F-9D6E-E5B0AE5ED59D}" type="presParOf" srcId="{AE4F754C-30C8-4686-B28B-EE033F355D72}" destId="{C9905166-B665-4BD0-BAA3-9E12F6C43E60}" srcOrd="12"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48560653-1BDF-4268-9F88-38E20857D11D}" type="doc">
      <dgm:prSet loTypeId="urn:microsoft.com/office/officeart/2005/8/layout/default" loCatId="cycle" qsTypeId="urn:microsoft.com/office/officeart/2005/8/quickstyle/3d3" qsCatId="3D" csTypeId="urn:microsoft.com/office/officeart/2005/8/colors/accent1_2" csCatId="accent1" phldr="1"/>
      <dgm:spPr/>
      <dgm:t>
        <a:bodyPr/>
        <a:lstStyle/>
        <a:p>
          <a:endParaRPr lang="en-US"/>
        </a:p>
      </dgm:t>
    </dgm:pt>
    <dgm:pt modelId="{49C01864-0BFE-4D6F-AE27-38934B23B779}">
      <dgm:prSet phldrT="[Text]"/>
      <dgm:spPr/>
      <dgm:t>
        <a:bodyPr/>
        <a:lstStyle/>
        <a:p>
          <a:r>
            <a:rPr lang="en-US" b="1" dirty="0" smtClean="0"/>
            <a:t>Simplicity</a:t>
          </a:r>
          <a:endParaRPr lang="en-US" dirty="0"/>
        </a:p>
      </dgm:t>
    </dgm:pt>
    <dgm:pt modelId="{08D77A35-2A0A-4E71-B593-F988DC6B611C}" type="parTrans" cxnId="{4ABA1666-DE5C-414F-9959-E392831543CD}">
      <dgm:prSet/>
      <dgm:spPr/>
      <dgm:t>
        <a:bodyPr/>
        <a:lstStyle/>
        <a:p>
          <a:endParaRPr lang="en-US"/>
        </a:p>
      </dgm:t>
    </dgm:pt>
    <dgm:pt modelId="{FA753C35-9B80-4655-95BC-B0DA51696A44}" type="sibTrans" cxnId="{4ABA1666-DE5C-414F-9959-E392831543CD}">
      <dgm:prSet/>
      <dgm:spPr/>
      <dgm:t>
        <a:bodyPr/>
        <a:lstStyle/>
        <a:p>
          <a:endParaRPr lang="en-US"/>
        </a:p>
      </dgm:t>
    </dgm:pt>
    <dgm:pt modelId="{6B00EA57-141F-430D-8BB6-64CF567396AD}">
      <dgm:prSet/>
      <dgm:spPr/>
      <dgm:t>
        <a:bodyPr/>
        <a:lstStyle/>
        <a:p>
          <a:r>
            <a:rPr lang="en-US" b="1" smtClean="0"/>
            <a:t>Replication Capability</a:t>
          </a:r>
          <a:endParaRPr lang="en-US" dirty="0"/>
        </a:p>
      </dgm:t>
    </dgm:pt>
    <dgm:pt modelId="{9756240A-AF27-4AFF-9204-1A43DC428024}" type="parTrans" cxnId="{79C91E57-EB01-4FAD-900C-01744BF99C5B}">
      <dgm:prSet/>
      <dgm:spPr/>
      <dgm:t>
        <a:bodyPr/>
        <a:lstStyle/>
        <a:p>
          <a:endParaRPr lang="en-US"/>
        </a:p>
      </dgm:t>
    </dgm:pt>
    <dgm:pt modelId="{C8CBF1E7-185F-4468-AC2D-2400DBF8C985}" type="sibTrans" cxnId="{79C91E57-EB01-4FAD-900C-01744BF99C5B}">
      <dgm:prSet/>
      <dgm:spPr/>
      <dgm:t>
        <a:bodyPr/>
        <a:lstStyle/>
        <a:p>
          <a:endParaRPr lang="en-US"/>
        </a:p>
      </dgm:t>
    </dgm:pt>
    <dgm:pt modelId="{17AD0B02-55DA-40AA-8440-26A7A9867C2B}">
      <dgm:prSet/>
      <dgm:spPr/>
      <dgm:t>
        <a:bodyPr/>
        <a:lstStyle/>
        <a:p>
          <a:r>
            <a:rPr lang="en-US" b="1" smtClean="0"/>
            <a:t>Ready Availability</a:t>
          </a:r>
          <a:endParaRPr lang="en-US" dirty="0"/>
        </a:p>
      </dgm:t>
    </dgm:pt>
    <dgm:pt modelId="{90F38F76-C445-45C5-BDFD-37D5F712507A}" type="parTrans" cxnId="{68FCAE07-F45D-4CC0-A14D-7BC5AE8054EF}">
      <dgm:prSet/>
      <dgm:spPr/>
      <dgm:t>
        <a:bodyPr/>
        <a:lstStyle/>
        <a:p>
          <a:endParaRPr lang="en-US"/>
        </a:p>
      </dgm:t>
    </dgm:pt>
    <dgm:pt modelId="{42A660DA-0FD8-4E96-A6D7-FC65C9CD42AF}" type="sibTrans" cxnId="{68FCAE07-F45D-4CC0-A14D-7BC5AE8054EF}">
      <dgm:prSet/>
      <dgm:spPr/>
      <dgm:t>
        <a:bodyPr/>
        <a:lstStyle/>
        <a:p>
          <a:endParaRPr lang="en-US"/>
        </a:p>
      </dgm:t>
    </dgm:pt>
    <dgm:pt modelId="{8694DCCE-1ED0-4D58-BAEA-786B76C2BDF9}">
      <dgm:prSet/>
      <dgm:spPr/>
      <dgm:t>
        <a:bodyPr/>
        <a:lstStyle/>
        <a:p>
          <a:r>
            <a:rPr lang="en-US" b="1" smtClean="0"/>
            <a:t>Quality</a:t>
          </a:r>
          <a:endParaRPr lang="en-US" b="1" dirty="0" smtClean="0"/>
        </a:p>
      </dgm:t>
    </dgm:pt>
    <dgm:pt modelId="{12F7AE51-D73C-4860-B70C-FAC4E933A206}" type="parTrans" cxnId="{E9DF85B8-DE7D-45D9-9A35-73DE6861DAB4}">
      <dgm:prSet/>
      <dgm:spPr/>
      <dgm:t>
        <a:bodyPr/>
        <a:lstStyle/>
        <a:p>
          <a:endParaRPr lang="en-US"/>
        </a:p>
      </dgm:t>
    </dgm:pt>
    <dgm:pt modelId="{5D5FF636-C4F9-4AFD-A4DD-7634106A5BF4}" type="sibTrans" cxnId="{E9DF85B8-DE7D-45D9-9A35-73DE6861DAB4}">
      <dgm:prSet/>
      <dgm:spPr/>
      <dgm:t>
        <a:bodyPr/>
        <a:lstStyle/>
        <a:p>
          <a:endParaRPr lang="en-US"/>
        </a:p>
      </dgm:t>
    </dgm:pt>
    <dgm:pt modelId="{E551933B-FC47-42B5-B598-1EE7FD48BC60}">
      <dgm:prSet/>
      <dgm:spPr/>
      <dgm:t>
        <a:bodyPr/>
        <a:lstStyle/>
        <a:p>
          <a:r>
            <a:rPr lang="en-US" b="1" smtClean="0"/>
            <a:t>Serviceability</a:t>
          </a:r>
          <a:endParaRPr lang="en-US" b="1" dirty="0" smtClean="0"/>
        </a:p>
      </dgm:t>
    </dgm:pt>
    <dgm:pt modelId="{A3E0292A-7EEB-4F6E-9475-1D4536CAC738}" type="parTrans" cxnId="{DA936175-E61C-422F-86D0-F0794D293342}">
      <dgm:prSet/>
      <dgm:spPr/>
      <dgm:t>
        <a:bodyPr/>
        <a:lstStyle/>
        <a:p>
          <a:endParaRPr lang="en-US"/>
        </a:p>
      </dgm:t>
    </dgm:pt>
    <dgm:pt modelId="{3B0FEE86-2EA1-403D-B870-6140986280E6}" type="sibTrans" cxnId="{DA936175-E61C-422F-86D0-F0794D293342}">
      <dgm:prSet/>
      <dgm:spPr/>
      <dgm:t>
        <a:bodyPr/>
        <a:lstStyle/>
        <a:p>
          <a:endParaRPr lang="en-US"/>
        </a:p>
      </dgm:t>
    </dgm:pt>
    <dgm:pt modelId="{23B93DEC-6B57-D849-BC1A-CF9F70C84CF5}" type="pres">
      <dgm:prSet presAssocID="{48560653-1BDF-4268-9F88-38E20857D11D}" presName="diagram" presStyleCnt="0">
        <dgm:presLayoutVars>
          <dgm:dir/>
          <dgm:resizeHandles val="exact"/>
        </dgm:presLayoutVars>
      </dgm:prSet>
      <dgm:spPr/>
      <dgm:t>
        <a:bodyPr/>
        <a:lstStyle/>
        <a:p>
          <a:endParaRPr lang="en-US"/>
        </a:p>
      </dgm:t>
    </dgm:pt>
    <dgm:pt modelId="{14624AAD-B408-4C4A-9486-17C1E269B544}" type="pres">
      <dgm:prSet presAssocID="{49C01864-0BFE-4D6F-AE27-38934B23B779}" presName="node" presStyleLbl="node1" presStyleIdx="0" presStyleCnt="5">
        <dgm:presLayoutVars>
          <dgm:bulletEnabled val="1"/>
        </dgm:presLayoutVars>
      </dgm:prSet>
      <dgm:spPr/>
      <dgm:t>
        <a:bodyPr/>
        <a:lstStyle/>
        <a:p>
          <a:endParaRPr lang="en-US"/>
        </a:p>
      </dgm:t>
    </dgm:pt>
    <dgm:pt modelId="{328316E8-94F3-AA45-93AA-4410BD4C7D45}" type="pres">
      <dgm:prSet presAssocID="{FA753C35-9B80-4655-95BC-B0DA51696A44}" presName="sibTrans" presStyleCnt="0"/>
      <dgm:spPr/>
    </dgm:pt>
    <dgm:pt modelId="{DC7734B2-6ADC-2B47-8886-D4C9D9FECCE0}" type="pres">
      <dgm:prSet presAssocID="{6B00EA57-141F-430D-8BB6-64CF567396AD}" presName="node" presStyleLbl="node1" presStyleIdx="1" presStyleCnt="5">
        <dgm:presLayoutVars>
          <dgm:bulletEnabled val="1"/>
        </dgm:presLayoutVars>
      </dgm:prSet>
      <dgm:spPr/>
      <dgm:t>
        <a:bodyPr/>
        <a:lstStyle/>
        <a:p>
          <a:endParaRPr lang="en-US"/>
        </a:p>
      </dgm:t>
    </dgm:pt>
    <dgm:pt modelId="{AAF877A5-5D33-AE49-AB08-A1685A90EFED}" type="pres">
      <dgm:prSet presAssocID="{C8CBF1E7-185F-4468-AC2D-2400DBF8C985}" presName="sibTrans" presStyleCnt="0"/>
      <dgm:spPr/>
    </dgm:pt>
    <dgm:pt modelId="{A607FE38-5DEE-EA41-B34C-0986664D6249}" type="pres">
      <dgm:prSet presAssocID="{17AD0B02-55DA-40AA-8440-26A7A9867C2B}" presName="node" presStyleLbl="node1" presStyleIdx="2" presStyleCnt="5">
        <dgm:presLayoutVars>
          <dgm:bulletEnabled val="1"/>
        </dgm:presLayoutVars>
      </dgm:prSet>
      <dgm:spPr/>
      <dgm:t>
        <a:bodyPr/>
        <a:lstStyle/>
        <a:p>
          <a:endParaRPr lang="en-US"/>
        </a:p>
      </dgm:t>
    </dgm:pt>
    <dgm:pt modelId="{E9D2F9B1-4085-094A-9C44-862C85FE641B}" type="pres">
      <dgm:prSet presAssocID="{42A660DA-0FD8-4E96-A6D7-FC65C9CD42AF}" presName="sibTrans" presStyleCnt="0"/>
      <dgm:spPr/>
    </dgm:pt>
    <dgm:pt modelId="{C72D96FA-7735-8947-B11E-C3EFC3BD2EB6}" type="pres">
      <dgm:prSet presAssocID="{8694DCCE-1ED0-4D58-BAEA-786B76C2BDF9}" presName="node" presStyleLbl="node1" presStyleIdx="3" presStyleCnt="5">
        <dgm:presLayoutVars>
          <dgm:bulletEnabled val="1"/>
        </dgm:presLayoutVars>
      </dgm:prSet>
      <dgm:spPr/>
      <dgm:t>
        <a:bodyPr/>
        <a:lstStyle/>
        <a:p>
          <a:endParaRPr lang="en-US"/>
        </a:p>
      </dgm:t>
    </dgm:pt>
    <dgm:pt modelId="{76AB7F7A-BD10-7F41-A41C-4A9FBE60AE26}" type="pres">
      <dgm:prSet presAssocID="{5D5FF636-C4F9-4AFD-A4DD-7634106A5BF4}" presName="sibTrans" presStyleCnt="0"/>
      <dgm:spPr/>
    </dgm:pt>
    <dgm:pt modelId="{FA9C20D7-90C9-D240-8E8D-F9737A737B6F}" type="pres">
      <dgm:prSet presAssocID="{E551933B-FC47-42B5-B598-1EE7FD48BC60}" presName="node" presStyleLbl="node1" presStyleIdx="4" presStyleCnt="5">
        <dgm:presLayoutVars>
          <dgm:bulletEnabled val="1"/>
        </dgm:presLayoutVars>
      </dgm:prSet>
      <dgm:spPr/>
      <dgm:t>
        <a:bodyPr/>
        <a:lstStyle/>
        <a:p>
          <a:endParaRPr lang="en-US"/>
        </a:p>
      </dgm:t>
    </dgm:pt>
  </dgm:ptLst>
  <dgm:cxnLst>
    <dgm:cxn modelId="{4ABA1666-DE5C-414F-9959-E392831543CD}" srcId="{48560653-1BDF-4268-9F88-38E20857D11D}" destId="{49C01864-0BFE-4D6F-AE27-38934B23B779}" srcOrd="0" destOrd="0" parTransId="{08D77A35-2A0A-4E71-B593-F988DC6B611C}" sibTransId="{FA753C35-9B80-4655-95BC-B0DA51696A44}"/>
    <dgm:cxn modelId="{68FCAE07-F45D-4CC0-A14D-7BC5AE8054EF}" srcId="{48560653-1BDF-4268-9F88-38E20857D11D}" destId="{17AD0B02-55DA-40AA-8440-26A7A9867C2B}" srcOrd="2" destOrd="0" parTransId="{90F38F76-C445-45C5-BDFD-37D5F712507A}" sibTransId="{42A660DA-0FD8-4E96-A6D7-FC65C9CD42AF}"/>
    <dgm:cxn modelId="{4CD4A1E5-FFEA-2C43-8118-151A4C5EFE92}" type="presOf" srcId="{E551933B-FC47-42B5-B598-1EE7FD48BC60}" destId="{FA9C20D7-90C9-D240-8E8D-F9737A737B6F}" srcOrd="0" destOrd="0" presId="urn:microsoft.com/office/officeart/2005/8/layout/default"/>
    <dgm:cxn modelId="{E9DF85B8-DE7D-45D9-9A35-73DE6861DAB4}" srcId="{48560653-1BDF-4268-9F88-38E20857D11D}" destId="{8694DCCE-1ED0-4D58-BAEA-786B76C2BDF9}" srcOrd="3" destOrd="0" parTransId="{12F7AE51-D73C-4860-B70C-FAC4E933A206}" sibTransId="{5D5FF636-C4F9-4AFD-A4DD-7634106A5BF4}"/>
    <dgm:cxn modelId="{DA936175-E61C-422F-86D0-F0794D293342}" srcId="{48560653-1BDF-4268-9F88-38E20857D11D}" destId="{E551933B-FC47-42B5-B598-1EE7FD48BC60}" srcOrd="4" destOrd="0" parTransId="{A3E0292A-7EEB-4F6E-9475-1D4536CAC738}" sibTransId="{3B0FEE86-2EA1-403D-B870-6140986280E6}"/>
    <dgm:cxn modelId="{AF879CB4-257B-634C-86C2-F780E4A1CEB1}" type="presOf" srcId="{48560653-1BDF-4268-9F88-38E20857D11D}" destId="{23B93DEC-6B57-D849-BC1A-CF9F70C84CF5}" srcOrd="0" destOrd="0" presId="urn:microsoft.com/office/officeart/2005/8/layout/default"/>
    <dgm:cxn modelId="{D991097F-31A2-EA45-B909-E844AC87D440}" type="presOf" srcId="{49C01864-0BFE-4D6F-AE27-38934B23B779}" destId="{14624AAD-B408-4C4A-9486-17C1E269B544}" srcOrd="0" destOrd="0" presId="urn:microsoft.com/office/officeart/2005/8/layout/default"/>
    <dgm:cxn modelId="{79C91E57-EB01-4FAD-900C-01744BF99C5B}" srcId="{48560653-1BDF-4268-9F88-38E20857D11D}" destId="{6B00EA57-141F-430D-8BB6-64CF567396AD}" srcOrd="1" destOrd="0" parTransId="{9756240A-AF27-4AFF-9204-1A43DC428024}" sibTransId="{C8CBF1E7-185F-4468-AC2D-2400DBF8C985}"/>
    <dgm:cxn modelId="{150FEED2-429E-B648-B43A-BBF854914E9D}" type="presOf" srcId="{17AD0B02-55DA-40AA-8440-26A7A9867C2B}" destId="{A607FE38-5DEE-EA41-B34C-0986664D6249}" srcOrd="0" destOrd="0" presId="urn:microsoft.com/office/officeart/2005/8/layout/default"/>
    <dgm:cxn modelId="{6A0A1E24-7453-4947-9E51-0868ECB38F38}" type="presOf" srcId="{8694DCCE-1ED0-4D58-BAEA-786B76C2BDF9}" destId="{C72D96FA-7735-8947-B11E-C3EFC3BD2EB6}" srcOrd="0" destOrd="0" presId="urn:microsoft.com/office/officeart/2005/8/layout/default"/>
    <dgm:cxn modelId="{53E43C2C-AC38-2E42-8A07-E91C7744A233}" type="presOf" srcId="{6B00EA57-141F-430D-8BB6-64CF567396AD}" destId="{DC7734B2-6ADC-2B47-8886-D4C9D9FECCE0}" srcOrd="0" destOrd="0" presId="urn:microsoft.com/office/officeart/2005/8/layout/default"/>
    <dgm:cxn modelId="{C6CA459E-A510-F745-8771-F90981389970}" type="presParOf" srcId="{23B93DEC-6B57-D849-BC1A-CF9F70C84CF5}" destId="{14624AAD-B408-4C4A-9486-17C1E269B544}" srcOrd="0" destOrd="0" presId="urn:microsoft.com/office/officeart/2005/8/layout/default"/>
    <dgm:cxn modelId="{B9EBE6A7-1484-5C45-9E30-7BB1C708F731}" type="presParOf" srcId="{23B93DEC-6B57-D849-BC1A-CF9F70C84CF5}" destId="{328316E8-94F3-AA45-93AA-4410BD4C7D45}" srcOrd="1" destOrd="0" presId="urn:microsoft.com/office/officeart/2005/8/layout/default"/>
    <dgm:cxn modelId="{BFE9BF5D-7DC3-764A-815A-27C349DD572A}" type="presParOf" srcId="{23B93DEC-6B57-D849-BC1A-CF9F70C84CF5}" destId="{DC7734B2-6ADC-2B47-8886-D4C9D9FECCE0}" srcOrd="2" destOrd="0" presId="urn:microsoft.com/office/officeart/2005/8/layout/default"/>
    <dgm:cxn modelId="{83A9AD45-A2F4-6E4C-B9FC-68A9CE29A3EE}" type="presParOf" srcId="{23B93DEC-6B57-D849-BC1A-CF9F70C84CF5}" destId="{AAF877A5-5D33-AE49-AB08-A1685A90EFED}" srcOrd="3" destOrd="0" presId="urn:microsoft.com/office/officeart/2005/8/layout/default"/>
    <dgm:cxn modelId="{628F6A54-815B-DA42-B844-91AEA4AB49BE}" type="presParOf" srcId="{23B93DEC-6B57-D849-BC1A-CF9F70C84CF5}" destId="{A607FE38-5DEE-EA41-B34C-0986664D6249}" srcOrd="4" destOrd="0" presId="urn:microsoft.com/office/officeart/2005/8/layout/default"/>
    <dgm:cxn modelId="{881D2552-F741-E940-BCD4-C68C7178AF9A}" type="presParOf" srcId="{23B93DEC-6B57-D849-BC1A-CF9F70C84CF5}" destId="{E9D2F9B1-4085-094A-9C44-862C85FE641B}" srcOrd="5" destOrd="0" presId="urn:microsoft.com/office/officeart/2005/8/layout/default"/>
    <dgm:cxn modelId="{A6094AD2-309E-8842-869D-306E3E58937D}" type="presParOf" srcId="{23B93DEC-6B57-D849-BC1A-CF9F70C84CF5}" destId="{C72D96FA-7735-8947-B11E-C3EFC3BD2EB6}" srcOrd="6" destOrd="0" presId="urn:microsoft.com/office/officeart/2005/8/layout/default"/>
    <dgm:cxn modelId="{E4A3B35C-D64F-0542-AE16-7CBE04B7766D}" type="presParOf" srcId="{23B93DEC-6B57-D849-BC1A-CF9F70C84CF5}" destId="{76AB7F7A-BD10-7F41-A41C-4A9FBE60AE26}" srcOrd="7" destOrd="0" presId="urn:microsoft.com/office/officeart/2005/8/layout/default"/>
    <dgm:cxn modelId="{E8A89120-D9DB-524B-A26E-EB0BFD5381D1}" type="presParOf" srcId="{23B93DEC-6B57-D849-BC1A-CF9F70C84CF5}" destId="{FA9C20D7-90C9-D240-8E8D-F9737A737B6F}" srcOrd="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F3256581-5DFC-4E9D-8002-48090A614F86}" type="doc">
      <dgm:prSet loTypeId="urn:microsoft.com/office/officeart/2005/8/layout/list1" loCatId="list" qsTypeId="urn:microsoft.com/office/officeart/2005/8/quickstyle/simple3" qsCatId="simple" csTypeId="urn:microsoft.com/office/officeart/2005/8/colors/accent1_2" csCatId="accent1" phldr="1"/>
      <dgm:spPr/>
      <dgm:t>
        <a:bodyPr/>
        <a:lstStyle/>
        <a:p>
          <a:endParaRPr lang="en-US"/>
        </a:p>
      </dgm:t>
    </dgm:pt>
    <dgm:pt modelId="{1FB73CCF-0E09-47D2-9389-A124AA20DABA}">
      <dgm:prSet phldrT="[Text]"/>
      <dgm:spPr/>
      <dgm:t>
        <a:bodyPr/>
        <a:lstStyle/>
        <a:p>
          <a:r>
            <a:rPr lang="en-US" b="1" dirty="0" smtClean="0"/>
            <a:t>Receiving Area</a:t>
          </a:r>
          <a:endParaRPr lang="en-US" dirty="0"/>
        </a:p>
      </dgm:t>
    </dgm:pt>
    <dgm:pt modelId="{1A14DB3A-FFA8-4BE2-8AA6-2763E9EA1862}" type="parTrans" cxnId="{7E3FB5B0-691B-4A55-B717-F31C4BE0CBAD}">
      <dgm:prSet/>
      <dgm:spPr/>
      <dgm:t>
        <a:bodyPr/>
        <a:lstStyle/>
        <a:p>
          <a:endParaRPr lang="en-US"/>
        </a:p>
      </dgm:t>
    </dgm:pt>
    <dgm:pt modelId="{8A9071A7-71C7-4CE5-AB2F-0E4CD57F692C}" type="sibTrans" cxnId="{7E3FB5B0-691B-4A55-B717-F31C4BE0CBAD}">
      <dgm:prSet/>
      <dgm:spPr/>
      <dgm:t>
        <a:bodyPr/>
        <a:lstStyle/>
        <a:p>
          <a:endParaRPr lang="en-US"/>
        </a:p>
      </dgm:t>
    </dgm:pt>
    <dgm:pt modelId="{F50BDE9B-8E0F-4FFE-B28C-EB1BEDFE2CC2}">
      <dgm:prSet/>
      <dgm:spPr/>
      <dgm:t>
        <a:bodyPr/>
        <a:lstStyle/>
        <a:p>
          <a:r>
            <a:rPr lang="en-US" b="1" smtClean="0"/>
            <a:t>Storage Areas</a:t>
          </a:r>
          <a:endParaRPr lang="en-US" b="1" i="1" dirty="0"/>
        </a:p>
      </dgm:t>
    </dgm:pt>
    <dgm:pt modelId="{951CD869-25F9-4F54-ABD3-3321D508DD3C}" type="parTrans" cxnId="{014A740F-E34C-4217-B397-D627EF0A7304}">
      <dgm:prSet/>
      <dgm:spPr/>
      <dgm:t>
        <a:bodyPr/>
        <a:lstStyle/>
        <a:p>
          <a:endParaRPr lang="en-US"/>
        </a:p>
      </dgm:t>
    </dgm:pt>
    <dgm:pt modelId="{18D40643-21AD-46A4-A058-653A8683B355}" type="sibTrans" cxnId="{014A740F-E34C-4217-B397-D627EF0A7304}">
      <dgm:prSet/>
      <dgm:spPr/>
      <dgm:t>
        <a:bodyPr/>
        <a:lstStyle/>
        <a:p>
          <a:endParaRPr lang="en-US"/>
        </a:p>
      </dgm:t>
    </dgm:pt>
    <dgm:pt modelId="{5BC0C42A-CB41-40C9-8F28-5ED3B175AE84}">
      <dgm:prSet/>
      <dgm:spPr/>
      <dgm:t>
        <a:bodyPr/>
        <a:lstStyle/>
        <a:p>
          <a:r>
            <a:rPr lang="en-US" b="1" dirty="0" smtClean="0"/>
            <a:t>Dry Storage Areas</a:t>
          </a:r>
          <a:endParaRPr lang="en-US" b="1" dirty="0"/>
        </a:p>
      </dgm:t>
    </dgm:pt>
    <dgm:pt modelId="{90D2A292-0A4B-49CC-9923-4AD7E614AC00}" type="parTrans" cxnId="{0A517458-8384-4E5C-BD74-FE13185B9BB8}">
      <dgm:prSet/>
      <dgm:spPr/>
      <dgm:t>
        <a:bodyPr/>
        <a:lstStyle/>
        <a:p>
          <a:endParaRPr lang="en-US"/>
        </a:p>
      </dgm:t>
    </dgm:pt>
    <dgm:pt modelId="{AA41383B-8D3E-42B7-B16E-DAC0AD8258FE}" type="sibTrans" cxnId="{0A517458-8384-4E5C-BD74-FE13185B9BB8}">
      <dgm:prSet/>
      <dgm:spPr/>
      <dgm:t>
        <a:bodyPr/>
        <a:lstStyle/>
        <a:p>
          <a:endParaRPr lang="en-US"/>
        </a:p>
      </dgm:t>
    </dgm:pt>
    <dgm:pt modelId="{7BB3CBCA-98C7-490D-B00F-03F61E53FC4D}">
      <dgm:prSet/>
      <dgm:spPr/>
      <dgm:t>
        <a:bodyPr/>
        <a:lstStyle/>
        <a:p>
          <a:r>
            <a:rPr lang="en-US" b="1" dirty="0" smtClean="0"/>
            <a:t>Refrigerated Storage Areas</a:t>
          </a:r>
          <a:endParaRPr lang="en-US" b="1" dirty="0"/>
        </a:p>
      </dgm:t>
    </dgm:pt>
    <dgm:pt modelId="{B6FEA585-9004-477D-980B-5E7985E0B8A3}" type="parTrans" cxnId="{B68537B1-BB39-4628-971B-C1EF97C3C344}">
      <dgm:prSet/>
      <dgm:spPr/>
      <dgm:t>
        <a:bodyPr/>
        <a:lstStyle/>
        <a:p>
          <a:endParaRPr lang="en-US"/>
        </a:p>
      </dgm:t>
    </dgm:pt>
    <dgm:pt modelId="{9C650C2E-2E17-4AE2-B6B4-BB769BBA9312}" type="sibTrans" cxnId="{B68537B1-BB39-4628-971B-C1EF97C3C344}">
      <dgm:prSet/>
      <dgm:spPr/>
      <dgm:t>
        <a:bodyPr/>
        <a:lstStyle/>
        <a:p>
          <a:endParaRPr lang="en-US"/>
        </a:p>
      </dgm:t>
    </dgm:pt>
    <dgm:pt modelId="{4A3DCB4D-F02C-4235-8938-42D0C11D42B5}">
      <dgm:prSet/>
      <dgm:spPr/>
      <dgm:t>
        <a:bodyPr/>
        <a:lstStyle/>
        <a:p>
          <a:r>
            <a:rPr lang="en-US" b="1" smtClean="0"/>
            <a:t>Frozen Storage Areas</a:t>
          </a:r>
          <a:endParaRPr lang="en-US" b="1" dirty="0" smtClean="0"/>
        </a:p>
      </dgm:t>
    </dgm:pt>
    <dgm:pt modelId="{B5A79956-F492-443A-8CC1-D266F9492C7D}" type="parTrans" cxnId="{D9BF577B-9F46-4732-93F5-32FEBDE8D8A4}">
      <dgm:prSet/>
      <dgm:spPr/>
      <dgm:t>
        <a:bodyPr/>
        <a:lstStyle/>
        <a:p>
          <a:endParaRPr lang="en-US"/>
        </a:p>
      </dgm:t>
    </dgm:pt>
    <dgm:pt modelId="{8B585895-2405-439A-A608-D0629A347876}" type="sibTrans" cxnId="{D9BF577B-9F46-4732-93F5-32FEBDE8D8A4}">
      <dgm:prSet/>
      <dgm:spPr/>
      <dgm:t>
        <a:bodyPr/>
        <a:lstStyle/>
        <a:p>
          <a:endParaRPr lang="en-US"/>
        </a:p>
      </dgm:t>
    </dgm:pt>
    <dgm:pt modelId="{39FCD501-4B10-4F9F-B892-DA60B064CAAB}">
      <dgm:prSet/>
      <dgm:spPr/>
      <dgm:t>
        <a:bodyPr/>
        <a:lstStyle/>
        <a:p>
          <a:r>
            <a:rPr lang="en-US" b="1" smtClean="0"/>
            <a:t>Sanitation Area </a:t>
          </a:r>
          <a:endParaRPr lang="en-US" dirty="0"/>
        </a:p>
      </dgm:t>
    </dgm:pt>
    <dgm:pt modelId="{250FEC76-58E6-4163-AC21-AB0D71332974}" type="parTrans" cxnId="{E1DDF39E-FBF0-47C3-BB20-9E280DDD344B}">
      <dgm:prSet/>
      <dgm:spPr/>
      <dgm:t>
        <a:bodyPr/>
        <a:lstStyle/>
        <a:p>
          <a:endParaRPr lang="en-US"/>
        </a:p>
      </dgm:t>
    </dgm:pt>
    <dgm:pt modelId="{7F8D77C2-5F73-4DC7-ADDA-06CE41563355}" type="sibTrans" cxnId="{E1DDF39E-FBF0-47C3-BB20-9E280DDD344B}">
      <dgm:prSet/>
      <dgm:spPr/>
      <dgm:t>
        <a:bodyPr/>
        <a:lstStyle/>
        <a:p>
          <a:endParaRPr lang="en-US"/>
        </a:p>
      </dgm:t>
    </dgm:pt>
    <dgm:pt modelId="{F8F857ED-A18E-46FC-AA92-1AF718876FBF}" type="pres">
      <dgm:prSet presAssocID="{F3256581-5DFC-4E9D-8002-48090A614F86}" presName="linear" presStyleCnt="0">
        <dgm:presLayoutVars>
          <dgm:dir/>
          <dgm:animLvl val="lvl"/>
          <dgm:resizeHandles val="exact"/>
        </dgm:presLayoutVars>
      </dgm:prSet>
      <dgm:spPr/>
      <dgm:t>
        <a:bodyPr/>
        <a:lstStyle/>
        <a:p>
          <a:endParaRPr lang="en-US"/>
        </a:p>
      </dgm:t>
    </dgm:pt>
    <dgm:pt modelId="{7EC588A2-438A-4DEC-8A09-9A272F456EC1}" type="pres">
      <dgm:prSet presAssocID="{1FB73CCF-0E09-47D2-9389-A124AA20DABA}" presName="parentLin" presStyleCnt="0"/>
      <dgm:spPr/>
    </dgm:pt>
    <dgm:pt modelId="{21B49165-3FA3-46D8-9B35-86E929E9F95D}" type="pres">
      <dgm:prSet presAssocID="{1FB73CCF-0E09-47D2-9389-A124AA20DABA}" presName="parentLeftMargin" presStyleLbl="node1" presStyleIdx="0" presStyleCnt="3"/>
      <dgm:spPr/>
      <dgm:t>
        <a:bodyPr/>
        <a:lstStyle/>
        <a:p>
          <a:endParaRPr lang="en-US"/>
        </a:p>
      </dgm:t>
    </dgm:pt>
    <dgm:pt modelId="{C31F2971-0ACC-490A-ABBB-07F78F81FC1A}" type="pres">
      <dgm:prSet presAssocID="{1FB73CCF-0E09-47D2-9389-A124AA20DABA}" presName="parentText" presStyleLbl="node1" presStyleIdx="0" presStyleCnt="3">
        <dgm:presLayoutVars>
          <dgm:chMax val="0"/>
          <dgm:bulletEnabled val="1"/>
        </dgm:presLayoutVars>
      </dgm:prSet>
      <dgm:spPr/>
      <dgm:t>
        <a:bodyPr/>
        <a:lstStyle/>
        <a:p>
          <a:endParaRPr lang="en-US"/>
        </a:p>
      </dgm:t>
    </dgm:pt>
    <dgm:pt modelId="{3D9C2B20-6053-4324-9F9F-CAFC93BCA496}" type="pres">
      <dgm:prSet presAssocID="{1FB73CCF-0E09-47D2-9389-A124AA20DABA}" presName="negativeSpace" presStyleCnt="0"/>
      <dgm:spPr/>
    </dgm:pt>
    <dgm:pt modelId="{B4FEF64B-2C93-4EBB-92EE-2E174BE7D859}" type="pres">
      <dgm:prSet presAssocID="{1FB73CCF-0E09-47D2-9389-A124AA20DABA}" presName="childText" presStyleLbl="conFgAcc1" presStyleIdx="0" presStyleCnt="3">
        <dgm:presLayoutVars>
          <dgm:bulletEnabled val="1"/>
        </dgm:presLayoutVars>
      </dgm:prSet>
      <dgm:spPr/>
    </dgm:pt>
    <dgm:pt modelId="{00701D0B-5D4B-46F2-B95A-04AB9594F06C}" type="pres">
      <dgm:prSet presAssocID="{8A9071A7-71C7-4CE5-AB2F-0E4CD57F692C}" presName="spaceBetweenRectangles" presStyleCnt="0"/>
      <dgm:spPr/>
    </dgm:pt>
    <dgm:pt modelId="{0E12333C-C457-4591-9A92-3373BDB406A9}" type="pres">
      <dgm:prSet presAssocID="{F50BDE9B-8E0F-4FFE-B28C-EB1BEDFE2CC2}" presName="parentLin" presStyleCnt="0"/>
      <dgm:spPr/>
    </dgm:pt>
    <dgm:pt modelId="{E11E7C5B-FE82-4BA3-9E2A-EE968DF88F95}" type="pres">
      <dgm:prSet presAssocID="{F50BDE9B-8E0F-4FFE-B28C-EB1BEDFE2CC2}" presName="parentLeftMargin" presStyleLbl="node1" presStyleIdx="0" presStyleCnt="3"/>
      <dgm:spPr/>
      <dgm:t>
        <a:bodyPr/>
        <a:lstStyle/>
        <a:p>
          <a:endParaRPr lang="en-US"/>
        </a:p>
      </dgm:t>
    </dgm:pt>
    <dgm:pt modelId="{33456C9E-C10C-43BA-B163-254BBBFA11CE}" type="pres">
      <dgm:prSet presAssocID="{F50BDE9B-8E0F-4FFE-B28C-EB1BEDFE2CC2}" presName="parentText" presStyleLbl="node1" presStyleIdx="1" presStyleCnt="3">
        <dgm:presLayoutVars>
          <dgm:chMax val="0"/>
          <dgm:bulletEnabled val="1"/>
        </dgm:presLayoutVars>
      </dgm:prSet>
      <dgm:spPr/>
      <dgm:t>
        <a:bodyPr/>
        <a:lstStyle/>
        <a:p>
          <a:endParaRPr lang="en-US"/>
        </a:p>
      </dgm:t>
    </dgm:pt>
    <dgm:pt modelId="{FCC05558-C2B3-4797-A057-F5E65ECDDAFD}" type="pres">
      <dgm:prSet presAssocID="{F50BDE9B-8E0F-4FFE-B28C-EB1BEDFE2CC2}" presName="negativeSpace" presStyleCnt="0"/>
      <dgm:spPr/>
    </dgm:pt>
    <dgm:pt modelId="{5F939935-1239-4DAC-91A9-49B875B8B206}" type="pres">
      <dgm:prSet presAssocID="{F50BDE9B-8E0F-4FFE-B28C-EB1BEDFE2CC2}" presName="childText" presStyleLbl="conFgAcc1" presStyleIdx="1" presStyleCnt="3">
        <dgm:presLayoutVars>
          <dgm:bulletEnabled val="1"/>
        </dgm:presLayoutVars>
      </dgm:prSet>
      <dgm:spPr/>
      <dgm:t>
        <a:bodyPr/>
        <a:lstStyle/>
        <a:p>
          <a:endParaRPr lang="en-US"/>
        </a:p>
      </dgm:t>
    </dgm:pt>
    <dgm:pt modelId="{DE0DE4CA-73C9-4A26-A9CB-598684CB2627}" type="pres">
      <dgm:prSet presAssocID="{18D40643-21AD-46A4-A058-653A8683B355}" presName="spaceBetweenRectangles" presStyleCnt="0"/>
      <dgm:spPr/>
    </dgm:pt>
    <dgm:pt modelId="{D9FA19B5-3A22-45E8-BBE6-3FA6F92FC2DD}" type="pres">
      <dgm:prSet presAssocID="{39FCD501-4B10-4F9F-B892-DA60B064CAAB}" presName="parentLin" presStyleCnt="0"/>
      <dgm:spPr/>
    </dgm:pt>
    <dgm:pt modelId="{33B381D6-742D-45D2-BC9A-620D1C5E7BF4}" type="pres">
      <dgm:prSet presAssocID="{39FCD501-4B10-4F9F-B892-DA60B064CAAB}" presName="parentLeftMargin" presStyleLbl="node1" presStyleIdx="1" presStyleCnt="3"/>
      <dgm:spPr/>
      <dgm:t>
        <a:bodyPr/>
        <a:lstStyle/>
        <a:p>
          <a:endParaRPr lang="en-US"/>
        </a:p>
      </dgm:t>
    </dgm:pt>
    <dgm:pt modelId="{A3668BCA-3077-46AF-9CE6-5B7A99CFCE61}" type="pres">
      <dgm:prSet presAssocID="{39FCD501-4B10-4F9F-B892-DA60B064CAAB}" presName="parentText" presStyleLbl="node1" presStyleIdx="2" presStyleCnt="3">
        <dgm:presLayoutVars>
          <dgm:chMax val="0"/>
          <dgm:bulletEnabled val="1"/>
        </dgm:presLayoutVars>
      </dgm:prSet>
      <dgm:spPr/>
      <dgm:t>
        <a:bodyPr/>
        <a:lstStyle/>
        <a:p>
          <a:endParaRPr lang="en-US"/>
        </a:p>
      </dgm:t>
    </dgm:pt>
    <dgm:pt modelId="{0F441133-5800-4267-A24C-2DA00D789017}" type="pres">
      <dgm:prSet presAssocID="{39FCD501-4B10-4F9F-B892-DA60B064CAAB}" presName="negativeSpace" presStyleCnt="0"/>
      <dgm:spPr/>
    </dgm:pt>
    <dgm:pt modelId="{6BB5E004-174B-4809-B497-320ACA0AFC83}" type="pres">
      <dgm:prSet presAssocID="{39FCD501-4B10-4F9F-B892-DA60B064CAAB}" presName="childText" presStyleLbl="conFgAcc1" presStyleIdx="2" presStyleCnt="3">
        <dgm:presLayoutVars>
          <dgm:bulletEnabled val="1"/>
        </dgm:presLayoutVars>
      </dgm:prSet>
      <dgm:spPr/>
    </dgm:pt>
  </dgm:ptLst>
  <dgm:cxnLst>
    <dgm:cxn modelId="{2842F218-DA9A-4E60-A281-B542333C0264}" type="presOf" srcId="{39FCD501-4B10-4F9F-B892-DA60B064CAAB}" destId="{A3668BCA-3077-46AF-9CE6-5B7A99CFCE61}" srcOrd="1" destOrd="0" presId="urn:microsoft.com/office/officeart/2005/8/layout/list1"/>
    <dgm:cxn modelId="{E1DDF39E-FBF0-47C3-BB20-9E280DDD344B}" srcId="{F3256581-5DFC-4E9D-8002-48090A614F86}" destId="{39FCD501-4B10-4F9F-B892-DA60B064CAAB}" srcOrd="2" destOrd="0" parTransId="{250FEC76-58E6-4163-AC21-AB0D71332974}" sibTransId="{7F8D77C2-5F73-4DC7-ADDA-06CE41563355}"/>
    <dgm:cxn modelId="{B68537B1-BB39-4628-971B-C1EF97C3C344}" srcId="{F50BDE9B-8E0F-4FFE-B28C-EB1BEDFE2CC2}" destId="{7BB3CBCA-98C7-490D-B00F-03F61E53FC4D}" srcOrd="1" destOrd="0" parTransId="{B6FEA585-9004-477D-980B-5E7985E0B8A3}" sibTransId="{9C650C2E-2E17-4AE2-B6B4-BB769BBA9312}"/>
    <dgm:cxn modelId="{7E3FB5B0-691B-4A55-B717-F31C4BE0CBAD}" srcId="{F3256581-5DFC-4E9D-8002-48090A614F86}" destId="{1FB73CCF-0E09-47D2-9389-A124AA20DABA}" srcOrd="0" destOrd="0" parTransId="{1A14DB3A-FFA8-4BE2-8AA6-2763E9EA1862}" sibTransId="{8A9071A7-71C7-4CE5-AB2F-0E4CD57F692C}"/>
    <dgm:cxn modelId="{5FCA664B-7A84-422E-B4C9-98810FBCB2E0}" type="presOf" srcId="{7BB3CBCA-98C7-490D-B00F-03F61E53FC4D}" destId="{5F939935-1239-4DAC-91A9-49B875B8B206}" srcOrd="0" destOrd="1" presId="urn:microsoft.com/office/officeart/2005/8/layout/list1"/>
    <dgm:cxn modelId="{D9BF577B-9F46-4732-93F5-32FEBDE8D8A4}" srcId="{F50BDE9B-8E0F-4FFE-B28C-EB1BEDFE2CC2}" destId="{4A3DCB4D-F02C-4235-8938-42D0C11D42B5}" srcOrd="2" destOrd="0" parTransId="{B5A79956-F492-443A-8CC1-D266F9492C7D}" sibTransId="{8B585895-2405-439A-A608-D0629A347876}"/>
    <dgm:cxn modelId="{B235D50E-6732-4F22-B2F6-1DD62FFCBB2E}" type="presOf" srcId="{4A3DCB4D-F02C-4235-8938-42D0C11D42B5}" destId="{5F939935-1239-4DAC-91A9-49B875B8B206}" srcOrd="0" destOrd="2" presId="urn:microsoft.com/office/officeart/2005/8/layout/list1"/>
    <dgm:cxn modelId="{2969532A-53D5-45D9-9882-7E18BEE17A50}" type="presOf" srcId="{F50BDE9B-8E0F-4FFE-B28C-EB1BEDFE2CC2}" destId="{33456C9E-C10C-43BA-B163-254BBBFA11CE}" srcOrd="1" destOrd="0" presId="urn:microsoft.com/office/officeart/2005/8/layout/list1"/>
    <dgm:cxn modelId="{0A517458-8384-4E5C-BD74-FE13185B9BB8}" srcId="{F50BDE9B-8E0F-4FFE-B28C-EB1BEDFE2CC2}" destId="{5BC0C42A-CB41-40C9-8F28-5ED3B175AE84}" srcOrd="0" destOrd="0" parTransId="{90D2A292-0A4B-49CC-9923-4AD7E614AC00}" sibTransId="{AA41383B-8D3E-42B7-B16E-DAC0AD8258FE}"/>
    <dgm:cxn modelId="{A9947846-395C-4AF2-BAD7-8D88CFC66BBE}" type="presOf" srcId="{5BC0C42A-CB41-40C9-8F28-5ED3B175AE84}" destId="{5F939935-1239-4DAC-91A9-49B875B8B206}" srcOrd="0" destOrd="0" presId="urn:microsoft.com/office/officeart/2005/8/layout/list1"/>
    <dgm:cxn modelId="{89810180-5C12-473C-AA3A-FF3A7C9FCED3}" type="presOf" srcId="{39FCD501-4B10-4F9F-B892-DA60B064CAAB}" destId="{33B381D6-742D-45D2-BC9A-620D1C5E7BF4}" srcOrd="0" destOrd="0" presId="urn:microsoft.com/office/officeart/2005/8/layout/list1"/>
    <dgm:cxn modelId="{FBDB74E6-9559-4819-963E-82998D82F562}" type="presOf" srcId="{1FB73CCF-0E09-47D2-9389-A124AA20DABA}" destId="{21B49165-3FA3-46D8-9B35-86E929E9F95D}" srcOrd="0" destOrd="0" presId="urn:microsoft.com/office/officeart/2005/8/layout/list1"/>
    <dgm:cxn modelId="{014A740F-E34C-4217-B397-D627EF0A7304}" srcId="{F3256581-5DFC-4E9D-8002-48090A614F86}" destId="{F50BDE9B-8E0F-4FFE-B28C-EB1BEDFE2CC2}" srcOrd="1" destOrd="0" parTransId="{951CD869-25F9-4F54-ABD3-3321D508DD3C}" sibTransId="{18D40643-21AD-46A4-A058-653A8683B355}"/>
    <dgm:cxn modelId="{F8A21551-4CDD-4F05-9C97-3DCE963E3381}" type="presOf" srcId="{F3256581-5DFC-4E9D-8002-48090A614F86}" destId="{F8F857ED-A18E-46FC-AA92-1AF718876FBF}" srcOrd="0" destOrd="0" presId="urn:microsoft.com/office/officeart/2005/8/layout/list1"/>
    <dgm:cxn modelId="{75926B58-237C-4904-959B-42F19E146DD4}" type="presOf" srcId="{1FB73CCF-0E09-47D2-9389-A124AA20DABA}" destId="{C31F2971-0ACC-490A-ABBB-07F78F81FC1A}" srcOrd="1" destOrd="0" presId="urn:microsoft.com/office/officeart/2005/8/layout/list1"/>
    <dgm:cxn modelId="{50464E80-B032-449B-B5BF-8CCAAA0F6C1F}" type="presOf" srcId="{F50BDE9B-8E0F-4FFE-B28C-EB1BEDFE2CC2}" destId="{E11E7C5B-FE82-4BA3-9E2A-EE968DF88F95}" srcOrd="0" destOrd="0" presId="urn:microsoft.com/office/officeart/2005/8/layout/list1"/>
    <dgm:cxn modelId="{86BF2B30-9AB9-4939-B05E-BF6352EB8D88}" type="presParOf" srcId="{F8F857ED-A18E-46FC-AA92-1AF718876FBF}" destId="{7EC588A2-438A-4DEC-8A09-9A272F456EC1}" srcOrd="0" destOrd="0" presId="urn:microsoft.com/office/officeart/2005/8/layout/list1"/>
    <dgm:cxn modelId="{659BA386-43C1-4450-B918-4A6235C6E0EB}" type="presParOf" srcId="{7EC588A2-438A-4DEC-8A09-9A272F456EC1}" destId="{21B49165-3FA3-46D8-9B35-86E929E9F95D}" srcOrd="0" destOrd="0" presId="urn:microsoft.com/office/officeart/2005/8/layout/list1"/>
    <dgm:cxn modelId="{0D2D45CB-CEF4-4157-B6C1-1A43D3E4D016}" type="presParOf" srcId="{7EC588A2-438A-4DEC-8A09-9A272F456EC1}" destId="{C31F2971-0ACC-490A-ABBB-07F78F81FC1A}" srcOrd="1" destOrd="0" presId="urn:microsoft.com/office/officeart/2005/8/layout/list1"/>
    <dgm:cxn modelId="{B1376DAF-8A56-43DC-A885-AFBE55402C86}" type="presParOf" srcId="{F8F857ED-A18E-46FC-AA92-1AF718876FBF}" destId="{3D9C2B20-6053-4324-9F9F-CAFC93BCA496}" srcOrd="1" destOrd="0" presId="urn:microsoft.com/office/officeart/2005/8/layout/list1"/>
    <dgm:cxn modelId="{5EF07A65-0E0C-46B9-AEB6-47BE57E8DC41}" type="presParOf" srcId="{F8F857ED-A18E-46FC-AA92-1AF718876FBF}" destId="{B4FEF64B-2C93-4EBB-92EE-2E174BE7D859}" srcOrd="2" destOrd="0" presId="urn:microsoft.com/office/officeart/2005/8/layout/list1"/>
    <dgm:cxn modelId="{5D710668-4E40-46B7-A2D6-4F4046EC5C45}" type="presParOf" srcId="{F8F857ED-A18E-46FC-AA92-1AF718876FBF}" destId="{00701D0B-5D4B-46F2-B95A-04AB9594F06C}" srcOrd="3" destOrd="0" presId="urn:microsoft.com/office/officeart/2005/8/layout/list1"/>
    <dgm:cxn modelId="{D1139424-E0D7-43FC-93F3-D8CDBF43F018}" type="presParOf" srcId="{F8F857ED-A18E-46FC-AA92-1AF718876FBF}" destId="{0E12333C-C457-4591-9A92-3373BDB406A9}" srcOrd="4" destOrd="0" presId="urn:microsoft.com/office/officeart/2005/8/layout/list1"/>
    <dgm:cxn modelId="{8C286735-0CF6-4CDA-AAF4-53547897CABC}" type="presParOf" srcId="{0E12333C-C457-4591-9A92-3373BDB406A9}" destId="{E11E7C5B-FE82-4BA3-9E2A-EE968DF88F95}" srcOrd="0" destOrd="0" presId="urn:microsoft.com/office/officeart/2005/8/layout/list1"/>
    <dgm:cxn modelId="{0AB16561-099F-4F13-8426-6F347263DF89}" type="presParOf" srcId="{0E12333C-C457-4591-9A92-3373BDB406A9}" destId="{33456C9E-C10C-43BA-B163-254BBBFA11CE}" srcOrd="1" destOrd="0" presId="urn:microsoft.com/office/officeart/2005/8/layout/list1"/>
    <dgm:cxn modelId="{5BE7BD97-78E0-4B49-AAF6-D5AA8BA7B500}" type="presParOf" srcId="{F8F857ED-A18E-46FC-AA92-1AF718876FBF}" destId="{FCC05558-C2B3-4797-A057-F5E65ECDDAFD}" srcOrd="5" destOrd="0" presId="urn:microsoft.com/office/officeart/2005/8/layout/list1"/>
    <dgm:cxn modelId="{540229CC-8ADD-4290-AA9E-91010E48A999}" type="presParOf" srcId="{F8F857ED-A18E-46FC-AA92-1AF718876FBF}" destId="{5F939935-1239-4DAC-91A9-49B875B8B206}" srcOrd="6" destOrd="0" presId="urn:microsoft.com/office/officeart/2005/8/layout/list1"/>
    <dgm:cxn modelId="{2EEBC982-5A4F-4E0F-BB3B-E6E33FEF310F}" type="presParOf" srcId="{F8F857ED-A18E-46FC-AA92-1AF718876FBF}" destId="{DE0DE4CA-73C9-4A26-A9CB-598684CB2627}" srcOrd="7" destOrd="0" presId="urn:microsoft.com/office/officeart/2005/8/layout/list1"/>
    <dgm:cxn modelId="{D78F1645-ABF7-4340-BB17-9FA5D84A8812}" type="presParOf" srcId="{F8F857ED-A18E-46FC-AA92-1AF718876FBF}" destId="{D9FA19B5-3A22-45E8-BBE6-3FA6F92FC2DD}" srcOrd="8" destOrd="0" presId="urn:microsoft.com/office/officeart/2005/8/layout/list1"/>
    <dgm:cxn modelId="{47053EC5-EA7E-4339-92AF-4CE7949B92CB}" type="presParOf" srcId="{D9FA19B5-3A22-45E8-BBE6-3FA6F92FC2DD}" destId="{33B381D6-742D-45D2-BC9A-620D1C5E7BF4}" srcOrd="0" destOrd="0" presId="urn:microsoft.com/office/officeart/2005/8/layout/list1"/>
    <dgm:cxn modelId="{BB20B249-9E3D-4399-92B0-56AD1E78CCE4}" type="presParOf" srcId="{D9FA19B5-3A22-45E8-BBE6-3FA6F92FC2DD}" destId="{A3668BCA-3077-46AF-9CE6-5B7A99CFCE61}" srcOrd="1" destOrd="0" presId="urn:microsoft.com/office/officeart/2005/8/layout/list1"/>
    <dgm:cxn modelId="{9DCA2A59-A96B-4DF3-978F-D570F1E06851}" type="presParOf" srcId="{F8F857ED-A18E-46FC-AA92-1AF718876FBF}" destId="{0F441133-5800-4267-A24C-2DA00D789017}" srcOrd="9" destOrd="0" presId="urn:microsoft.com/office/officeart/2005/8/layout/list1"/>
    <dgm:cxn modelId="{E3C0D15C-BF2B-417F-A89D-05FAEAF6B7B8}" type="presParOf" srcId="{F8F857ED-A18E-46FC-AA92-1AF718876FBF}" destId="{6BB5E004-174B-4809-B497-320ACA0AFC83}"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593976B1-68C0-4F37-90FF-B1EA8AF1897E}" type="doc">
      <dgm:prSet loTypeId="urn:microsoft.com/office/officeart/2005/8/layout/list1" loCatId="list" qsTypeId="urn:microsoft.com/office/officeart/2005/8/quickstyle/simple3" qsCatId="simple" csTypeId="urn:microsoft.com/office/officeart/2005/8/colors/accent1_2" csCatId="accent1" phldr="1"/>
      <dgm:spPr/>
      <dgm:t>
        <a:bodyPr/>
        <a:lstStyle/>
        <a:p>
          <a:endParaRPr lang="en-US"/>
        </a:p>
      </dgm:t>
    </dgm:pt>
    <dgm:pt modelId="{CBDC1816-A616-4111-A0F0-7AA7A1D1D7EE}">
      <dgm:prSet phldrT="[Text]"/>
      <dgm:spPr/>
      <dgm:t>
        <a:bodyPr/>
        <a:lstStyle/>
        <a:p>
          <a:r>
            <a:rPr lang="en-US" b="1" smtClean="0"/>
            <a:t>Equipment Selection and Layout</a:t>
          </a:r>
          <a:endParaRPr lang="en-US"/>
        </a:p>
      </dgm:t>
    </dgm:pt>
    <dgm:pt modelId="{7C164DD6-6CB9-428E-9D07-D1621827F39F}" type="parTrans" cxnId="{2285E14F-DABF-427E-801B-48ECB167778B}">
      <dgm:prSet/>
      <dgm:spPr/>
      <dgm:t>
        <a:bodyPr/>
        <a:lstStyle/>
        <a:p>
          <a:endParaRPr lang="en-US"/>
        </a:p>
      </dgm:t>
    </dgm:pt>
    <dgm:pt modelId="{197A649F-BFAB-4678-A44D-3213252CBAA3}" type="sibTrans" cxnId="{2285E14F-DABF-427E-801B-48ECB167778B}">
      <dgm:prSet/>
      <dgm:spPr/>
      <dgm:t>
        <a:bodyPr/>
        <a:lstStyle/>
        <a:p>
          <a:endParaRPr lang="en-US"/>
        </a:p>
      </dgm:t>
    </dgm:pt>
    <dgm:pt modelId="{EBC44264-2689-4A5F-A46D-0E08E8D2E9BF}">
      <dgm:prSet/>
      <dgm:spPr/>
      <dgm:t>
        <a:bodyPr/>
        <a:lstStyle/>
        <a:p>
          <a:r>
            <a:rPr lang="en-US" b="1" smtClean="0"/>
            <a:t>Need and Cost</a:t>
          </a:r>
          <a:endParaRPr lang="en-US" b="1" dirty="0" smtClean="0"/>
        </a:p>
      </dgm:t>
    </dgm:pt>
    <dgm:pt modelId="{E6CF21EB-CB4C-4D57-87E8-8E648A2FBC2D}" type="parTrans" cxnId="{8203EE88-92AB-42EE-87D6-81EC550D7CAC}">
      <dgm:prSet/>
      <dgm:spPr/>
      <dgm:t>
        <a:bodyPr/>
        <a:lstStyle/>
        <a:p>
          <a:endParaRPr lang="en-US"/>
        </a:p>
      </dgm:t>
    </dgm:pt>
    <dgm:pt modelId="{46549793-79B7-414D-A038-54EC8957E1DF}" type="sibTrans" cxnId="{8203EE88-92AB-42EE-87D6-81EC550D7CAC}">
      <dgm:prSet/>
      <dgm:spPr/>
      <dgm:t>
        <a:bodyPr/>
        <a:lstStyle/>
        <a:p>
          <a:endParaRPr lang="en-US"/>
        </a:p>
      </dgm:t>
    </dgm:pt>
    <dgm:pt modelId="{B6072892-F9F1-4A27-9583-E16F6510F718}">
      <dgm:prSet/>
      <dgm:spPr/>
      <dgm:t>
        <a:bodyPr/>
        <a:lstStyle/>
        <a:p>
          <a:r>
            <a:rPr lang="en-US" b="1" dirty="0" smtClean="0"/>
            <a:t>Functional Attributes</a:t>
          </a:r>
        </a:p>
      </dgm:t>
    </dgm:pt>
    <dgm:pt modelId="{FA72E05A-65E0-4BD7-9989-67A4D1725D9B}" type="parTrans" cxnId="{B9EE7064-7ECD-4AD2-8FAE-6B84F488C6D5}">
      <dgm:prSet/>
      <dgm:spPr/>
      <dgm:t>
        <a:bodyPr/>
        <a:lstStyle/>
        <a:p>
          <a:endParaRPr lang="en-US"/>
        </a:p>
      </dgm:t>
    </dgm:pt>
    <dgm:pt modelId="{E5AD33AA-7680-4662-B0D9-3E04ECEE8F9F}" type="sibTrans" cxnId="{B9EE7064-7ECD-4AD2-8FAE-6B84F488C6D5}">
      <dgm:prSet/>
      <dgm:spPr/>
      <dgm:t>
        <a:bodyPr/>
        <a:lstStyle/>
        <a:p>
          <a:endParaRPr lang="en-US"/>
        </a:p>
      </dgm:t>
    </dgm:pt>
    <dgm:pt modelId="{D01260AD-913C-4F8F-BB2E-0C9FCAA72A2F}">
      <dgm:prSet/>
      <dgm:spPr/>
      <dgm:t>
        <a:bodyPr/>
        <a:lstStyle/>
        <a:p>
          <a:r>
            <a:rPr lang="en-US" b="1" smtClean="0"/>
            <a:t>Sanitation and Safety </a:t>
          </a:r>
          <a:endParaRPr lang="en-US" b="1" dirty="0" smtClean="0"/>
        </a:p>
      </dgm:t>
    </dgm:pt>
    <dgm:pt modelId="{B1F0A59D-C4A9-44F8-972E-EF83EF4B40C7}" type="parTrans" cxnId="{8B0FEE6D-33D8-4203-BCA1-7F10EEB7EC12}">
      <dgm:prSet/>
      <dgm:spPr/>
      <dgm:t>
        <a:bodyPr/>
        <a:lstStyle/>
        <a:p>
          <a:endParaRPr lang="en-US"/>
        </a:p>
      </dgm:t>
    </dgm:pt>
    <dgm:pt modelId="{B7EECBE0-ACAF-43E5-832D-F5DBE53CB573}" type="sibTrans" cxnId="{8B0FEE6D-33D8-4203-BCA1-7F10EEB7EC12}">
      <dgm:prSet/>
      <dgm:spPr/>
      <dgm:t>
        <a:bodyPr/>
        <a:lstStyle/>
        <a:p>
          <a:endParaRPr lang="en-US"/>
        </a:p>
      </dgm:t>
    </dgm:pt>
    <dgm:pt modelId="{B3337F9D-30A1-4C5F-BCDA-EEC1FED2B46C}">
      <dgm:prSet/>
      <dgm:spPr/>
      <dgm:t>
        <a:bodyPr/>
        <a:lstStyle/>
        <a:p>
          <a:r>
            <a:rPr lang="en-US" b="1" smtClean="0"/>
            <a:t>Size, Appearance, and Design </a:t>
          </a:r>
          <a:endParaRPr lang="en-US" b="1" dirty="0" smtClean="0"/>
        </a:p>
      </dgm:t>
    </dgm:pt>
    <dgm:pt modelId="{192C46D2-7A5B-4807-B9F5-E046ECBDF591}" type="parTrans" cxnId="{9A20B910-A957-473C-B0E7-F497BC56BB79}">
      <dgm:prSet/>
      <dgm:spPr/>
      <dgm:t>
        <a:bodyPr/>
        <a:lstStyle/>
        <a:p>
          <a:endParaRPr lang="en-US"/>
        </a:p>
      </dgm:t>
    </dgm:pt>
    <dgm:pt modelId="{13266CD4-53C2-4C5D-BE44-62F88CA21A5C}" type="sibTrans" cxnId="{9A20B910-A957-473C-B0E7-F497BC56BB79}">
      <dgm:prSet/>
      <dgm:spPr/>
      <dgm:t>
        <a:bodyPr/>
        <a:lstStyle/>
        <a:p>
          <a:endParaRPr lang="en-US"/>
        </a:p>
      </dgm:t>
    </dgm:pt>
    <dgm:pt modelId="{00805C38-08C4-4E17-AD4A-1593CFB44C8D}">
      <dgm:prSet/>
      <dgm:spPr/>
      <dgm:t>
        <a:bodyPr/>
        <a:lstStyle/>
        <a:p>
          <a:r>
            <a:rPr lang="en-US" b="1" smtClean="0"/>
            <a:t>Overall Performance </a:t>
          </a:r>
          <a:endParaRPr lang="en-US" b="1" dirty="0"/>
        </a:p>
      </dgm:t>
    </dgm:pt>
    <dgm:pt modelId="{A155320E-AE1E-49D9-891E-5CF84D184811}" type="parTrans" cxnId="{9A5AFAD9-6BD9-4A84-9495-AE0BFE9C170B}">
      <dgm:prSet/>
      <dgm:spPr/>
      <dgm:t>
        <a:bodyPr/>
        <a:lstStyle/>
        <a:p>
          <a:endParaRPr lang="en-US"/>
        </a:p>
      </dgm:t>
    </dgm:pt>
    <dgm:pt modelId="{7AC77314-48ED-4290-A55B-4F770D37F618}" type="sibTrans" cxnId="{9A5AFAD9-6BD9-4A84-9495-AE0BFE9C170B}">
      <dgm:prSet/>
      <dgm:spPr/>
      <dgm:t>
        <a:bodyPr/>
        <a:lstStyle/>
        <a:p>
          <a:endParaRPr lang="en-US"/>
        </a:p>
      </dgm:t>
    </dgm:pt>
    <dgm:pt modelId="{6E6E5A34-8414-4CCB-9CD3-B2A0273DE408}" type="pres">
      <dgm:prSet presAssocID="{593976B1-68C0-4F37-90FF-B1EA8AF1897E}" presName="linear" presStyleCnt="0">
        <dgm:presLayoutVars>
          <dgm:dir/>
          <dgm:animLvl val="lvl"/>
          <dgm:resizeHandles val="exact"/>
        </dgm:presLayoutVars>
      </dgm:prSet>
      <dgm:spPr/>
      <dgm:t>
        <a:bodyPr/>
        <a:lstStyle/>
        <a:p>
          <a:endParaRPr lang="en-US"/>
        </a:p>
      </dgm:t>
    </dgm:pt>
    <dgm:pt modelId="{B864BBBB-7F73-4FB0-8A61-A961CCB5FAFB}" type="pres">
      <dgm:prSet presAssocID="{CBDC1816-A616-4111-A0F0-7AA7A1D1D7EE}" presName="parentLin" presStyleCnt="0"/>
      <dgm:spPr/>
    </dgm:pt>
    <dgm:pt modelId="{49133907-E223-42CA-8670-423AC65D9AA3}" type="pres">
      <dgm:prSet presAssocID="{CBDC1816-A616-4111-A0F0-7AA7A1D1D7EE}" presName="parentLeftMargin" presStyleLbl="node1" presStyleIdx="0" presStyleCnt="1"/>
      <dgm:spPr/>
      <dgm:t>
        <a:bodyPr/>
        <a:lstStyle/>
        <a:p>
          <a:endParaRPr lang="en-US"/>
        </a:p>
      </dgm:t>
    </dgm:pt>
    <dgm:pt modelId="{EF1CE92C-ED52-4B26-989A-70F198EE113C}" type="pres">
      <dgm:prSet presAssocID="{CBDC1816-A616-4111-A0F0-7AA7A1D1D7EE}" presName="parentText" presStyleLbl="node1" presStyleIdx="0" presStyleCnt="1">
        <dgm:presLayoutVars>
          <dgm:chMax val="0"/>
          <dgm:bulletEnabled val="1"/>
        </dgm:presLayoutVars>
      </dgm:prSet>
      <dgm:spPr/>
      <dgm:t>
        <a:bodyPr/>
        <a:lstStyle/>
        <a:p>
          <a:endParaRPr lang="en-US"/>
        </a:p>
      </dgm:t>
    </dgm:pt>
    <dgm:pt modelId="{9757E862-D2F6-4400-BC90-C0E5CDA57D48}" type="pres">
      <dgm:prSet presAssocID="{CBDC1816-A616-4111-A0F0-7AA7A1D1D7EE}" presName="negativeSpace" presStyleCnt="0"/>
      <dgm:spPr/>
    </dgm:pt>
    <dgm:pt modelId="{F32C0E1A-8525-4F46-A14C-2992595FC02A}" type="pres">
      <dgm:prSet presAssocID="{CBDC1816-A616-4111-A0F0-7AA7A1D1D7EE}" presName="childText" presStyleLbl="conFgAcc1" presStyleIdx="0" presStyleCnt="1">
        <dgm:presLayoutVars>
          <dgm:bulletEnabled val="1"/>
        </dgm:presLayoutVars>
      </dgm:prSet>
      <dgm:spPr/>
      <dgm:t>
        <a:bodyPr/>
        <a:lstStyle/>
        <a:p>
          <a:endParaRPr lang="en-US"/>
        </a:p>
      </dgm:t>
    </dgm:pt>
  </dgm:ptLst>
  <dgm:cxnLst>
    <dgm:cxn modelId="{74E6C192-773B-405E-93AD-CCAA6AC7B672}" type="presOf" srcId="{EBC44264-2689-4A5F-A46D-0E08E8D2E9BF}" destId="{F32C0E1A-8525-4F46-A14C-2992595FC02A}" srcOrd="0" destOrd="0" presId="urn:microsoft.com/office/officeart/2005/8/layout/list1"/>
    <dgm:cxn modelId="{2285E14F-DABF-427E-801B-48ECB167778B}" srcId="{593976B1-68C0-4F37-90FF-B1EA8AF1897E}" destId="{CBDC1816-A616-4111-A0F0-7AA7A1D1D7EE}" srcOrd="0" destOrd="0" parTransId="{7C164DD6-6CB9-428E-9D07-D1621827F39F}" sibTransId="{197A649F-BFAB-4678-A44D-3213252CBAA3}"/>
    <dgm:cxn modelId="{BF36AD6B-F4A6-4F62-9CCC-657ECBB6CDB1}" type="presOf" srcId="{CBDC1816-A616-4111-A0F0-7AA7A1D1D7EE}" destId="{EF1CE92C-ED52-4B26-989A-70F198EE113C}" srcOrd="1" destOrd="0" presId="urn:microsoft.com/office/officeart/2005/8/layout/list1"/>
    <dgm:cxn modelId="{9A5AFAD9-6BD9-4A84-9495-AE0BFE9C170B}" srcId="{CBDC1816-A616-4111-A0F0-7AA7A1D1D7EE}" destId="{00805C38-08C4-4E17-AD4A-1593CFB44C8D}" srcOrd="4" destOrd="0" parTransId="{A155320E-AE1E-49D9-891E-5CF84D184811}" sibTransId="{7AC77314-48ED-4290-A55B-4F770D37F618}"/>
    <dgm:cxn modelId="{4D28B3D9-9EEE-41C3-98FD-647189F2338E}" type="presOf" srcId="{CBDC1816-A616-4111-A0F0-7AA7A1D1D7EE}" destId="{49133907-E223-42CA-8670-423AC65D9AA3}" srcOrd="0" destOrd="0" presId="urn:microsoft.com/office/officeart/2005/8/layout/list1"/>
    <dgm:cxn modelId="{C99CA1AE-522D-4136-8418-032BBD7D53C8}" type="presOf" srcId="{B3337F9D-30A1-4C5F-BCDA-EEC1FED2B46C}" destId="{F32C0E1A-8525-4F46-A14C-2992595FC02A}" srcOrd="0" destOrd="3" presId="urn:microsoft.com/office/officeart/2005/8/layout/list1"/>
    <dgm:cxn modelId="{9A20B910-A957-473C-B0E7-F497BC56BB79}" srcId="{CBDC1816-A616-4111-A0F0-7AA7A1D1D7EE}" destId="{B3337F9D-30A1-4C5F-BCDA-EEC1FED2B46C}" srcOrd="3" destOrd="0" parTransId="{192C46D2-7A5B-4807-B9F5-E046ECBDF591}" sibTransId="{13266CD4-53C2-4C5D-BE44-62F88CA21A5C}"/>
    <dgm:cxn modelId="{8989C5E5-44C5-4D5E-A11D-A4456E18893D}" type="presOf" srcId="{B6072892-F9F1-4A27-9583-E16F6510F718}" destId="{F32C0E1A-8525-4F46-A14C-2992595FC02A}" srcOrd="0" destOrd="1" presId="urn:microsoft.com/office/officeart/2005/8/layout/list1"/>
    <dgm:cxn modelId="{8B0FEE6D-33D8-4203-BCA1-7F10EEB7EC12}" srcId="{CBDC1816-A616-4111-A0F0-7AA7A1D1D7EE}" destId="{D01260AD-913C-4F8F-BB2E-0C9FCAA72A2F}" srcOrd="2" destOrd="0" parTransId="{B1F0A59D-C4A9-44F8-972E-EF83EF4B40C7}" sibTransId="{B7EECBE0-ACAF-43E5-832D-F5DBE53CB573}"/>
    <dgm:cxn modelId="{E408768C-91D8-46E7-81A1-8BE76B4EE8AF}" type="presOf" srcId="{593976B1-68C0-4F37-90FF-B1EA8AF1897E}" destId="{6E6E5A34-8414-4CCB-9CD3-B2A0273DE408}" srcOrd="0" destOrd="0" presId="urn:microsoft.com/office/officeart/2005/8/layout/list1"/>
    <dgm:cxn modelId="{BD4C5460-DFA1-4782-B7BD-5E8FCF233738}" type="presOf" srcId="{D01260AD-913C-4F8F-BB2E-0C9FCAA72A2F}" destId="{F32C0E1A-8525-4F46-A14C-2992595FC02A}" srcOrd="0" destOrd="2" presId="urn:microsoft.com/office/officeart/2005/8/layout/list1"/>
    <dgm:cxn modelId="{EF4955C3-849A-4AB8-8AA9-8E167669F26C}" type="presOf" srcId="{00805C38-08C4-4E17-AD4A-1593CFB44C8D}" destId="{F32C0E1A-8525-4F46-A14C-2992595FC02A}" srcOrd="0" destOrd="4" presId="urn:microsoft.com/office/officeart/2005/8/layout/list1"/>
    <dgm:cxn modelId="{B9EE7064-7ECD-4AD2-8FAE-6B84F488C6D5}" srcId="{CBDC1816-A616-4111-A0F0-7AA7A1D1D7EE}" destId="{B6072892-F9F1-4A27-9583-E16F6510F718}" srcOrd="1" destOrd="0" parTransId="{FA72E05A-65E0-4BD7-9989-67A4D1725D9B}" sibTransId="{E5AD33AA-7680-4662-B0D9-3E04ECEE8F9F}"/>
    <dgm:cxn modelId="{8203EE88-92AB-42EE-87D6-81EC550D7CAC}" srcId="{CBDC1816-A616-4111-A0F0-7AA7A1D1D7EE}" destId="{EBC44264-2689-4A5F-A46D-0E08E8D2E9BF}" srcOrd="0" destOrd="0" parTransId="{E6CF21EB-CB4C-4D57-87E8-8E648A2FBC2D}" sibTransId="{46549793-79B7-414D-A038-54EC8957E1DF}"/>
    <dgm:cxn modelId="{946AEE00-D8E6-42A6-BBCF-D36E2DCC3D53}" type="presParOf" srcId="{6E6E5A34-8414-4CCB-9CD3-B2A0273DE408}" destId="{B864BBBB-7F73-4FB0-8A61-A961CCB5FAFB}" srcOrd="0" destOrd="0" presId="urn:microsoft.com/office/officeart/2005/8/layout/list1"/>
    <dgm:cxn modelId="{1FD6E9E5-93B1-4EA0-95B3-ED444C2E873F}" type="presParOf" srcId="{B864BBBB-7F73-4FB0-8A61-A961CCB5FAFB}" destId="{49133907-E223-42CA-8670-423AC65D9AA3}" srcOrd="0" destOrd="0" presId="urn:microsoft.com/office/officeart/2005/8/layout/list1"/>
    <dgm:cxn modelId="{64DFC4F5-2657-4458-82B3-E83339D47F77}" type="presParOf" srcId="{B864BBBB-7F73-4FB0-8A61-A961CCB5FAFB}" destId="{EF1CE92C-ED52-4B26-989A-70F198EE113C}" srcOrd="1" destOrd="0" presId="urn:microsoft.com/office/officeart/2005/8/layout/list1"/>
    <dgm:cxn modelId="{F5CEC09A-1FED-4643-9F7F-4F579E307A6A}" type="presParOf" srcId="{6E6E5A34-8414-4CCB-9CD3-B2A0273DE408}" destId="{9757E862-D2F6-4400-BC90-C0E5CDA57D48}" srcOrd="1" destOrd="0" presId="urn:microsoft.com/office/officeart/2005/8/layout/list1"/>
    <dgm:cxn modelId="{61906CDF-D057-43EB-9A39-375644DCB2AA}" type="presParOf" srcId="{6E6E5A34-8414-4CCB-9CD3-B2A0273DE408}" destId="{F32C0E1A-8525-4F46-A14C-2992595FC02A}"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4BD41DC7-E680-42C1-843D-A67C63D2F5C3}" type="doc">
      <dgm:prSet loTypeId="urn:microsoft.com/office/officeart/2005/8/layout/list1" loCatId="list" qsTypeId="urn:microsoft.com/office/officeart/2005/8/quickstyle/simple3" qsCatId="simple" csTypeId="urn:microsoft.com/office/officeart/2005/8/colors/accent1_2" csCatId="accent1" phldr="1"/>
      <dgm:spPr/>
      <dgm:t>
        <a:bodyPr/>
        <a:lstStyle/>
        <a:p>
          <a:endParaRPr lang="en-US"/>
        </a:p>
      </dgm:t>
    </dgm:pt>
    <dgm:pt modelId="{B31B76DF-AF8B-4F7E-AC21-1A6CC9072466}">
      <dgm:prSet phldrT="[Text]"/>
      <dgm:spPr/>
      <dgm:t>
        <a:bodyPr/>
        <a:lstStyle/>
        <a:p>
          <a:r>
            <a:rPr lang="en-US" b="1" smtClean="0"/>
            <a:t>Planning the Overall Atmosphere</a:t>
          </a:r>
          <a:endParaRPr lang="en-US"/>
        </a:p>
      </dgm:t>
    </dgm:pt>
    <dgm:pt modelId="{C1BFBB07-807F-473D-8574-E24F75656C76}" type="parTrans" cxnId="{69507C2A-22EE-450F-8FB6-1C719AD5845E}">
      <dgm:prSet/>
      <dgm:spPr/>
      <dgm:t>
        <a:bodyPr/>
        <a:lstStyle/>
        <a:p>
          <a:endParaRPr lang="en-US"/>
        </a:p>
      </dgm:t>
    </dgm:pt>
    <dgm:pt modelId="{66AF956C-9ACE-43FE-9583-759446709247}" type="sibTrans" cxnId="{69507C2A-22EE-450F-8FB6-1C719AD5845E}">
      <dgm:prSet/>
      <dgm:spPr/>
      <dgm:t>
        <a:bodyPr/>
        <a:lstStyle/>
        <a:p>
          <a:endParaRPr lang="en-US"/>
        </a:p>
      </dgm:t>
    </dgm:pt>
    <dgm:pt modelId="{67F0C332-CD03-483F-8721-0CB72803DCFD}">
      <dgm:prSet/>
      <dgm:spPr/>
      <dgm:t>
        <a:bodyPr/>
        <a:lstStyle/>
        <a:p>
          <a:r>
            <a:rPr lang="en-US" b="1" smtClean="0"/>
            <a:t>Appearance</a:t>
          </a:r>
          <a:endParaRPr lang="en-US" b="1" dirty="0" smtClean="0"/>
        </a:p>
      </dgm:t>
    </dgm:pt>
    <dgm:pt modelId="{E0FB32AA-AC87-40EF-A35C-ADDE65A5CBE5}" type="parTrans" cxnId="{090E4F09-31CB-426E-9C86-FB47D9A2FF42}">
      <dgm:prSet/>
      <dgm:spPr/>
      <dgm:t>
        <a:bodyPr/>
        <a:lstStyle/>
        <a:p>
          <a:endParaRPr lang="en-US"/>
        </a:p>
      </dgm:t>
    </dgm:pt>
    <dgm:pt modelId="{5C268BF8-02CE-461A-95F9-4EDC6C936E9D}" type="sibTrans" cxnId="{090E4F09-31CB-426E-9C86-FB47D9A2FF42}">
      <dgm:prSet/>
      <dgm:spPr/>
      <dgm:t>
        <a:bodyPr/>
        <a:lstStyle/>
        <a:p>
          <a:endParaRPr lang="en-US"/>
        </a:p>
      </dgm:t>
    </dgm:pt>
    <dgm:pt modelId="{E76DEEA8-8F16-4C06-955B-D2EB89E788A4}">
      <dgm:prSet/>
      <dgm:spPr/>
      <dgm:t>
        <a:bodyPr/>
        <a:lstStyle/>
        <a:p>
          <a:r>
            <a:rPr lang="en-US" b="1" dirty="0" smtClean="0"/>
            <a:t>Color, Odor, Sound, comfort</a:t>
          </a:r>
        </a:p>
      </dgm:t>
    </dgm:pt>
    <dgm:pt modelId="{3398D92F-EAD5-400A-A097-CF16407D15FF}" type="parTrans" cxnId="{6454BEC6-87B4-40C9-93C9-489AE40FC04D}">
      <dgm:prSet/>
      <dgm:spPr/>
      <dgm:t>
        <a:bodyPr/>
        <a:lstStyle/>
        <a:p>
          <a:endParaRPr lang="en-US"/>
        </a:p>
      </dgm:t>
    </dgm:pt>
    <dgm:pt modelId="{E30036DA-ACAD-4171-91A8-C4EE65233F8B}" type="sibTrans" cxnId="{6454BEC6-87B4-40C9-93C9-489AE40FC04D}">
      <dgm:prSet/>
      <dgm:spPr/>
      <dgm:t>
        <a:bodyPr/>
        <a:lstStyle/>
        <a:p>
          <a:endParaRPr lang="en-US"/>
        </a:p>
      </dgm:t>
    </dgm:pt>
    <dgm:pt modelId="{AF9A9F75-D80F-41C2-B3F7-3684DCDB331C}">
      <dgm:prSet/>
      <dgm:spPr/>
      <dgm:t>
        <a:bodyPr/>
        <a:lstStyle/>
        <a:p>
          <a:r>
            <a:rPr lang="en-US" b="1" dirty="0" smtClean="0"/>
            <a:t>Service</a:t>
          </a:r>
        </a:p>
      </dgm:t>
    </dgm:pt>
    <dgm:pt modelId="{1E737AFC-BF91-48C6-AD9B-06B66175833C}" type="parTrans" cxnId="{EAD08BAA-7D16-45B6-9F94-76A52E9950A8}">
      <dgm:prSet/>
      <dgm:spPr/>
      <dgm:t>
        <a:bodyPr/>
        <a:lstStyle/>
        <a:p>
          <a:endParaRPr lang="en-US"/>
        </a:p>
      </dgm:t>
    </dgm:pt>
    <dgm:pt modelId="{C2C1183B-9568-41FB-92B5-BD70DE88CC61}" type="sibTrans" cxnId="{EAD08BAA-7D16-45B6-9F94-76A52E9950A8}">
      <dgm:prSet/>
      <dgm:spPr/>
      <dgm:t>
        <a:bodyPr/>
        <a:lstStyle/>
        <a:p>
          <a:endParaRPr lang="en-US"/>
        </a:p>
      </dgm:t>
    </dgm:pt>
    <dgm:pt modelId="{D76CBAE3-6406-4ADD-A9AB-C87557529458}">
      <dgm:prSet/>
      <dgm:spPr/>
      <dgm:t>
        <a:bodyPr/>
        <a:lstStyle/>
        <a:p>
          <a:r>
            <a:rPr lang="en-US" b="1" dirty="0" smtClean="0"/>
            <a:t>Marketability</a:t>
          </a:r>
        </a:p>
      </dgm:t>
    </dgm:pt>
    <dgm:pt modelId="{D781379D-D5EF-4DA7-B2E8-FCAA55EBECD9}" type="parTrans" cxnId="{55CCDAEF-AEA1-46D8-AF14-36A21B185249}">
      <dgm:prSet/>
      <dgm:spPr/>
      <dgm:t>
        <a:bodyPr/>
        <a:lstStyle/>
        <a:p>
          <a:endParaRPr lang="en-US"/>
        </a:p>
      </dgm:t>
    </dgm:pt>
    <dgm:pt modelId="{B3341641-7450-4347-8016-49F4AD2E5E5C}" type="sibTrans" cxnId="{55CCDAEF-AEA1-46D8-AF14-36A21B185249}">
      <dgm:prSet/>
      <dgm:spPr/>
      <dgm:t>
        <a:bodyPr/>
        <a:lstStyle/>
        <a:p>
          <a:endParaRPr lang="en-US"/>
        </a:p>
      </dgm:t>
    </dgm:pt>
    <dgm:pt modelId="{4F1EC9B6-9FDA-4210-BE53-71A3BECC7495}">
      <dgm:prSet/>
      <dgm:spPr/>
      <dgm:t>
        <a:bodyPr/>
        <a:lstStyle/>
        <a:p>
          <a:r>
            <a:rPr lang="en-US" b="1" dirty="0" smtClean="0"/>
            <a:t>Management </a:t>
          </a:r>
          <a:endParaRPr lang="en-US" dirty="0"/>
        </a:p>
      </dgm:t>
    </dgm:pt>
    <dgm:pt modelId="{06696474-0E7B-49B2-9966-D154772723B1}" type="parTrans" cxnId="{76215430-FD83-4494-B321-C55161C7E9F4}">
      <dgm:prSet/>
      <dgm:spPr/>
      <dgm:t>
        <a:bodyPr/>
        <a:lstStyle/>
        <a:p>
          <a:endParaRPr lang="en-US"/>
        </a:p>
      </dgm:t>
    </dgm:pt>
    <dgm:pt modelId="{4568DB01-8FBA-4A04-ADBA-D22F874B6456}" type="sibTrans" cxnId="{76215430-FD83-4494-B321-C55161C7E9F4}">
      <dgm:prSet/>
      <dgm:spPr/>
      <dgm:t>
        <a:bodyPr/>
        <a:lstStyle/>
        <a:p>
          <a:endParaRPr lang="en-US"/>
        </a:p>
      </dgm:t>
    </dgm:pt>
    <dgm:pt modelId="{1F7635AF-94A9-45A7-B2A1-13BB7BB82B42}" type="pres">
      <dgm:prSet presAssocID="{4BD41DC7-E680-42C1-843D-A67C63D2F5C3}" presName="linear" presStyleCnt="0">
        <dgm:presLayoutVars>
          <dgm:dir/>
          <dgm:animLvl val="lvl"/>
          <dgm:resizeHandles val="exact"/>
        </dgm:presLayoutVars>
      </dgm:prSet>
      <dgm:spPr/>
      <dgm:t>
        <a:bodyPr/>
        <a:lstStyle/>
        <a:p>
          <a:endParaRPr lang="en-US"/>
        </a:p>
      </dgm:t>
    </dgm:pt>
    <dgm:pt modelId="{941E4E61-F951-4E7A-A0BC-B158AC0F3BA6}" type="pres">
      <dgm:prSet presAssocID="{B31B76DF-AF8B-4F7E-AC21-1A6CC9072466}" presName="parentLin" presStyleCnt="0"/>
      <dgm:spPr/>
    </dgm:pt>
    <dgm:pt modelId="{03609E65-89C0-45F4-91CB-B86A16845B52}" type="pres">
      <dgm:prSet presAssocID="{B31B76DF-AF8B-4F7E-AC21-1A6CC9072466}" presName="parentLeftMargin" presStyleLbl="node1" presStyleIdx="0" presStyleCnt="1"/>
      <dgm:spPr/>
      <dgm:t>
        <a:bodyPr/>
        <a:lstStyle/>
        <a:p>
          <a:endParaRPr lang="en-US"/>
        </a:p>
      </dgm:t>
    </dgm:pt>
    <dgm:pt modelId="{8D8C29F0-8C50-4136-8E90-AB0342F71C13}" type="pres">
      <dgm:prSet presAssocID="{B31B76DF-AF8B-4F7E-AC21-1A6CC9072466}" presName="parentText" presStyleLbl="node1" presStyleIdx="0" presStyleCnt="1">
        <dgm:presLayoutVars>
          <dgm:chMax val="0"/>
          <dgm:bulletEnabled val="1"/>
        </dgm:presLayoutVars>
      </dgm:prSet>
      <dgm:spPr/>
      <dgm:t>
        <a:bodyPr/>
        <a:lstStyle/>
        <a:p>
          <a:endParaRPr lang="en-US"/>
        </a:p>
      </dgm:t>
    </dgm:pt>
    <dgm:pt modelId="{AA2484A1-CEDF-440A-9DE4-4F925B3C3130}" type="pres">
      <dgm:prSet presAssocID="{B31B76DF-AF8B-4F7E-AC21-1A6CC9072466}" presName="negativeSpace" presStyleCnt="0"/>
      <dgm:spPr/>
    </dgm:pt>
    <dgm:pt modelId="{38DE3DDD-837F-4730-BBCE-E30A314060CC}" type="pres">
      <dgm:prSet presAssocID="{B31B76DF-AF8B-4F7E-AC21-1A6CC9072466}" presName="childText" presStyleLbl="conFgAcc1" presStyleIdx="0" presStyleCnt="1">
        <dgm:presLayoutVars>
          <dgm:bulletEnabled val="1"/>
        </dgm:presLayoutVars>
      </dgm:prSet>
      <dgm:spPr/>
      <dgm:t>
        <a:bodyPr/>
        <a:lstStyle/>
        <a:p>
          <a:endParaRPr lang="en-US"/>
        </a:p>
      </dgm:t>
    </dgm:pt>
  </dgm:ptLst>
  <dgm:cxnLst>
    <dgm:cxn modelId="{69507C2A-22EE-450F-8FB6-1C719AD5845E}" srcId="{4BD41DC7-E680-42C1-843D-A67C63D2F5C3}" destId="{B31B76DF-AF8B-4F7E-AC21-1A6CC9072466}" srcOrd="0" destOrd="0" parTransId="{C1BFBB07-807F-473D-8574-E24F75656C76}" sibTransId="{66AF956C-9ACE-43FE-9583-759446709247}"/>
    <dgm:cxn modelId="{090E4F09-31CB-426E-9C86-FB47D9A2FF42}" srcId="{B31B76DF-AF8B-4F7E-AC21-1A6CC9072466}" destId="{67F0C332-CD03-483F-8721-0CB72803DCFD}" srcOrd="0" destOrd="0" parTransId="{E0FB32AA-AC87-40EF-A35C-ADDE65A5CBE5}" sibTransId="{5C268BF8-02CE-461A-95F9-4EDC6C936E9D}"/>
    <dgm:cxn modelId="{508B6E90-72A7-431D-B9C1-464AE121D5B6}" type="presOf" srcId="{B31B76DF-AF8B-4F7E-AC21-1A6CC9072466}" destId="{03609E65-89C0-45F4-91CB-B86A16845B52}" srcOrd="0" destOrd="0" presId="urn:microsoft.com/office/officeart/2005/8/layout/list1"/>
    <dgm:cxn modelId="{E5FFC840-3E51-4CEF-93DA-F82F3145C5D9}" type="presOf" srcId="{AF9A9F75-D80F-41C2-B3F7-3684DCDB331C}" destId="{38DE3DDD-837F-4730-BBCE-E30A314060CC}" srcOrd="0" destOrd="2" presId="urn:microsoft.com/office/officeart/2005/8/layout/list1"/>
    <dgm:cxn modelId="{EAD08BAA-7D16-45B6-9F94-76A52E9950A8}" srcId="{B31B76DF-AF8B-4F7E-AC21-1A6CC9072466}" destId="{AF9A9F75-D80F-41C2-B3F7-3684DCDB331C}" srcOrd="1" destOrd="0" parTransId="{1E737AFC-BF91-48C6-AD9B-06B66175833C}" sibTransId="{C2C1183B-9568-41FB-92B5-BD70DE88CC61}"/>
    <dgm:cxn modelId="{76215430-FD83-4494-B321-C55161C7E9F4}" srcId="{B31B76DF-AF8B-4F7E-AC21-1A6CC9072466}" destId="{4F1EC9B6-9FDA-4210-BE53-71A3BECC7495}" srcOrd="3" destOrd="0" parTransId="{06696474-0E7B-49B2-9966-D154772723B1}" sibTransId="{4568DB01-8FBA-4A04-ADBA-D22F874B6456}"/>
    <dgm:cxn modelId="{D2C4965D-B739-4F82-A989-7E3E5BEADF68}" type="presOf" srcId="{E76DEEA8-8F16-4C06-955B-D2EB89E788A4}" destId="{38DE3DDD-837F-4730-BBCE-E30A314060CC}" srcOrd="0" destOrd="1" presId="urn:microsoft.com/office/officeart/2005/8/layout/list1"/>
    <dgm:cxn modelId="{2B713059-22B9-42E3-AD9D-39ABA5540B90}" type="presOf" srcId="{67F0C332-CD03-483F-8721-0CB72803DCFD}" destId="{38DE3DDD-837F-4730-BBCE-E30A314060CC}" srcOrd="0" destOrd="0" presId="urn:microsoft.com/office/officeart/2005/8/layout/list1"/>
    <dgm:cxn modelId="{3A46CC5F-2F16-4DA4-B3A0-FC7F3F68D7D3}" type="presOf" srcId="{B31B76DF-AF8B-4F7E-AC21-1A6CC9072466}" destId="{8D8C29F0-8C50-4136-8E90-AB0342F71C13}" srcOrd="1" destOrd="0" presId="urn:microsoft.com/office/officeart/2005/8/layout/list1"/>
    <dgm:cxn modelId="{DF5723ED-D61A-4267-A3E0-54AC91A1CFB8}" type="presOf" srcId="{4BD41DC7-E680-42C1-843D-A67C63D2F5C3}" destId="{1F7635AF-94A9-45A7-B2A1-13BB7BB82B42}" srcOrd="0" destOrd="0" presId="urn:microsoft.com/office/officeart/2005/8/layout/list1"/>
    <dgm:cxn modelId="{55CCDAEF-AEA1-46D8-AF14-36A21B185249}" srcId="{B31B76DF-AF8B-4F7E-AC21-1A6CC9072466}" destId="{D76CBAE3-6406-4ADD-A9AB-C87557529458}" srcOrd="2" destOrd="0" parTransId="{D781379D-D5EF-4DA7-B2E8-FCAA55EBECD9}" sibTransId="{B3341641-7450-4347-8016-49F4AD2E5E5C}"/>
    <dgm:cxn modelId="{580F0A08-36E4-4505-AF41-138472D561EB}" type="presOf" srcId="{4F1EC9B6-9FDA-4210-BE53-71A3BECC7495}" destId="{38DE3DDD-837F-4730-BBCE-E30A314060CC}" srcOrd="0" destOrd="4" presId="urn:microsoft.com/office/officeart/2005/8/layout/list1"/>
    <dgm:cxn modelId="{91803743-1C1D-4C5F-8BC3-270C69E5B17D}" type="presOf" srcId="{D76CBAE3-6406-4ADD-A9AB-C87557529458}" destId="{38DE3DDD-837F-4730-BBCE-E30A314060CC}" srcOrd="0" destOrd="3" presId="urn:microsoft.com/office/officeart/2005/8/layout/list1"/>
    <dgm:cxn modelId="{6454BEC6-87B4-40C9-93C9-489AE40FC04D}" srcId="{67F0C332-CD03-483F-8721-0CB72803DCFD}" destId="{E76DEEA8-8F16-4C06-955B-D2EB89E788A4}" srcOrd="0" destOrd="0" parTransId="{3398D92F-EAD5-400A-A097-CF16407D15FF}" sibTransId="{E30036DA-ACAD-4171-91A8-C4EE65233F8B}"/>
    <dgm:cxn modelId="{DF0C28AD-E754-4FA5-B4BA-4CD8E62DE017}" type="presParOf" srcId="{1F7635AF-94A9-45A7-B2A1-13BB7BB82B42}" destId="{941E4E61-F951-4E7A-A0BC-B158AC0F3BA6}" srcOrd="0" destOrd="0" presId="urn:microsoft.com/office/officeart/2005/8/layout/list1"/>
    <dgm:cxn modelId="{7235D9FF-36F5-4B44-A0F0-1DB0F7BF3309}" type="presParOf" srcId="{941E4E61-F951-4E7A-A0BC-B158AC0F3BA6}" destId="{03609E65-89C0-45F4-91CB-B86A16845B52}" srcOrd="0" destOrd="0" presId="urn:microsoft.com/office/officeart/2005/8/layout/list1"/>
    <dgm:cxn modelId="{27171E54-744B-4CC6-9863-B7D32E8D0158}" type="presParOf" srcId="{941E4E61-F951-4E7A-A0BC-B158AC0F3BA6}" destId="{8D8C29F0-8C50-4136-8E90-AB0342F71C13}" srcOrd="1" destOrd="0" presId="urn:microsoft.com/office/officeart/2005/8/layout/list1"/>
    <dgm:cxn modelId="{BC7E7830-ECA6-49E7-B4BA-E758D30C8011}" type="presParOf" srcId="{1F7635AF-94A9-45A7-B2A1-13BB7BB82B42}" destId="{AA2484A1-CEDF-440A-9DE4-4F925B3C3130}" srcOrd="1" destOrd="0" presId="urn:microsoft.com/office/officeart/2005/8/layout/list1"/>
    <dgm:cxn modelId="{58ED0DDD-633D-44D4-8793-5DA0A7AFFE8C}" type="presParOf" srcId="{1F7635AF-94A9-45A7-B2A1-13BB7BB82B42}" destId="{38DE3DDD-837F-4730-BBCE-E30A314060CC}"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A319B884-86AE-4092-BB12-201F04631640}" type="doc">
      <dgm:prSet loTypeId="urn:microsoft.com/office/officeart/2005/8/layout/equation2" loCatId="process" qsTypeId="urn:microsoft.com/office/officeart/2005/8/quickstyle/simple5" qsCatId="simple" csTypeId="urn:microsoft.com/office/officeart/2005/8/colors/accent1_2" csCatId="accent1" phldr="1"/>
      <dgm:spPr/>
    </dgm:pt>
    <dgm:pt modelId="{DD93CCEE-0E06-410E-BE2C-786895131FBD}">
      <dgm:prSet phldrT="[Text]" custT="1"/>
      <dgm:spPr/>
      <dgm:t>
        <a:bodyPr/>
        <a:lstStyle/>
        <a:p>
          <a:pPr algn="ctr"/>
          <a:r>
            <a:rPr lang="en-US" sz="1400" dirty="0" smtClean="0"/>
            <a:t>The first step in building a restaurant is its location.  Site selection is important because the success or failure of a restaurant depends to a great extent on its location</a:t>
          </a:r>
          <a:r>
            <a:rPr lang="en-US" sz="1200" dirty="0" smtClean="0"/>
            <a:t>. </a:t>
          </a:r>
          <a:endParaRPr lang="en-US" sz="1200" dirty="0"/>
        </a:p>
      </dgm:t>
    </dgm:pt>
    <dgm:pt modelId="{268847D2-2F7C-42B8-9D22-EB0524EA75D9}" type="parTrans" cxnId="{D596057F-C868-4BF6-878D-3D8276BFB609}">
      <dgm:prSet/>
      <dgm:spPr/>
      <dgm:t>
        <a:bodyPr/>
        <a:lstStyle/>
        <a:p>
          <a:endParaRPr lang="en-US"/>
        </a:p>
      </dgm:t>
    </dgm:pt>
    <dgm:pt modelId="{4BCC3C28-1E5A-442B-899D-3BA2FBE40DFC}" type="sibTrans" cxnId="{D596057F-C868-4BF6-878D-3D8276BFB609}">
      <dgm:prSet/>
      <dgm:spPr/>
      <dgm:t>
        <a:bodyPr/>
        <a:lstStyle/>
        <a:p>
          <a:endParaRPr lang="en-US"/>
        </a:p>
      </dgm:t>
    </dgm:pt>
    <dgm:pt modelId="{077C86B0-FE61-4040-B847-AB6E0B54FE30}">
      <dgm:prSet custT="1"/>
      <dgm:spPr/>
      <dgm:t>
        <a:bodyPr/>
        <a:lstStyle/>
        <a:p>
          <a:pPr algn="ctr"/>
          <a:r>
            <a:rPr lang="en-US" sz="1400" dirty="0" smtClean="0"/>
            <a:t>After the site selection, the design of the restaurant is the next important matter.  Design services are provided by franchisors, as described in the franchise package and information brochures given to potential franchisees</a:t>
          </a:r>
          <a:r>
            <a:rPr lang="en-US" sz="1200" dirty="0" smtClean="0"/>
            <a:t>. </a:t>
          </a:r>
        </a:p>
      </dgm:t>
    </dgm:pt>
    <dgm:pt modelId="{66DC3022-9775-429D-8B1C-A0FF5C1CE33E}" type="parTrans" cxnId="{17EDAA54-E396-4814-A8A1-E90B7A1005AF}">
      <dgm:prSet/>
      <dgm:spPr/>
      <dgm:t>
        <a:bodyPr/>
        <a:lstStyle/>
        <a:p>
          <a:endParaRPr lang="en-US"/>
        </a:p>
      </dgm:t>
    </dgm:pt>
    <dgm:pt modelId="{0C88601E-9E16-4B29-8152-8613739AF758}" type="sibTrans" cxnId="{17EDAA54-E396-4814-A8A1-E90B7A1005AF}">
      <dgm:prSet/>
      <dgm:spPr/>
      <dgm:t>
        <a:bodyPr/>
        <a:lstStyle/>
        <a:p>
          <a:endParaRPr lang="en-US"/>
        </a:p>
      </dgm:t>
    </dgm:pt>
    <dgm:pt modelId="{6C5874EE-FE96-41B5-BA97-7320CE057717}">
      <dgm:prSet custT="1"/>
      <dgm:spPr/>
      <dgm:t>
        <a:bodyPr/>
        <a:lstStyle/>
        <a:p>
          <a:pPr algn="ctr"/>
          <a:r>
            <a:rPr lang="en-US" sz="2000" dirty="0" smtClean="0"/>
            <a:t>The complete package, including site selection, building design, interior layout, and décor, is what makes franchising so attractive to potential franchisees. </a:t>
          </a:r>
          <a:endParaRPr lang="en-US" sz="2000" dirty="0"/>
        </a:p>
      </dgm:t>
    </dgm:pt>
    <dgm:pt modelId="{044245D6-C0D0-4CEA-8EED-7A5F7BA4C423}" type="parTrans" cxnId="{6CF2A720-F90C-4365-8ED0-FE9B06A67CE7}">
      <dgm:prSet/>
      <dgm:spPr/>
      <dgm:t>
        <a:bodyPr/>
        <a:lstStyle/>
        <a:p>
          <a:endParaRPr lang="en-US"/>
        </a:p>
      </dgm:t>
    </dgm:pt>
    <dgm:pt modelId="{DFD0099E-064E-4BA0-8A88-6C60768B3AF4}" type="sibTrans" cxnId="{6CF2A720-F90C-4365-8ED0-FE9B06A67CE7}">
      <dgm:prSet/>
      <dgm:spPr/>
      <dgm:t>
        <a:bodyPr/>
        <a:lstStyle/>
        <a:p>
          <a:endParaRPr lang="en-US"/>
        </a:p>
      </dgm:t>
    </dgm:pt>
    <dgm:pt modelId="{FA52B30C-8967-4125-8B47-CC88C4652439}" type="pres">
      <dgm:prSet presAssocID="{A319B884-86AE-4092-BB12-201F04631640}" presName="Name0" presStyleCnt="0">
        <dgm:presLayoutVars>
          <dgm:dir/>
          <dgm:resizeHandles val="exact"/>
        </dgm:presLayoutVars>
      </dgm:prSet>
      <dgm:spPr/>
    </dgm:pt>
    <dgm:pt modelId="{416241BE-96A7-4D3D-BE1A-19D954EB648D}" type="pres">
      <dgm:prSet presAssocID="{A319B884-86AE-4092-BB12-201F04631640}" presName="vNodes" presStyleCnt="0"/>
      <dgm:spPr/>
    </dgm:pt>
    <dgm:pt modelId="{3D6AF0ED-EE8C-4380-A42F-8A18314E73ED}" type="pres">
      <dgm:prSet presAssocID="{DD93CCEE-0E06-410E-BE2C-786895131FBD}" presName="node" presStyleLbl="node1" presStyleIdx="0" presStyleCnt="3" custScaleX="133951" custLinFactY="1951" custLinFactNeighborX="-327" custLinFactNeighborY="100000">
        <dgm:presLayoutVars>
          <dgm:bulletEnabled val="1"/>
        </dgm:presLayoutVars>
      </dgm:prSet>
      <dgm:spPr/>
      <dgm:t>
        <a:bodyPr/>
        <a:lstStyle/>
        <a:p>
          <a:endParaRPr lang="en-US"/>
        </a:p>
      </dgm:t>
    </dgm:pt>
    <dgm:pt modelId="{8B7FED86-42A9-4E3A-84FD-EC2B8738CF62}" type="pres">
      <dgm:prSet presAssocID="{4BCC3C28-1E5A-442B-899D-3BA2FBE40DFC}" presName="spacerT" presStyleCnt="0"/>
      <dgm:spPr/>
    </dgm:pt>
    <dgm:pt modelId="{801AB952-43B0-4BAB-93AF-7377E06EFE74}" type="pres">
      <dgm:prSet presAssocID="{4BCC3C28-1E5A-442B-899D-3BA2FBE40DFC}" presName="sibTrans" presStyleLbl="sibTrans2D1" presStyleIdx="0" presStyleCnt="2" custScaleX="59059" custScaleY="58293"/>
      <dgm:spPr/>
      <dgm:t>
        <a:bodyPr/>
        <a:lstStyle/>
        <a:p>
          <a:endParaRPr lang="en-US"/>
        </a:p>
      </dgm:t>
    </dgm:pt>
    <dgm:pt modelId="{AA9A4498-2E59-44D2-919F-1A747CC57D24}" type="pres">
      <dgm:prSet presAssocID="{4BCC3C28-1E5A-442B-899D-3BA2FBE40DFC}" presName="spacerB" presStyleCnt="0"/>
      <dgm:spPr/>
    </dgm:pt>
    <dgm:pt modelId="{6DAAEBB8-C4F8-44AC-9034-E637B0D315A0}" type="pres">
      <dgm:prSet presAssocID="{077C86B0-FE61-4040-B847-AB6E0B54FE30}" presName="node" presStyleLbl="node1" presStyleIdx="1" presStyleCnt="3" custScaleX="141366" custLinFactNeighborX="0" custLinFactNeighborY="-100000">
        <dgm:presLayoutVars>
          <dgm:bulletEnabled val="1"/>
        </dgm:presLayoutVars>
      </dgm:prSet>
      <dgm:spPr/>
      <dgm:t>
        <a:bodyPr/>
        <a:lstStyle/>
        <a:p>
          <a:endParaRPr lang="en-US"/>
        </a:p>
      </dgm:t>
    </dgm:pt>
    <dgm:pt modelId="{36F3CF7D-B814-487A-94B4-0E313738AD21}" type="pres">
      <dgm:prSet presAssocID="{A319B884-86AE-4092-BB12-201F04631640}" presName="sibTransLast" presStyleLbl="sibTrans2D1" presStyleIdx="1" presStyleCnt="2" custScaleX="62760" custScaleY="72710" custLinFactNeighborX="-21073" custLinFactNeighborY="-1268"/>
      <dgm:spPr/>
      <dgm:t>
        <a:bodyPr/>
        <a:lstStyle/>
        <a:p>
          <a:endParaRPr lang="en-US"/>
        </a:p>
      </dgm:t>
    </dgm:pt>
    <dgm:pt modelId="{E9C71025-A9E7-4FA9-A918-B1C23B743EB4}" type="pres">
      <dgm:prSet presAssocID="{A319B884-86AE-4092-BB12-201F04631640}" presName="connectorText" presStyleLbl="sibTrans2D1" presStyleIdx="1" presStyleCnt="2"/>
      <dgm:spPr/>
      <dgm:t>
        <a:bodyPr/>
        <a:lstStyle/>
        <a:p>
          <a:endParaRPr lang="en-US"/>
        </a:p>
      </dgm:t>
    </dgm:pt>
    <dgm:pt modelId="{1D815937-37AB-4F0D-95C7-52F710FCD299}" type="pres">
      <dgm:prSet presAssocID="{A319B884-86AE-4092-BB12-201F04631640}" presName="lastNode" presStyleLbl="node1" presStyleIdx="2" presStyleCnt="3" custScaleX="85271" custScaleY="81144" custLinFactNeighborX="-9048" custLinFactNeighborY="0">
        <dgm:presLayoutVars>
          <dgm:bulletEnabled val="1"/>
        </dgm:presLayoutVars>
      </dgm:prSet>
      <dgm:spPr/>
      <dgm:t>
        <a:bodyPr/>
        <a:lstStyle/>
        <a:p>
          <a:endParaRPr lang="en-US"/>
        </a:p>
      </dgm:t>
    </dgm:pt>
  </dgm:ptLst>
  <dgm:cxnLst>
    <dgm:cxn modelId="{ADA58549-4FBF-411D-8781-545C61AA8FF1}" type="presOf" srcId="{0C88601E-9E16-4B29-8152-8613739AF758}" destId="{E9C71025-A9E7-4FA9-A918-B1C23B743EB4}" srcOrd="1" destOrd="0" presId="urn:microsoft.com/office/officeart/2005/8/layout/equation2"/>
    <dgm:cxn modelId="{D788D74E-BFA4-41F9-A98C-5624108EAD23}" type="presOf" srcId="{4BCC3C28-1E5A-442B-899D-3BA2FBE40DFC}" destId="{801AB952-43B0-4BAB-93AF-7377E06EFE74}" srcOrd="0" destOrd="0" presId="urn:microsoft.com/office/officeart/2005/8/layout/equation2"/>
    <dgm:cxn modelId="{6CF8A9E9-6D01-4469-8AF3-8421A555BB27}" type="presOf" srcId="{DD93CCEE-0E06-410E-BE2C-786895131FBD}" destId="{3D6AF0ED-EE8C-4380-A42F-8A18314E73ED}" srcOrd="0" destOrd="0" presId="urn:microsoft.com/office/officeart/2005/8/layout/equation2"/>
    <dgm:cxn modelId="{9ADEA7BB-8A97-4BB0-A53F-B1F3D19B5897}" type="presOf" srcId="{077C86B0-FE61-4040-B847-AB6E0B54FE30}" destId="{6DAAEBB8-C4F8-44AC-9034-E637B0D315A0}" srcOrd="0" destOrd="0" presId="urn:microsoft.com/office/officeart/2005/8/layout/equation2"/>
    <dgm:cxn modelId="{0C8DA77B-ED5A-43D8-8DDD-B5D300503309}" type="presOf" srcId="{0C88601E-9E16-4B29-8152-8613739AF758}" destId="{36F3CF7D-B814-487A-94B4-0E313738AD21}" srcOrd="0" destOrd="0" presId="urn:microsoft.com/office/officeart/2005/8/layout/equation2"/>
    <dgm:cxn modelId="{9E69365D-96FF-449D-8656-613A718892E8}" type="presOf" srcId="{A319B884-86AE-4092-BB12-201F04631640}" destId="{FA52B30C-8967-4125-8B47-CC88C4652439}" srcOrd="0" destOrd="0" presId="urn:microsoft.com/office/officeart/2005/8/layout/equation2"/>
    <dgm:cxn modelId="{6CF2A720-F90C-4365-8ED0-FE9B06A67CE7}" srcId="{A319B884-86AE-4092-BB12-201F04631640}" destId="{6C5874EE-FE96-41B5-BA97-7320CE057717}" srcOrd="2" destOrd="0" parTransId="{044245D6-C0D0-4CEA-8EED-7A5F7BA4C423}" sibTransId="{DFD0099E-064E-4BA0-8A88-6C60768B3AF4}"/>
    <dgm:cxn modelId="{798731EA-C57C-4E1E-9FBF-57459D114001}" type="presOf" srcId="{6C5874EE-FE96-41B5-BA97-7320CE057717}" destId="{1D815937-37AB-4F0D-95C7-52F710FCD299}" srcOrd="0" destOrd="0" presId="urn:microsoft.com/office/officeart/2005/8/layout/equation2"/>
    <dgm:cxn modelId="{D596057F-C868-4BF6-878D-3D8276BFB609}" srcId="{A319B884-86AE-4092-BB12-201F04631640}" destId="{DD93CCEE-0E06-410E-BE2C-786895131FBD}" srcOrd="0" destOrd="0" parTransId="{268847D2-2F7C-42B8-9D22-EB0524EA75D9}" sibTransId="{4BCC3C28-1E5A-442B-899D-3BA2FBE40DFC}"/>
    <dgm:cxn modelId="{17EDAA54-E396-4814-A8A1-E90B7A1005AF}" srcId="{A319B884-86AE-4092-BB12-201F04631640}" destId="{077C86B0-FE61-4040-B847-AB6E0B54FE30}" srcOrd="1" destOrd="0" parTransId="{66DC3022-9775-429D-8B1C-A0FF5C1CE33E}" sibTransId="{0C88601E-9E16-4B29-8152-8613739AF758}"/>
    <dgm:cxn modelId="{4B45555B-72E7-48D4-8C2A-B38036E9AC69}" type="presParOf" srcId="{FA52B30C-8967-4125-8B47-CC88C4652439}" destId="{416241BE-96A7-4D3D-BE1A-19D954EB648D}" srcOrd="0" destOrd="0" presId="urn:microsoft.com/office/officeart/2005/8/layout/equation2"/>
    <dgm:cxn modelId="{5F283A96-E8F6-4605-A891-96D674A1013C}" type="presParOf" srcId="{416241BE-96A7-4D3D-BE1A-19D954EB648D}" destId="{3D6AF0ED-EE8C-4380-A42F-8A18314E73ED}" srcOrd="0" destOrd="0" presId="urn:microsoft.com/office/officeart/2005/8/layout/equation2"/>
    <dgm:cxn modelId="{414D76FB-A564-4819-AAD1-5C2D326A6109}" type="presParOf" srcId="{416241BE-96A7-4D3D-BE1A-19D954EB648D}" destId="{8B7FED86-42A9-4E3A-84FD-EC2B8738CF62}" srcOrd="1" destOrd="0" presId="urn:microsoft.com/office/officeart/2005/8/layout/equation2"/>
    <dgm:cxn modelId="{0D7DEE33-CE64-416F-AC57-01AC65A32D35}" type="presParOf" srcId="{416241BE-96A7-4D3D-BE1A-19D954EB648D}" destId="{801AB952-43B0-4BAB-93AF-7377E06EFE74}" srcOrd="2" destOrd="0" presId="urn:microsoft.com/office/officeart/2005/8/layout/equation2"/>
    <dgm:cxn modelId="{1525759B-5CF7-4B37-BF78-D1FBC3A2E66D}" type="presParOf" srcId="{416241BE-96A7-4D3D-BE1A-19D954EB648D}" destId="{AA9A4498-2E59-44D2-919F-1A747CC57D24}" srcOrd="3" destOrd="0" presId="urn:microsoft.com/office/officeart/2005/8/layout/equation2"/>
    <dgm:cxn modelId="{19554581-DFE0-40D4-844C-E610472099C9}" type="presParOf" srcId="{416241BE-96A7-4D3D-BE1A-19D954EB648D}" destId="{6DAAEBB8-C4F8-44AC-9034-E637B0D315A0}" srcOrd="4" destOrd="0" presId="urn:microsoft.com/office/officeart/2005/8/layout/equation2"/>
    <dgm:cxn modelId="{887290AA-460C-448A-8797-36A99472E5E6}" type="presParOf" srcId="{FA52B30C-8967-4125-8B47-CC88C4652439}" destId="{36F3CF7D-B814-487A-94B4-0E313738AD21}" srcOrd="1" destOrd="0" presId="urn:microsoft.com/office/officeart/2005/8/layout/equation2"/>
    <dgm:cxn modelId="{8DA84FAF-ECFC-4B29-8D03-CA49B7F4B7C0}" type="presParOf" srcId="{36F3CF7D-B814-487A-94B4-0E313738AD21}" destId="{E9C71025-A9E7-4FA9-A918-B1C23B743EB4}" srcOrd="0" destOrd="0" presId="urn:microsoft.com/office/officeart/2005/8/layout/equation2"/>
    <dgm:cxn modelId="{24A6FFFA-A37C-4108-AC2F-EBB7EA32BE46}" type="presParOf" srcId="{FA52B30C-8967-4125-8B47-CC88C4652439}" destId="{1D815937-37AB-4F0D-95C7-52F710FCD299}" srcOrd="2" destOrd="0" presId="urn:microsoft.com/office/officeart/2005/8/layout/equati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0DAC4B08-D08B-4D85-93E7-6A2A0DF2AEF2}" type="doc">
      <dgm:prSet loTypeId="urn:microsoft.com/office/officeart/2005/8/layout/target1" loCatId="relationship" qsTypeId="urn:microsoft.com/office/officeart/2005/8/quickstyle/simple2" qsCatId="simple" csTypeId="urn:microsoft.com/office/officeart/2005/8/colors/accent1_2" csCatId="accent1" phldr="1"/>
      <dgm:spPr/>
    </dgm:pt>
    <dgm:pt modelId="{E4042518-DF20-4FB4-83B4-5F8063727899}">
      <dgm:prSet/>
      <dgm:spPr/>
      <dgm:t>
        <a:bodyPr/>
        <a:lstStyle/>
        <a:p>
          <a:pPr marR="0" rtl="0"/>
          <a:r>
            <a:rPr lang="en-US" b="1" i="0" u="none" strike="noStrike" baseline="0" smtClean="0">
              <a:latin typeface="Calibri"/>
            </a:rPr>
            <a:t>Target Segment Competition</a:t>
          </a:r>
          <a:endParaRPr lang="en-US"/>
        </a:p>
      </dgm:t>
    </dgm:pt>
    <dgm:pt modelId="{C72D913A-2646-4A97-8A14-44F62FFB1CB8}" type="parTrans" cxnId="{44C8CDB6-226E-4B89-B94A-3447CA315401}">
      <dgm:prSet/>
      <dgm:spPr/>
      <dgm:t>
        <a:bodyPr/>
        <a:lstStyle/>
        <a:p>
          <a:endParaRPr lang="en-US"/>
        </a:p>
      </dgm:t>
    </dgm:pt>
    <dgm:pt modelId="{01980CB6-33E2-4D52-A2CD-C9881C9306E9}" type="sibTrans" cxnId="{44C8CDB6-226E-4B89-B94A-3447CA315401}">
      <dgm:prSet/>
      <dgm:spPr/>
      <dgm:t>
        <a:bodyPr/>
        <a:lstStyle/>
        <a:p>
          <a:endParaRPr lang="en-US"/>
        </a:p>
      </dgm:t>
    </dgm:pt>
    <dgm:pt modelId="{6CD0EA5B-8CDB-417C-9B0D-F983E842D5C5}">
      <dgm:prSet/>
      <dgm:spPr/>
      <dgm:t>
        <a:bodyPr/>
        <a:lstStyle/>
        <a:p>
          <a:pPr marR="0" rtl="0"/>
          <a:r>
            <a:rPr lang="en-US" b="1" i="0" u="none" strike="noStrike" baseline="0" smtClean="0">
              <a:latin typeface="Calibri"/>
            </a:rPr>
            <a:t>Product Category Competition</a:t>
          </a:r>
          <a:endParaRPr lang="en-US" smtClean="0"/>
        </a:p>
      </dgm:t>
    </dgm:pt>
    <dgm:pt modelId="{235CA9C9-F1CB-431F-A316-0713BF4F506D}" type="parTrans" cxnId="{B707AC7A-12B3-403E-8917-35792A0DAA53}">
      <dgm:prSet/>
      <dgm:spPr/>
      <dgm:t>
        <a:bodyPr/>
        <a:lstStyle/>
        <a:p>
          <a:endParaRPr lang="en-US"/>
        </a:p>
      </dgm:t>
    </dgm:pt>
    <dgm:pt modelId="{98CE37B8-F7A2-4455-86AB-ABDEB90E19AE}" type="sibTrans" cxnId="{B707AC7A-12B3-403E-8917-35792A0DAA53}">
      <dgm:prSet/>
      <dgm:spPr/>
      <dgm:t>
        <a:bodyPr/>
        <a:lstStyle/>
        <a:p>
          <a:endParaRPr lang="en-US"/>
        </a:p>
      </dgm:t>
    </dgm:pt>
    <dgm:pt modelId="{73D2E2B8-3D32-4703-A9F4-1AA9116D2443}">
      <dgm:prSet/>
      <dgm:spPr/>
      <dgm:t>
        <a:bodyPr/>
        <a:lstStyle/>
        <a:p>
          <a:pPr marR="0" rtl="0"/>
          <a:r>
            <a:rPr lang="en-US" b="1" i="0" u="none" strike="noStrike" baseline="0" smtClean="0">
              <a:latin typeface="Calibri"/>
            </a:rPr>
            <a:t>Core Benefit Competition </a:t>
          </a:r>
          <a:endParaRPr lang="en-US" smtClean="0"/>
        </a:p>
      </dgm:t>
    </dgm:pt>
    <dgm:pt modelId="{BBB13301-E192-4930-AE98-0F4133C50FEC}" type="parTrans" cxnId="{AB0C69A5-AE65-447C-AF7A-D6F01AC2E117}">
      <dgm:prSet/>
      <dgm:spPr/>
      <dgm:t>
        <a:bodyPr/>
        <a:lstStyle/>
        <a:p>
          <a:endParaRPr lang="en-US"/>
        </a:p>
      </dgm:t>
    </dgm:pt>
    <dgm:pt modelId="{86D1F382-F281-4ED4-8A72-E003A8373836}" type="sibTrans" cxnId="{AB0C69A5-AE65-447C-AF7A-D6F01AC2E117}">
      <dgm:prSet/>
      <dgm:spPr/>
      <dgm:t>
        <a:bodyPr/>
        <a:lstStyle/>
        <a:p>
          <a:endParaRPr lang="en-US"/>
        </a:p>
      </dgm:t>
    </dgm:pt>
    <dgm:pt modelId="{9FC09A8A-A45B-48B0-AF5F-205141A2BA34}">
      <dgm:prSet/>
      <dgm:spPr/>
      <dgm:t>
        <a:bodyPr/>
        <a:lstStyle/>
        <a:p>
          <a:pPr marR="0" rtl="0"/>
          <a:r>
            <a:rPr lang="en-US" b="1" i="0" u="none" strike="noStrike" baseline="0" smtClean="0">
              <a:latin typeface="Calibri"/>
            </a:rPr>
            <a:t>Budget Competition</a:t>
          </a:r>
          <a:endParaRPr lang="en-US" smtClean="0"/>
        </a:p>
      </dgm:t>
    </dgm:pt>
    <dgm:pt modelId="{C050EE04-89AC-4289-8F17-C992CF4DABC7}" type="parTrans" cxnId="{D01AC0D6-CD16-4693-BD2C-ABB3BCDE08CA}">
      <dgm:prSet/>
      <dgm:spPr/>
      <dgm:t>
        <a:bodyPr/>
        <a:lstStyle/>
        <a:p>
          <a:endParaRPr lang="en-US"/>
        </a:p>
      </dgm:t>
    </dgm:pt>
    <dgm:pt modelId="{4F7BE507-6268-4F5D-A2B8-982E1F71D453}" type="sibTrans" cxnId="{D01AC0D6-CD16-4693-BD2C-ABB3BCDE08CA}">
      <dgm:prSet/>
      <dgm:spPr/>
      <dgm:t>
        <a:bodyPr/>
        <a:lstStyle/>
        <a:p>
          <a:endParaRPr lang="en-US"/>
        </a:p>
      </dgm:t>
    </dgm:pt>
    <dgm:pt modelId="{C8BF7C27-25A6-43A3-A02F-53CCAE84A3E2}" type="pres">
      <dgm:prSet presAssocID="{0DAC4B08-D08B-4D85-93E7-6A2A0DF2AEF2}" presName="composite" presStyleCnt="0">
        <dgm:presLayoutVars>
          <dgm:chMax val="5"/>
          <dgm:dir/>
          <dgm:resizeHandles val="exact"/>
        </dgm:presLayoutVars>
      </dgm:prSet>
      <dgm:spPr/>
    </dgm:pt>
    <dgm:pt modelId="{038CB33F-76B3-4445-B459-9054D51FD629}" type="pres">
      <dgm:prSet presAssocID="{E4042518-DF20-4FB4-83B4-5F8063727899}" presName="circle1" presStyleLbl="lnNode1" presStyleIdx="0" presStyleCnt="4"/>
      <dgm:spPr/>
    </dgm:pt>
    <dgm:pt modelId="{612F11C2-3A86-45AE-A5A0-D38684A364AA}" type="pres">
      <dgm:prSet presAssocID="{E4042518-DF20-4FB4-83B4-5F8063727899}" presName="text1" presStyleLbl="revTx" presStyleIdx="0" presStyleCnt="4">
        <dgm:presLayoutVars>
          <dgm:bulletEnabled val="1"/>
        </dgm:presLayoutVars>
      </dgm:prSet>
      <dgm:spPr/>
      <dgm:t>
        <a:bodyPr/>
        <a:lstStyle/>
        <a:p>
          <a:endParaRPr lang="en-US"/>
        </a:p>
      </dgm:t>
    </dgm:pt>
    <dgm:pt modelId="{37B29A5C-F88A-4C2B-8915-4A5CFD5CC803}" type="pres">
      <dgm:prSet presAssocID="{E4042518-DF20-4FB4-83B4-5F8063727899}" presName="line1" presStyleLbl="callout" presStyleIdx="0" presStyleCnt="8"/>
      <dgm:spPr/>
    </dgm:pt>
    <dgm:pt modelId="{61A06D4B-D91A-47D7-8D71-7F8445A248D0}" type="pres">
      <dgm:prSet presAssocID="{E4042518-DF20-4FB4-83B4-5F8063727899}" presName="d1" presStyleLbl="callout" presStyleIdx="1" presStyleCnt="8"/>
      <dgm:spPr/>
    </dgm:pt>
    <dgm:pt modelId="{7ED6E7DA-FA4E-4FE8-91E4-41FCDC031595}" type="pres">
      <dgm:prSet presAssocID="{6CD0EA5B-8CDB-417C-9B0D-F983E842D5C5}" presName="circle2" presStyleLbl="lnNode1" presStyleIdx="1" presStyleCnt="4"/>
      <dgm:spPr/>
    </dgm:pt>
    <dgm:pt modelId="{9822F7AF-E98E-4045-8116-F9C9F3B825A2}" type="pres">
      <dgm:prSet presAssocID="{6CD0EA5B-8CDB-417C-9B0D-F983E842D5C5}" presName="text2" presStyleLbl="revTx" presStyleIdx="1" presStyleCnt="4">
        <dgm:presLayoutVars>
          <dgm:bulletEnabled val="1"/>
        </dgm:presLayoutVars>
      </dgm:prSet>
      <dgm:spPr/>
      <dgm:t>
        <a:bodyPr/>
        <a:lstStyle/>
        <a:p>
          <a:endParaRPr lang="en-US"/>
        </a:p>
      </dgm:t>
    </dgm:pt>
    <dgm:pt modelId="{5BF2CE32-E7D9-466B-8327-B05D8AF4906A}" type="pres">
      <dgm:prSet presAssocID="{6CD0EA5B-8CDB-417C-9B0D-F983E842D5C5}" presName="line2" presStyleLbl="callout" presStyleIdx="2" presStyleCnt="8"/>
      <dgm:spPr/>
    </dgm:pt>
    <dgm:pt modelId="{DB9FF610-1D26-46B8-A35B-A48CEA4FB90C}" type="pres">
      <dgm:prSet presAssocID="{6CD0EA5B-8CDB-417C-9B0D-F983E842D5C5}" presName="d2" presStyleLbl="callout" presStyleIdx="3" presStyleCnt="8"/>
      <dgm:spPr/>
    </dgm:pt>
    <dgm:pt modelId="{CAED54F9-A976-48DD-97CB-78336FDCC7C0}" type="pres">
      <dgm:prSet presAssocID="{73D2E2B8-3D32-4703-A9F4-1AA9116D2443}" presName="circle3" presStyleLbl="lnNode1" presStyleIdx="2" presStyleCnt="4"/>
      <dgm:spPr/>
    </dgm:pt>
    <dgm:pt modelId="{388D1A63-690F-47B1-9DB8-7F137840659F}" type="pres">
      <dgm:prSet presAssocID="{73D2E2B8-3D32-4703-A9F4-1AA9116D2443}" presName="text3" presStyleLbl="revTx" presStyleIdx="2" presStyleCnt="4">
        <dgm:presLayoutVars>
          <dgm:bulletEnabled val="1"/>
        </dgm:presLayoutVars>
      </dgm:prSet>
      <dgm:spPr/>
      <dgm:t>
        <a:bodyPr/>
        <a:lstStyle/>
        <a:p>
          <a:endParaRPr lang="en-US"/>
        </a:p>
      </dgm:t>
    </dgm:pt>
    <dgm:pt modelId="{3013FFB1-5F42-43A9-AE81-D42DB13A2DE3}" type="pres">
      <dgm:prSet presAssocID="{73D2E2B8-3D32-4703-A9F4-1AA9116D2443}" presName="line3" presStyleLbl="callout" presStyleIdx="4" presStyleCnt="8"/>
      <dgm:spPr/>
    </dgm:pt>
    <dgm:pt modelId="{75ED22E0-F1FD-4959-96FB-C05B8896AEE7}" type="pres">
      <dgm:prSet presAssocID="{73D2E2B8-3D32-4703-A9F4-1AA9116D2443}" presName="d3" presStyleLbl="callout" presStyleIdx="5" presStyleCnt="8"/>
      <dgm:spPr/>
    </dgm:pt>
    <dgm:pt modelId="{1794BAE3-11BF-4D24-BE64-DC99ACF4A1DD}" type="pres">
      <dgm:prSet presAssocID="{9FC09A8A-A45B-48B0-AF5F-205141A2BA34}" presName="circle4" presStyleLbl="lnNode1" presStyleIdx="3" presStyleCnt="4"/>
      <dgm:spPr/>
    </dgm:pt>
    <dgm:pt modelId="{340C4C84-F27F-4B5C-AE0E-B5800954B717}" type="pres">
      <dgm:prSet presAssocID="{9FC09A8A-A45B-48B0-AF5F-205141A2BA34}" presName="text4" presStyleLbl="revTx" presStyleIdx="3" presStyleCnt="4">
        <dgm:presLayoutVars>
          <dgm:bulletEnabled val="1"/>
        </dgm:presLayoutVars>
      </dgm:prSet>
      <dgm:spPr/>
      <dgm:t>
        <a:bodyPr/>
        <a:lstStyle/>
        <a:p>
          <a:endParaRPr lang="en-US"/>
        </a:p>
      </dgm:t>
    </dgm:pt>
    <dgm:pt modelId="{BF817B8D-A612-4A02-B93C-0F99FBACB790}" type="pres">
      <dgm:prSet presAssocID="{9FC09A8A-A45B-48B0-AF5F-205141A2BA34}" presName="line4" presStyleLbl="callout" presStyleIdx="6" presStyleCnt="8"/>
      <dgm:spPr/>
    </dgm:pt>
    <dgm:pt modelId="{62839910-97BC-4A8E-8CC9-D9D3066BB423}" type="pres">
      <dgm:prSet presAssocID="{9FC09A8A-A45B-48B0-AF5F-205141A2BA34}" presName="d4" presStyleLbl="callout" presStyleIdx="7" presStyleCnt="8"/>
      <dgm:spPr/>
    </dgm:pt>
  </dgm:ptLst>
  <dgm:cxnLst>
    <dgm:cxn modelId="{D01AC0D6-CD16-4693-BD2C-ABB3BCDE08CA}" srcId="{0DAC4B08-D08B-4D85-93E7-6A2A0DF2AEF2}" destId="{9FC09A8A-A45B-48B0-AF5F-205141A2BA34}" srcOrd="3" destOrd="0" parTransId="{C050EE04-89AC-4289-8F17-C992CF4DABC7}" sibTransId="{4F7BE507-6268-4F5D-A2B8-982E1F71D453}"/>
    <dgm:cxn modelId="{829D2E15-993F-4DEE-A339-F776ABC5B394}" type="presOf" srcId="{0DAC4B08-D08B-4D85-93E7-6A2A0DF2AEF2}" destId="{C8BF7C27-25A6-43A3-A02F-53CCAE84A3E2}" srcOrd="0" destOrd="0" presId="urn:microsoft.com/office/officeart/2005/8/layout/target1"/>
    <dgm:cxn modelId="{B1A6EEFE-45C2-4AAD-BD6F-EB87A0C350FF}" type="presOf" srcId="{9FC09A8A-A45B-48B0-AF5F-205141A2BA34}" destId="{340C4C84-F27F-4B5C-AE0E-B5800954B717}" srcOrd="0" destOrd="0" presId="urn:microsoft.com/office/officeart/2005/8/layout/target1"/>
    <dgm:cxn modelId="{AB0C69A5-AE65-447C-AF7A-D6F01AC2E117}" srcId="{0DAC4B08-D08B-4D85-93E7-6A2A0DF2AEF2}" destId="{73D2E2B8-3D32-4703-A9F4-1AA9116D2443}" srcOrd="2" destOrd="0" parTransId="{BBB13301-E192-4930-AE98-0F4133C50FEC}" sibTransId="{86D1F382-F281-4ED4-8A72-E003A8373836}"/>
    <dgm:cxn modelId="{B707AC7A-12B3-403E-8917-35792A0DAA53}" srcId="{0DAC4B08-D08B-4D85-93E7-6A2A0DF2AEF2}" destId="{6CD0EA5B-8CDB-417C-9B0D-F983E842D5C5}" srcOrd="1" destOrd="0" parTransId="{235CA9C9-F1CB-431F-A316-0713BF4F506D}" sibTransId="{98CE37B8-F7A2-4455-86AB-ABDEB90E19AE}"/>
    <dgm:cxn modelId="{42F34E1E-B6BA-43CC-B551-8EC295169148}" type="presOf" srcId="{73D2E2B8-3D32-4703-A9F4-1AA9116D2443}" destId="{388D1A63-690F-47B1-9DB8-7F137840659F}" srcOrd="0" destOrd="0" presId="urn:microsoft.com/office/officeart/2005/8/layout/target1"/>
    <dgm:cxn modelId="{B626E328-BEC6-4404-9C3D-84EC9986A585}" type="presOf" srcId="{E4042518-DF20-4FB4-83B4-5F8063727899}" destId="{612F11C2-3A86-45AE-A5A0-D38684A364AA}" srcOrd="0" destOrd="0" presId="urn:microsoft.com/office/officeart/2005/8/layout/target1"/>
    <dgm:cxn modelId="{44C8CDB6-226E-4B89-B94A-3447CA315401}" srcId="{0DAC4B08-D08B-4D85-93E7-6A2A0DF2AEF2}" destId="{E4042518-DF20-4FB4-83B4-5F8063727899}" srcOrd="0" destOrd="0" parTransId="{C72D913A-2646-4A97-8A14-44F62FFB1CB8}" sibTransId="{01980CB6-33E2-4D52-A2CD-C9881C9306E9}"/>
    <dgm:cxn modelId="{5BD1BF24-1B5E-419F-A18A-F2283C7CBA74}" type="presOf" srcId="{6CD0EA5B-8CDB-417C-9B0D-F983E842D5C5}" destId="{9822F7AF-E98E-4045-8116-F9C9F3B825A2}" srcOrd="0" destOrd="0" presId="urn:microsoft.com/office/officeart/2005/8/layout/target1"/>
    <dgm:cxn modelId="{FE1C147A-0C40-4161-B19F-63ED2AD433AE}" type="presParOf" srcId="{C8BF7C27-25A6-43A3-A02F-53CCAE84A3E2}" destId="{038CB33F-76B3-4445-B459-9054D51FD629}" srcOrd="0" destOrd="0" presId="urn:microsoft.com/office/officeart/2005/8/layout/target1"/>
    <dgm:cxn modelId="{28854CCE-D75A-4C5F-A110-67B0DE3CA83B}" type="presParOf" srcId="{C8BF7C27-25A6-43A3-A02F-53CCAE84A3E2}" destId="{612F11C2-3A86-45AE-A5A0-D38684A364AA}" srcOrd="1" destOrd="0" presId="urn:microsoft.com/office/officeart/2005/8/layout/target1"/>
    <dgm:cxn modelId="{3A830F33-439A-4EBD-B3C0-F3126FADDB75}" type="presParOf" srcId="{C8BF7C27-25A6-43A3-A02F-53CCAE84A3E2}" destId="{37B29A5C-F88A-4C2B-8915-4A5CFD5CC803}" srcOrd="2" destOrd="0" presId="urn:microsoft.com/office/officeart/2005/8/layout/target1"/>
    <dgm:cxn modelId="{83D69C3B-138C-4A6C-8C02-2B06E79811EA}" type="presParOf" srcId="{C8BF7C27-25A6-43A3-A02F-53CCAE84A3E2}" destId="{61A06D4B-D91A-47D7-8D71-7F8445A248D0}" srcOrd="3" destOrd="0" presId="urn:microsoft.com/office/officeart/2005/8/layout/target1"/>
    <dgm:cxn modelId="{6C199968-1CFD-4502-BB2D-1B10DD2AC4AA}" type="presParOf" srcId="{C8BF7C27-25A6-43A3-A02F-53CCAE84A3E2}" destId="{7ED6E7DA-FA4E-4FE8-91E4-41FCDC031595}" srcOrd="4" destOrd="0" presId="urn:microsoft.com/office/officeart/2005/8/layout/target1"/>
    <dgm:cxn modelId="{9971ECA8-684A-48AC-93BC-3916B79CA6FF}" type="presParOf" srcId="{C8BF7C27-25A6-43A3-A02F-53CCAE84A3E2}" destId="{9822F7AF-E98E-4045-8116-F9C9F3B825A2}" srcOrd="5" destOrd="0" presId="urn:microsoft.com/office/officeart/2005/8/layout/target1"/>
    <dgm:cxn modelId="{00C509DA-46E9-472B-9547-DAF892584365}" type="presParOf" srcId="{C8BF7C27-25A6-43A3-A02F-53CCAE84A3E2}" destId="{5BF2CE32-E7D9-466B-8327-B05D8AF4906A}" srcOrd="6" destOrd="0" presId="urn:microsoft.com/office/officeart/2005/8/layout/target1"/>
    <dgm:cxn modelId="{C14A4233-8200-491E-968E-D705E8F8A1E3}" type="presParOf" srcId="{C8BF7C27-25A6-43A3-A02F-53CCAE84A3E2}" destId="{DB9FF610-1D26-46B8-A35B-A48CEA4FB90C}" srcOrd="7" destOrd="0" presId="urn:microsoft.com/office/officeart/2005/8/layout/target1"/>
    <dgm:cxn modelId="{753B6EAC-2315-4B77-84D1-2A2242898C25}" type="presParOf" srcId="{C8BF7C27-25A6-43A3-A02F-53CCAE84A3E2}" destId="{CAED54F9-A976-48DD-97CB-78336FDCC7C0}" srcOrd="8" destOrd="0" presId="urn:microsoft.com/office/officeart/2005/8/layout/target1"/>
    <dgm:cxn modelId="{3393BCEB-225A-41C9-933F-36CEAEB52F67}" type="presParOf" srcId="{C8BF7C27-25A6-43A3-A02F-53CCAE84A3E2}" destId="{388D1A63-690F-47B1-9DB8-7F137840659F}" srcOrd="9" destOrd="0" presId="urn:microsoft.com/office/officeart/2005/8/layout/target1"/>
    <dgm:cxn modelId="{E2E6A553-B813-49E4-9356-3014FD6FC380}" type="presParOf" srcId="{C8BF7C27-25A6-43A3-A02F-53CCAE84A3E2}" destId="{3013FFB1-5F42-43A9-AE81-D42DB13A2DE3}" srcOrd="10" destOrd="0" presId="urn:microsoft.com/office/officeart/2005/8/layout/target1"/>
    <dgm:cxn modelId="{2B6731CA-4FB8-45F7-B039-7DA6332DE430}" type="presParOf" srcId="{C8BF7C27-25A6-43A3-A02F-53CCAE84A3E2}" destId="{75ED22E0-F1FD-4959-96FB-C05B8896AEE7}" srcOrd="11" destOrd="0" presId="urn:microsoft.com/office/officeart/2005/8/layout/target1"/>
    <dgm:cxn modelId="{569E9BD5-BEB3-463B-A537-34AFFD4AA24D}" type="presParOf" srcId="{C8BF7C27-25A6-43A3-A02F-53CCAE84A3E2}" destId="{1794BAE3-11BF-4D24-BE64-DC99ACF4A1DD}" srcOrd="12" destOrd="0" presId="urn:microsoft.com/office/officeart/2005/8/layout/target1"/>
    <dgm:cxn modelId="{539A1852-4F7A-4D3A-9B56-D54797F1B017}" type="presParOf" srcId="{C8BF7C27-25A6-43A3-A02F-53CCAE84A3E2}" destId="{340C4C84-F27F-4B5C-AE0E-B5800954B717}" srcOrd="13" destOrd="0" presId="urn:microsoft.com/office/officeart/2005/8/layout/target1"/>
    <dgm:cxn modelId="{8DB3AD50-CA38-4E64-9E97-766A10C497B1}" type="presParOf" srcId="{C8BF7C27-25A6-43A3-A02F-53CCAE84A3E2}" destId="{BF817B8D-A612-4A02-B93C-0F99FBACB790}" srcOrd="14" destOrd="0" presId="urn:microsoft.com/office/officeart/2005/8/layout/target1"/>
    <dgm:cxn modelId="{47BF5A86-8A63-46D6-A385-8FED12FE604E}" type="presParOf" srcId="{C8BF7C27-25A6-43A3-A02F-53CCAE84A3E2}" destId="{62839910-97BC-4A8E-8CC9-D9D3066BB423}" srcOrd="15" destOrd="0" presId="urn:microsoft.com/office/officeart/2005/8/layout/targe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903A775F-AC77-4504-B536-594582FCBA5A}" type="doc">
      <dgm:prSet loTypeId="urn:microsoft.com/office/officeart/2005/8/layout/gear1" loCatId="process" qsTypeId="urn:microsoft.com/office/officeart/2005/8/quickstyle/simple5" qsCatId="simple" csTypeId="urn:microsoft.com/office/officeart/2005/8/colors/accent1_2" csCatId="accent1" phldr="1"/>
      <dgm:spPr/>
    </dgm:pt>
    <dgm:pt modelId="{748B3368-2344-457E-981A-033A343A0BE8}">
      <dgm:prSet phldrT="[Text]"/>
      <dgm:spPr/>
      <dgm:t>
        <a:bodyPr/>
        <a:lstStyle/>
        <a:p>
          <a:r>
            <a:rPr lang="en-US" b="1" smtClean="0"/>
            <a:t>Franchisor</a:t>
          </a:r>
          <a:endParaRPr lang="en-US"/>
        </a:p>
      </dgm:t>
    </dgm:pt>
    <dgm:pt modelId="{329DF92F-2DD3-4E48-81CB-28027C320927}" type="parTrans" cxnId="{7C2DA673-6A81-42D4-8857-D391A2D1CBAB}">
      <dgm:prSet/>
      <dgm:spPr/>
      <dgm:t>
        <a:bodyPr/>
        <a:lstStyle/>
        <a:p>
          <a:endParaRPr lang="en-US"/>
        </a:p>
      </dgm:t>
    </dgm:pt>
    <dgm:pt modelId="{8703D7F8-4E87-4F9C-99A5-5D0DC889E7C0}" type="sibTrans" cxnId="{7C2DA673-6A81-42D4-8857-D391A2D1CBAB}">
      <dgm:prSet/>
      <dgm:spPr/>
      <dgm:t>
        <a:bodyPr/>
        <a:lstStyle/>
        <a:p>
          <a:endParaRPr lang="en-US"/>
        </a:p>
      </dgm:t>
    </dgm:pt>
    <dgm:pt modelId="{9CA02A9F-FB71-4FCF-8BCD-6E106A158AE8}">
      <dgm:prSet phldrT="[Text]" phldr="1"/>
      <dgm:spPr/>
      <dgm:t>
        <a:bodyPr/>
        <a:lstStyle/>
        <a:p>
          <a:endParaRPr lang="en-US"/>
        </a:p>
      </dgm:t>
    </dgm:pt>
    <dgm:pt modelId="{A8726AC9-B0B7-43A6-AA8F-B87C7E3D8220}" type="parTrans" cxnId="{FD1B33B9-4B9A-4C20-A2F4-5F80140B6474}">
      <dgm:prSet/>
      <dgm:spPr/>
      <dgm:t>
        <a:bodyPr/>
        <a:lstStyle/>
        <a:p>
          <a:endParaRPr lang="en-US"/>
        </a:p>
      </dgm:t>
    </dgm:pt>
    <dgm:pt modelId="{39FC0E8E-EC95-408F-A4FD-64BA1774B631}" type="sibTrans" cxnId="{FD1B33B9-4B9A-4C20-A2F4-5F80140B6474}">
      <dgm:prSet/>
      <dgm:spPr/>
      <dgm:t>
        <a:bodyPr/>
        <a:lstStyle/>
        <a:p>
          <a:endParaRPr lang="en-US"/>
        </a:p>
      </dgm:t>
    </dgm:pt>
    <dgm:pt modelId="{9BC0BACE-25C0-488E-B87E-8D20805C4D1F}">
      <dgm:prSet phldrT="[Text]" phldr="1"/>
      <dgm:spPr/>
      <dgm:t>
        <a:bodyPr/>
        <a:lstStyle/>
        <a:p>
          <a:endParaRPr lang="en-US"/>
        </a:p>
      </dgm:t>
    </dgm:pt>
    <dgm:pt modelId="{1E113C51-B869-4B7F-B0BA-0E06FD63369B}" type="parTrans" cxnId="{71438252-6D0A-48F2-8DC6-435C9B8CF209}">
      <dgm:prSet/>
      <dgm:spPr/>
      <dgm:t>
        <a:bodyPr/>
        <a:lstStyle/>
        <a:p>
          <a:endParaRPr lang="en-US"/>
        </a:p>
      </dgm:t>
    </dgm:pt>
    <dgm:pt modelId="{380E6B05-46E2-4C73-86CE-EDC16692D5B3}" type="sibTrans" cxnId="{71438252-6D0A-48F2-8DC6-435C9B8CF209}">
      <dgm:prSet/>
      <dgm:spPr/>
      <dgm:t>
        <a:bodyPr/>
        <a:lstStyle/>
        <a:p>
          <a:endParaRPr lang="en-US"/>
        </a:p>
      </dgm:t>
    </dgm:pt>
    <dgm:pt modelId="{C2853C6F-4064-4D58-B4D6-703909F4F55B}">
      <dgm:prSet phldrT="[Text]"/>
      <dgm:spPr/>
      <dgm:t>
        <a:bodyPr/>
        <a:lstStyle/>
        <a:p>
          <a:r>
            <a:rPr lang="en-US" b="1"/>
            <a:t>Host</a:t>
          </a:r>
        </a:p>
      </dgm:t>
    </dgm:pt>
    <dgm:pt modelId="{5512B52A-0842-4C5A-8F5E-6CAAE6263D05}" type="parTrans" cxnId="{B6C03BEC-4EA0-409C-B05B-25CD2F09CDB7}">
      <dgm:prSet/>
      <dgm:spPr/>
      <dgm:t>
        <a:bodyPr/>
        <a:lstStyle/>
        <a:p>
          <a:endParaRPr lang="en-US"/>
        </a:p>
      </dgm:t>
    </dgm:pt>
    <dgm:pt modelId="{47617B37-1607-4A1B-9E3D-7735953953BA}" type="sibTrans" cxnId="{B6C03BEC-4EA0-409C-B05B-25CD2F09CDB7}">
      <dgm:prSet/>
      <dgm:spPr/>
      <dgm:t>
        <a:bodyPr/>
        <a:lstStyle/>
        <a:p>
          <a:endParaRPr lang="en-US"/>
        </a:p>
      </dgm:t>
    </dgm:pt>
    <dgm:pt modelId="{363E05EE-495C-42E6-8F81-2FE869191BF5}">
      <dgm:prSet phldrT="[Text]"/>
      <dgm:spPr/>
      <dgm:t>
        <a:bodyPr/>
        <a:lstStyle/>
        <a:p>
          <a:r>
            <a:rPr lang="en-US" b="1"/>
            <a:t>Franchisee</a:t>
          </a:r>
        </a:p>
      </dgm:t>
    </dgm:pt>
    <dgm:pt modelId="{83499698-4A64-4668-B31F-19A3B99185D7}" type="parTrans" cxnId="{F11F72E4-ABA9-4C6C-B2DD-E79DB7EDC49D}">
      <dgm:prSet/>
      <dgm:spPr/>
      <dgm:t>
        <a:bodyPr/>
        <a:lstStyle/>
        <a:p>
          <a:endParaRPr lang="en-US"/>
        </a:p>
      </dgm:t>
    </dgm:pt>
    <dgm:pt modelId="{BEA65C2A-41CA-441C-8378-4A419A7E8C66}" type="sibTrans" cxnId="{F11F72E4-ABA9-4C6C-B2DD-E79DB7EDC49D}">
      <dgm:prSet/>
      <dgm:spPr/>
      <dgm:t>
        <a:bodyPr/>
        <a:lstStyle/>
        <a:p>
          <a:endParaRPr lang="en-US"/>
        </a:p>
      </dgm:t>
    </dgm:pt>
    <dgm:pt modelId="{1061023E-F354-4A7C-B673-5574B55729F0}" type="pres">
      <dgm:prSet presAssocID="{903A775F-AC77-4504-B536-594582FCBA5A}" presName="composite" presStyleCnt="0">
        <dgm:presLayoutVars>
          <dgm:chMax val="3"/>
          <dgm:animLvl val="lvl"/>
          <dgm:resizeHandles val="exact"/>
        </dgm:presLayoutVars>
      </dgm:prSet>
      <dgm:spPr/>
    </dgm:pt>
    <dgm:pt modelId="{D5943EBE-AACA-49DA-8AD4-9065B58AAF05}" type="pres">
      <dgm:prSet presAssocID="{748B3368-2344-457E-981A-033A343A0BE8}" presName="gear1" presStyleLbl="node1" presStyleIdx="0" presStyleCnt="3">
        <dgm:presLayoutVars>
          <dgm:chMax val="1"/>
          <dgm:bulletEnabled val="1"/>
        </dgm:presLayoutVars>
      </dgm:prSet>
      <dgm:spPr/>
      <dgm:t>
        <a:bodyPr/>
        <a:lstStyle/>
        <a:p>
          <a:endParaRPr lang="en-US"/>
        </a:p>
      </dgm:t>
    </dgm:pt>
    <dgm:pt modelId="{71518622-EB3D-4B00-A35F-716B5C3215E8}" type="pres">
      <dgm:prSet presAssocID="{748B3368-2344-457E-981A-033A343A0BE8}" presName="gear1srcNode" presStyleLbl="node1" presStyleIdx="0" presStyleCnt="3"/>
      <dgm:spPr/>
      <dgm:t>
        <a:bodyPr/>
        <a:lstStyle/>
        <a:p>
          <a:endParaRPr lang="en-US"/>
        </a:p>
      </dgm:t>
    </dgm:pt>
    <dgm:pt modelId="{F7493F53-E72B-42F0-A6CF-2F9D7B49DB85}" type="pres">
      <dgm:prSet presAssocID="{748B3368-2344-457E-981A-033A343A0BE8}" presName="gear1dstNode" presStyleLbl="node1" presStyleIdx="0" presStyleCnt="3"/>
      <dgm:spPr/>
      <dgm:t>
        <a:bodyPr/>
        <a:lstStyle/>
        <a:p>
          <a:endParaRPr lang="en-US"/>
        </a:p>
      </dgm:t>
    </dgm:pt>
    <dgm:pt modelId="{C92D4EB8-FF04-448F-B7B4-E37691888C48}" type="pres">
      <dgm:prSet presAssocID="{C2853C6F-4064-4D58-B4D6-703909F4F55B}" presName="gear2" presStyleLbl="node1" presStyleIdx="1" presStyleCnt="3">
        <dgm:presLayoutVars>
          <dgm:chMax val="1"/>
          <dgm:bulletEnabled val="1"/>
        </dgm:presLayoutVars>
      </dgm:prSet>
      <dgm:spPr/>
      <dgm:t>
        <a:bodyPr/>
        <a:lstStyle/>
        <a:p>
          <a:endParaRPr lang="en-US"/>
        </a:p>
      </dgm:t>
    </dgm:pt>
    <dgm:pt modelId="{3A0D815F-A151-48E6-976B-12571E65854D}" type="pres">
      <dgm:prSet presAssocID="{C2853C6F-4064-4D58-B4D6-703909F4F55B}" presName="gear2srcNode" presStyleLbl="node1" presStyleIdx="1" presStyleCnt="3"/>
      <dgm:spPr/>
      <dgm:t>
        <a:bodyPr/>
        <a:lstStyle/>
        <a:p>
          <a:endParaRPr lang="en-US"/>
        </a:p>
      </dgm:t>
    </dgm:pt>
    <dgm:pt modelId="{61E42BE5-90FF-4E87-A1ED-EF20A223D505}" type="pres">
      <dgm:prSet presAssocID="{C2853C6F-4064-4D58-B4D6-703909F4F55B}" presName="gear2dstNode" presStyleLbl="node1" presStyleIdx="1" presStyleCnt="3"/>
      <dgm:spPr/>
      <dgm:t>
        <a:bodyPr/>
        <a:lstStyle/>
        <a:p>
          <a:endParaRPr lang="en-US"/>
        </a:p>
      </dgm:t>
    </dgm:pt>
    <dgm:pt modelId="{F621A487-D201-400F-B900-39FEFBE4F12B}" type="pres">
      <dgm:prSet presAssocID="{363E05EE-495C-42E6-8F81-2FE869191BF5}" presName="gear3" presStyleLbl="node1" presStyleIdx="2" presStyleCnt="3"/>
      <dgm:spPr/>
      <dgm:t>
        <a:bodyPr/>
        <a:lstStyle/>
        <a:p>
          <a:endParaRPr lang="en-US"/>
        </a:p>
      </dgm:t>
    </dgm:pt>
    <dgm:pt modelId="{C2249C84-25D7-45E3-81E3-763B7F30CAE2}" type="pres">
      <dgm:prSet presAssocID="{363E05EE-495C-42E6-8F81-2FE869191BF5}" presName="gear3tx" presStyleLbl="node1" presStyleIdx="2" presStyleCnt="3">
        <dgm:presLayoutVars>
          <dgm:chMax val="1"/>
          <dgm:bulletEnabled val="1"/>
        </dgm:presLayoutVars>
      </dgm:prSet>
      <dgm:spPr/>
      <dgm:t>
        <a:bodyPr/>
        <a:lstStyle/>
        <a:p>
          <a:endParaRPr lang="en-US"/>
        </a:p>
      </dgm:t>
    </dgm:pt>
    <dgm:pt modelId="{188831B6-15D8-41AC-8679-C1283A4A2A65}" type="pres">
      <dgm:prSet presAssocID="{363E05EE-495C-42E6-8F81-2FE869191BF5}" presName="gear3srcNode" presStyleLbl="node1" presStyleIdx="2" presStyleCnt="3"/>
      <dgm:spPr/>
      <dgm:t>
        <a:bodyPr/>
        <a:lstStyle/>
        <a:p>
          <a:endParaRPr lang="en-US"/>
        </a:p>
      </dgm:t>
    </dgm:pt>
    <dgm:pt modelId="{E2B9DF0B-222D-4564-B67B-D2DCA9F3AEE7}" type="pres">
      <dgm:prSet presAssocID="{363E05EE-495C-42E6-8F81-2FE869191BF5}" presName="gear3dstNode" presStyleLbl="node1" presStyleIdx="2" presStyleCnt="3"/>
      <dgm:spPr/>
      <dgm:t>
        <a:bodyPr/>
        <a:lstStyle/>
        <a:p>
          <a:endParaRPr lang="en-US"/>
        </a:p>
      </dgm:t>
    </dgm:pt>
    <dgm:pt modelId="{32B51BFE-CD9B-465F-A22B-AF7ED7EC8762}" type="pres">
      <dgm:prSet presAssocID="{8703D7F8-4E87-4F9C-99A5-5D0DC889E7C0}" presName="connector1" presStyleLbl="sibTrans2D1" presStyleIdx="0" presStyleCnt="3"/>
      <dgm:spPr/>
      <dgm:t>
        <a:bodyPr/>
        <a:lstStyle/>
        <a:p>
          <a:endParaRPr lang="en-US"/>
        </a:p>
      </dgm:t>
    </dgm:pt>
    <dgm:pt modelId="{A477412B-F4D2-4F36-BF3B-2AEC2FEB379B}" type="pres">
      <dgm:prSet presAssocID="{47617B37-1607-4A1B-9E3D-7735953953BA}" presName="connector2" presStyleLbl="sibTrans2D1" presStyleIdx="1" presStyleCnt="3"/>
      <dgm:spPr/>
      <dgm:t>
        <a:bodyPr/>
        <a:lstStyle/>
        <a:p>
          <a:endParaRPr lang="en-US"/>
        </a:p>
      </dgm:t>
    </dgm:pt>
    <dgm:pt modelId="{749D67B6-B8E2-4454-ADFA-C10004A530A1}" type="pres">
      <dgm:prSet presAssocID="{BEA65C2A-41CA-441C-8378-4A419A7E8C66}" presName="connector3" presStyleLbl="sibTrans2D1" presStyleIdx="2" presStyleCnt="3"/>
      <dgm:spPr/>
      <dgm:t>
        <a:bodyPr/>
        <a:lstStyle/>
        <a:p>
          <a:endParaRPr lang="en-US"/>
        </a:p>
      </dgm:t>
    </dgm:pt>
  </dgm:ptLst>
  <dgm:cxnLst>
    <dgm:cxn modelId="{F11F72E4-ABA9-4C6C-B2DD-E79DB7EDC49D}" srcId="{903A775F-AC77-4504-B536-594582FCBA5A}" destId="{363E05EE-495C-42E6-8F81-2FE869191BF5}" srcOrd="2" destOrd="0" parTransId="{83499698-4A64-4668-B31F-19A3B99185D7}" sibTransId="{BEA65C2A-41CA-441C-8378-4A419A7E8C66}"/>
    <dgm:cxn modelId="{71438252-6D0A-48F2-8DC6-435C9B8CF209}" srcId="{903A775F-AC77-4504-B536-594582FCBA5A}" destId="{9BC0BACE-25C0-488E-B87E-8D20805C4D1F}" srcOrd="4" destOrd="0" parTransId="{1E113C51-B869-4B7F-B0BA-0E06FD63369B}" sibTransId="{380E6B05-46E2-4C73-86CE-EDC16692D5B3}"/>
    <dgm:cxn modelId="{7C2DA673-6A81-42D4-8857-D391A2D1CBAB}" srcId="{903A775F-AC77-4504-B536-594582FCBA5A}" destId="{748B3368-2344-457E-981A-033A343A0BE8}" srcOrd="0" destOrd="0" parTransId="{329DF92F-2DD3-4E48-81CB-28027C320927}" sibTransId="{8703D7F8-4E87-4F9C-99A5-5D0DC889E7C0}"/>
    <dgm:cxn modelId="{B8DF6CC7-17AF-4A31-ADE8-82B33C9BD614}" type="presOf" srcId="{903A775F-AC77-4504-B536-594582FCBA5A}" destId="{1061023E-F354-4A7C-B673-5574B55729F0}" srcOrd="0" destOrd="0" presId="urn:microsoft.com/office/officeart/2005/8/layout/gear1"/>
    <dgm:cxn modelId="{6D1904E4-DD03-4783-9F08-E2C7FB9ED92C}" type="presOf" srcId="{748B3368-2344-457E-981A-033A343A0BE8}" destId="{D5943EBE-AACA-49DA-8AD4-9065B58AAF05}" srcOrd="0" destOrd="0" presId="urn:microsoft.com/office/officeart/2005/8/layout/gear1"/>
    <dgm:cxn modelId="{29D47EAA-C7D9-43CB-8EB1-11A56DEE9D36}" type="presOf" srcId="{BEA65C2A-41CA-441C-8378-4A419A7E8C66}" destId="{749D67B6-B8E2-4454-ADFA-C10004A530A1}" srcOrd="0" destOrd="0" presId="urn:microsoft.com/office/officeart/2005/8/layout/gear1"/>
    <dgm:cxn modelId="{93C665A7-FBCF-4702-892C-CC4F86A91EC8}" type="presOf" srcId="{363E05EE-495C-42E6-8F81-2FE869191BF5}" destId="{F621A487-D201-400F-B900-39FEFBE4F12B}" srcOrd="0" destOrd="0" presId="urn:microsoft.com/office/officeart/2005/8/layout/gear1"/>
    <dgm:cxn modelId="{BEC35CA3-ED99-46E0-82D1-F9D7D95156F8}" type="presOf" srcId="{363E05EE-495C-42E6-8F81-2FE869191BF5}" destId="{C2249C84-25D7-45E3-81E3-763B7F30CAE2}" srcOrd="1" destOrd="0" presId="urn:microsoft.com/office/officeart/2005/8/layout/gear1"/>
    <dgm:cxn modelId="{6D7CB5EC-BF93-4B43-9C2F-41D1A26A7E24}" type="presOf" srcId="{C2853C6F-4064-4D58-B4D6-703909F4F55B}" destId="{3A0D815F-A151-48E6-976B-12571E65854D}" srcOrd="1" destOrd="0" presId="urn:microsoft.com/office/officeart/2005/8/layout/gear1"/>
    <dgm:cxn modelId="{FD1B33B9-4B9A-4C20-A2F4-5F80140B6474}" srcId="{903A775F-AC77-4504-B536-594582FCBA5A}" destId="{9CA02A9F-FB71-4FCF-8BCD-6E106A158AE8}" srcOrd="3" destOrd="0" parTransId="{A8726AC9-B0B7-43A6-AA8F-B87C7E3D8220}" sibTransId="{39FC0E8E-EC95-408F-A4FD-64BA1774B631}"/>
    <dgm:cxn modelId="{5BCB1DA6-3A2D-41FF-BE65-8FE5DCFB307A}" type="presOf" srcId="{748B3368-2344-457E-981A-033A343A0BE8}" destId="{F7493F53-E72B-42F0-A6CF-2F9D7B49DB85}" srcOrd="2" destOrd="0" presId="urn:microsoft.com/office/officeart/2005/8/layout/gear1"/>
    <dgm:cxn modelId="{63338695-3787-4BF5-93A9-02E4793E47FF}" type="presOf" srcId="{363E05EE-495C-42E6-8F81-2FE869191BF5}" destId="{188831B6-15D8-41AC-8679-C1283A4A2A65}" srcOrd="2" destOrd="0" presId="urn:microsoft.com/office/officeart/2005/8/layout/gear1"/>
    <dgm:cxn modelId="{B42302A9-5E76-45FC-8207-4A75995EE8C7}" type="presOf" srcId="{C2853C6F-4064-4D58-B4D6-703909F4F55B}" destId="{61E42BE5-90FF-4E87-A1ED-EF20A223D505}" srcOrd="2" destOrd="0" presId="urn:microsoft.com/office/officeart/2005/8/layout/gear1"/>
    <dgm:cxn modelId="{227BCCAC-2201-4B00-BD38-2BA9A94CFECF}" type="presOf" srcId="{47617B37-1607-4A1B-9E3D-7735953953BA}" destId="{A477412B-F4D2-4F36-BF3B-2AEC2FEB379B}" srcOrd="0" destOrd="0" presId="urn:microsoft.com/office/officeart/2005/8/layout/gear1"/>
    <dgm:cxn modelId="{96AFFA7D-BBE0-4B9F-B643-95506B50C114}" type="presOf" srcId="{363E05EE-495C-42E6-8F81-2FE869191BF5}" destId="{E2B9DF0B-222D-4564-B67B-D2DCA9F3AEE7}" srcOrd="3" destOrd="0" presId="urn:microsoft.com/office/officeart/2005/8/layout/gear1"/>
    <dgm:cxn modelId="{3031972E-C324-4B04-808F-8A1845580F7B}" type="presOf" srcId="{748B3368-2344-457E-981A-033A343A0BE8}" destId="{71518622-EB3D-4B00-A35F-716B5C3215E8}" srcOrd="1" destOrd="0" presId="urn:microsoft.com/office/officeart/2005/8/layout/gear1"/>
    <dgm:cxn modelId="{B6C03BEC-4EA0-409C-B05B-25CD2F09CDB7}" srcId="{903A775F-AC77-4504-B536-594582FCBA5A}" destId="{C2853C6F-4064-4D58-B4D6-703909F4F55B}" srcOrd="1" destOrd="0" parTransId="{5512B52A-0842-4C5A-8F5E-6CAAE6263D05}" sibTransId="{47617B37-1607-4A1B-9E3D-7735953953BA}"/>
    <dgm:cxn modelId="{FF04957D-8079-448E-A702-998170385B55}" type="presOf" srcId="{8703D7F8-4E87-4F9C-99A5-5D0DC889E7C0}" destId="{32B51BFE-CD9B-465F-A22B-AF7ED7EC8762}" srcOrd="0" destOrd="0" presId="urn:microsoft.com/office/officeart/2005/8/layout/gear1"/>
    <dgm:cxn modelId="{E4B446D2-AF92-40D3-9315-144C336091E4}" type="presOf" srcId="{C2853C6F-4064-4D58-B4D6-703909F4F55B}" destId="{C92D4EB8-FF04-448F-B7B4-E37691888C48}" srcOrd="0" destOrd="0" presId="urn:microsoft.com/office/officeart/2005/8/layout/gear1"/>
    <dgm:cxn modelId="{E6F25DF3-4BFE-4567-8687-39873B42E749}" type="presParOf" srcId="{1061023E-F354-4A7C-B673-5574B55729F0}" destId="{D5943EBE-AACA-49DA-8AD4-9065B58AAF05}" srcOrd="0" destOrd="0" presId="urn:microsoft.com/office/officeart/2005/8/layout/gear1"/>
    <dgm:cxn modelId="{9B19FF0A-F624-4357-8FAF-8DD40CA416E5}" type="presParOf" srcId="{1061023E-F354-4A7C-B673-5574B55729F0}" destId="{71518622-EB3D-4B00-A35F-716B5C3215E8}" srcOrd="1" destOrd="0" presId="urn:microsoft.com/office/officeart/2005/8/layout/gear1"/>
    <dgm:cxn modelId="{48129330-47F9-4568-B72D-DD0A53475E19}" type="presParOf" srcId="{1061023E-F354-4A7C-B673-5574B55729F0}" destId="{F7493F53-E72B-42F0-A6CF-2F9D7B49DB85}" srcOrd="2" destOrd="0" presId="urn:microsoft.com/office/officeart/2005/8/layout/gear1"/>
    <dgm:cxn modelId="{AD59942E-E7FF-4B82-80A7-4B0AD4DF9E20}" type="presParOf" srcId="{1061023E-F354-4A7C-B673-5574B55729F0}" destId="{C92D4EB8-FF04-448F-B7B4-E37691888C48}" srcOrd="3" destOrd="0" presId="urn:microsoft.com/office/officeart/2005/8/layout/gear1"/>
    <dgm:cxn modelId="{571F3B74-3205-474A-AB73-B367CF6C8D0F}" type="presParOf" srcId="{1061023E-F354-4A7C-B673-5574B55729F0}" destId="{3A0D815F-A151-48E6-976B-12571E65854D}" srcOrd="4" destOrd="0" presId="urn:microsoft.com/office/officeart/2005/8/layout/gear1"/>
    <dgm:cxn modelId="{4D39AF6E-EE10-4C01-8B7C-1F5BDD1262CB}" type="presParOf" srcId="{1061023E-F354-4A7C-B673-5574B55729F0}" destId="{61E42BE5-90FF-4E87-A1ED-EF20A223D505}" srcOrd="5" destOrd="0" presId="urn:microsoft.com/office/officeart/2005/8/layout/gear1"/>
    <dgm:cxn modelId="{AD9985CA-1ECC-4B21-A6C3-862F6283F227}" type="presParOf" srcId="{1061023E-F354-4A7C-B673-5574B55729F0}" destId="{F621A487-D201-400F-B900-39FEFBE4F12B}" srcOrd="6" destOrd="0" presId="urn:microsoft.com/office/officeart/2005/8/layout/gear1"/>
    <dgm:cxn modelId="{6C1C9BEC-8494-402F-A85F-E76F745C58C4}" type="presParOf" srcId="{1061023E-F354-4A7C-B673-5574B55729F0}" destId="{C2249C84-25D7-45E3-81E3-763B7F30CAE2}" srcOrd="7" destOrd="0" presId="urn:microsoft.com/office/officeart/2005/8/layout/gear1"/>
    <dgm:cxn modelId="{164D9171-58E4-4C9D-A670-02756E1F924F}" type="presParOf" srcId="{1061023E-F354-4A7C-B673-5574B55729F0}" destId="{188831B6-15D8-41AC-8679-C1283A4A2A65}" srcOrd="8" destOrd="0" presId="urn:microsoft.com/office/officeart/2005/8/layout/gear1"/>
    <dgm:cxn modelId="{460B64A2-11C8-44DD-A6FB-6B7F41F434C8}" type="presParOf" srcId="{1061023E-F354-4A7C-B673-5574B55729F0}" destId="{E2B9DF0B-222D-4564-B67B-D2DCA9F3AEE7}" srcOrd="9" destOrd="0" presId="urn:microsoft.com/office/officeart/2005/8/layout/gear1"/>
    <dgm:cxn modelId="{605825B7-56EF-4F8C-858C-60587160D3E5}" type="presParOf" srcId="{1061023E-F354-4A7C-B673-5574B55729F0}" destId="{32B51BFE-CD9B-465F-A22B-AF7ED7EC8762}" srcOrd="10" destOrd="0" presId="urn:microsoft.com/office/officeart/2005/8/layout/gear1"/>
    <dgm:cxn modelId="{945B7AAC-B768-48D8-8D71-CC1D4C3BD1BD}" type="presParOf" srcId="{1061023E-F354-4A7C-B673-5574B55729F0}" destId="{A477412B-F4D2-4F36-BF3B-2AEC2FEB379B}" srcOrd="11" destOrd="0" presId="urn:microsoft.com/office/officeart/2005/8/layout/gear1"/>
    <dgm:cxn modelId="{97885B2D-C083-40CE-A09D-29723D933F7A}" type="presParOf" srcId="{1061023E-F354-4A7C-B673-5574B55729F0}" destId="{749D67B6-B8E2-4454-ADFA-C10004A530A1}" srcOrd="12" destOrd="0" presId="urn:microsoft.com/office/officeart/2005/8/layout/gear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42B4EB54-D99D-4701-B7FB-336B49030AD5}" type="doc">
      <dgm:prSet loTypeId="urn:microsoft.com/office/officeart/2005/8/layout/default" loCatId="cycle" qsTypeId="urn:microsoft.com/office/officeart/2005/8/quickstyle/simple5" qsCatId="simple" csTypeId="urn:microsoft.com/office/officeart/2005/8/colors/accent1_2" csCatId="accent1" phldr="1"/>
      <dgm:spPr/>
      <dgm:t>
        <a:bodyPr/>
        <a:lstStyle/>
        <a:p>
          <a:endParaRPr lang="en-US"/>
        </a:p>
      </dgm:t>
    </dgm:pt>
    <dgm:pt modelId="{D1BEA5AC-3CB7-412A-B684-A6A594828255}">
      <dgm:prSet phldrT="[Text]"/>
      <dgm:spPr/>
      <dgm:t>
        <a:bodyPr/>
        <a:lstStyle/>
        <a:p>
          <a:r>
            <a:rPr lang="en-US" b="1" smtClean="0"/>
            <a:t>Select the right host</a:t>
          </a:r>
          <a:endParaRPr lang="en-US"/>
        </a:p>
      </dgm:t>
    </dgm:pt>
    <dgm:pt modelId="{86985FDD-20F9-436B-8DC9-3BDA36B9C62F}" type="parTrans" cxnId="{FEE3DBFD-C33D-45FB-918F-AA01CFB02DD1}">
      <dgm:prSet/>
      <dgm:spPr/>
      <dgm:t>
        <a:bodyPr/>
        <a:lstStyle/>
        <a:p>
          <a:endParaRPr lang="en-US"/>
        </a:p>
      </dgm:t>
    </dgm:pt>
    <dgm:pt modelId="{3D22EDA2-8041-49A5-A781-0614A4FFD28A}" type="sibTrans" cxnId="{FEE3DBFD-C33D-45FB-918F-AA01CFB02DD1}">
      <dgm:prSet/>
      <dgm:spPr/>
      <dgm:t>
        <a:bodyPr/>
        <a:lstStyle/>
        <a:p>
          <a:endParaRPr lang="en-US"/>
        </a:p>
      </dgm:t>
    </dgm:pt>
    <dgm:pt modelId="{E712AF7E-9808-41B8-BB84-C0AE9EBAAAF7}">
      <dgm:prSet phldrT="[Text]"/>
      <dgm:spPr/>
      <dgm:t>
        <a:bodyPr/>
        <a:lstStyle/>
        <a:p>
          <a:r>
            <a:rPr lang="en-US" b="1"/>
            <a:t>Select the right franchisee</a:t>
          </a:r>
        </a:p>
      </dgm:t>
    </dgm:pt>
    <dgm:pt modelId="{E9C5CBCA-056C-4DCF-8765-BB61B6596551}" type="parTrans" cxnId="{7FF46C34-5796-4F2D-8BE7-E6DC5FE573D8}">
      <dgm:prSet/>
      <dgm:spPr/>
      <dgm:t>
        <a:bodyPr/>
        <a:lstStyle/>
        <a:p>
          <a:endParaRPr lang="en-US"/>
        </a:p>
      </dgm:t>
    </dgm:pt>
    <dgm:pt modelId="{8BCAD24D-2D04-4089-AB15-547D07CF3CBD}" type="sibTrans" cxnId="{7FF46C34-5796-4F2D-8BE7-E6DC5FE573D8}">
      <dgm:prSet/>
      <dgm:spPr/>
      <dgm:t>
        <a:bodyPr/>
        <a:lstStyle/>
        <a:p>
          <a:endParaRPr lang="en-US"/>
        </a:p>
      </dgm:t>
    </dgm:pt>
    <dgm:pt modelId="{EDE3B452-E30B-4EBE-9D76-9F1EBC5F5D14}">
      <dgm:prSet phldrT="[Text]"/>
      <dgm:spPr/>
      <dgm:t>
        <a:bodyPr/>
        <a:lstStyle/>
        <a:p>
          <a:r>
            <a:rPr lang="en-US" b="1"/>
            <a:t>Modify the concept</a:t>
          </a:r>
        </a:p>
      </dgm:t>
    </dgm:pt>
    <dgm:pt modelId="{81619545-4486-4B56-84C3-6211FC8E3380}" type="parTrans" cxnId="{E1EF04E5-EBCA-440B-AE1B-A617914F7F2C}">
      <dgm:prSet/>
      <dgm:spPr/>
      <dgm:t>
        <a:bodyPr/>
        <a:lstStyle/>
        <a:p>
          <a:endParaRPr lang="en-US"/>
        </a:p>
      </dgm:t>
    </dgm:pt>
    <dgm:pt modelId="{2497BCC6-7497-412C-80E6-DCD3012ED3E7}" type="sibTrans" cxnId="{E1EF04E5-EBCA-440B-AE1B-A617914F7F2C}">
      <dgm:prSet/>
      <dgm:spPr/>
      <dgm:t>
        <a:bodyPr/>
        <a:lstStyle/>
        <a:p>
          <a:endParaRPr lang="en-US"/>
        </a:p>
      </dgm:t>
    </dgm:pt>
    <dgm:pt modelId="{002E461D-F9FC-42B9-B824-F65BC638337C}">
      <dgm:prSet phldrT="[Text]"/>
      <dgm:spPr/>
      <dgm:t>
        <a:bodyPr/>
        <a:lstStyle/>
        <a:p>
          <a:r>
            <a:rPr lang="en-US" b="1"/>
            <a:t>Provide training</a:t>
          </a:r>
        </a:p>
      </dgm:t>
    </dgm:pt>
    <dgm:pt modelId="{85D11549-B117-4855-A87F-BDCC1FCD3AC7}" type="parTrans" cxnId="{F00FAD8B-604A-443C-B533-2938BC2D86DB}">
      <dgm:prSet/>
      <dgm:spPr/>
      <dgm:t>
        <a:bodyPr/>
        <a:lstStyle/>
        <a:p>
          <a:endParaRPr lang="en-US"/>
        </a:p>
      </dgm:t>
    </dgm:pt>
    <dgm:pt modelId="{F5B244E1-DC2F-41FA-98D5-7905F3C37D2F}" type="sibTrans" cxnId="{F00FAD8B-604A-443C-B533-2938BC2D86DB}">
      <dgm:prSet/>
      <dgm:spPr/>
      <dgm:t>
        <a:bodyPr/>
        <a:lstStyle/>
        <a:p>
          <a:endParaRPr lang="en-US"/>
        </a:p>
      </dgm:t>
    </dgm:pt>
    <dgm:pt modelId="{42D17178-46CC-4A2B-AA41-FD5E19C66061}">
      <dgm:prSet phldrT="[Text]"/>
      <dgm:spPr/>
      <dgm:t>
        <a:bodyPr/>
        <a:lstStyle/>
        <a:p>
          <a:r>
            <a:rPr lang="en-US" b="1"/>
            <a:t>Consider expanding</a:t>
          </a:r>
        </a:p>
      </dgm:t>
    </dgm:pt>
    <dgm:pt modelId="{D4F518A7-1CF8-44A1-B714-2D9406666AE4}" type="parTrans" cxnId="{5A61BCAA-DD62-4BD8-A599-AF0987D9BCAC}">
      <dgm:prSet/>
      <dgm:spPr/>
      <dgm:t>
        <a:bodyPr/>
        <a:lstStyle/>
        <a:p>
          <a:endParaRPr lang="en-US"/>
        </a:p>
      </dgm:t>
    </dgm:pt>
    <dgm:pt modelId="{6CDA95EF-8B15-4F6E-9959-CE55FE71EE8E}" type="sibTrans" cxnId="{5A61BCAA-DD62-4BD8-A599-AF0987D9BCAC}">
      <dgm:prSet/>
      <dgm:spPr/>
      <dgm:t>
        <a:bodyPr/>
        <a:lstStyle/>
        <a:p>
          <a:endParaRPr lang="en-US"/>
        </a:p>
      </dgm:t>
    </dgm:pt>
    <dgm:pt modelId="{837731B6-6141-4D4B-8DFB-3E54F9DC2049}" type="pres">
      <dgm:prSet presAssocID="{42B4EB54-D99D-4701-B7FB-336B49030AD5}" presName="diagram" presStyleCnt="0">
        <dgm:presLayoutVars>
          <dgm:dir/>
          <dgm:resizeHandles val="exact"/>
        </dgm:presLayoutVars>
      </dgm:prSet>
      <dgm:spPr/>
      <dgm:t>
        <a:bodyPr/>
        <a:lstStyle/>
        <a:p>
          <a:endParaRPr lang="en-US"/>
        </a:p>
      </dgm:t>
    </dgm:pt>
    <dgm:pt modelId="{5B64C37C-43E9-9C41-B872-7BE7DF3FFB7C}" type="pres">
      <dgm:prSet presAssocID="{D1BEA5AC-3CB7-412A-B684-A6A594828255}" presName="node" presStyleLbl="node1" presStyleIdx="0" presStyleCnt="5">
        <dgm:presLayoutVars>
          <dgm:bulletEnabled val="1"/>
        </dgm:presLayoutVars>
      </dgm:prSet>
      <dgm:spPr/>
      <dgm:t>
        <a:bodyPr/>
        <a:lstStyle/>
        <a:p>
          <a:endParaRPr lang="en-US"/>
        </a:p>
      </dgm:t>
    </dgm:pt>
    <dgm:pt modelId="{B5E0C3D2-771C-5E43-BB47-FD2EE812E16F}" type="pres">
      <dgm:prSet presAssocID="{3D22EDA2-8041-49A5-A781-0614A4FFD28A}" presName="sibTrans" presStyleCnt="0"/>
      <dgm:spPr/>
    </dgm:pt>
    <dgm:pt modelId="{273DD7CD-4BB8-344D-9598-D7122A0DFD68}" type="pres">
      <dgm:prSet presAssocID="{E712AF7E-9808-41B8-BB84-C0AE9EBAAAF7}" presName="node" presStyleLbl="node1" presStyleIdx="1" presStyleCnt="5">
        <dgm:presLayoutVars>
          <dgm:bulletEnabled val="1"/>
        </dgm:presLayoutVars>
      </dgm:prSet>
      <dgm:spPr/>
      <dgm:t>
        <a:bodyPr/>
        <a:lstStyle/>
        <a:p>
          <a:endParaRPr lang="en-US"/>
        </a:p>
      </dgm:t>
    </dgm:pt>
    <dgm:pt modelId="{8087FE36-A679-704D-9CEF-28B0FB8C2E6C}" type="pres">
      <dgm:prSet presAssocID="{8BCAD24D-2D04-4089-AB15-547D07CF3CBD}" presName="sibTrans" presStyleCnt="0"/>
      <dgm:spPr/>
    </dgm:pt>
    <dgm:pt modelId="{BA2069F1-FE28-284B-8EA6-724871D1F210}" type="pres">
      <dgm:prSet presAssocID="{EDE3B452-E30B-4EBE-9D76-9F1EBC5F5D14}" presName="node" presStyleLbl="node1" presStyleIdx="2" presStyleCnt="5">
        <dgm:presLayoutVars>
          <dgm:bulletEnabled val="1"/>
        </dgm:presLayoutVars>
      </dgm:prSet>
      <dgm:spPr/>
      <dgm:t>
        <a:bodyPr/>
        <a:lstStyle/>
        <a:p>
          <a:endParaRPr lang="en-US"/>
        </a:p>
      </dgm:t>
    </dgm:pt>
    <dgm:pt modelId="{F44A2819-1F37-0D42-B554-F76C32F5D58B}" type="pres">
      <dgm:prSet presAssocID="{2497BCC6-7497-412C-80E6-DCD3012ED3E7}" presName="sibTrans" presStyleCnt="0"/>
      <dgm:spPr/>
    </dgm:pt>
    <dgm:pt modelId="{92BBFABD-9F1A-9D46-88B6-8B2358FCC5B3}" type="pres">
      <dgm:prSet presAssocID="{002E461D-F9FC-42B9-B824-F65BC638337C}" presName="node" presStyleLbl="node1" presStyleIdx="3" presStyleCnt="5">
        <dgm:presLayoutVars>
          <dgm:bulletEnabled val="1"/>
        </dgm:presLayoutVars>
      </dgm:prSet>
      <dgm:spPr/>
      <dgm:t>
        <a:bodyPr/>
        <a:lstStyle/>
        <a:p>
          <a:endParaRPr lang="en-US"/>
        </a:p>
      </dgm:t>
    </dgm:pt>
    <dgm:pt modelId="{93283431-260D-3F44-BBF6-EEE4EB70E504}" type="pres">
      <dgm:prSet presAssocID="{F5B244E1-DC2F-41FA-98D5-7905F3C37D2F}" presName="sibTrans" presStyleCnt="0"/>
      <dgm:spPr/>
    </dgm:pt>
    <dgm:pt modelId="{BE006AE6-C00D-2B47-9A8B-559A18FB3604}" type="pres">
      <dgm:prSet presAssocID="{42D17178-46CC-4A2B-AA41-FD5E19C66061}" presName="node" presStyleLbl="node1" presStyleIdx="4" presStyleCnt="5">
        <dgm:presLayoutVars>
          <dgm:bulletEnabled val="1"/>
        </dgm:presLayoutVars>
      </dgm:prSet>
      <dgm:spPr/>
      <dgm:t>
        <a:bodyPr/>
        <a:lstStyle/>
        <a:p>
          <a:endParaRPr lang="en-US"/>
        </a:p>
      </dgm:t>
    </dgm:pt>
  </dgm:ptLst>
  <dgm:cxnLst>
    <dgm:cxn modelId="{87B12775-972D-0647-85FC-A7B436A8AA8C}" type="presOf" srcId="{002E461D-F9FC-42B9-B824-F65BC638337C}" destId="{92BBFABD-9F1A-9D46-88B6-8B2358FCC5B3}" srcOrd="0" destOrd="0" presId="urn:microsoft.com/office/officeart/2005/8/layout/default"/>
    <dgm:cxn modelId="{7FF46C34-5796-4F2D-8BE7-E6DC5FE573D8}" srcId="{42B4EB54-D99D-4701-B7FB-336B49030AD5}" destId="{E712AF7E-9808-41B8-BB84-C0AE9EBAAAF7}" srcOrd="1" destOrd="0" parTransId="{E9C5CBCA-056C-4DCF-8765-BB61B6596551}" sibTransId="{8BCAD24D-2D04-4089-AB15-547D07CF3CBD}"/>
    <dgm:cxn modelId="{5A61BCAA-DD62-4BD8-A599-AF0987D9BCAC}" srcId="{42B4EB54-D99D-4701-B7FB-336B49030AD5}" destId="{42D17178-46CC-4A2B-AA41-FD5E19C66061}" srcOrd="4" destOrd="0" parTransId="{D4F518A7-1CF8-44A1-B714-2D9406666AE4}" sibTransId="{6CDA95EF-8B15-4F6E-9959-CE55FE71EE8E}"/>
    <dgm:cxn modelId="{AC228E1A-7835-D04C-9105-48226BC70EB4}" type="presOf" srcId="{42B4EB54-D99D-4701-B7FB-336B49030AD5}" destId="{837731B6-6141-4D4B-8DFB-3E54F9DC2049}" srcOrd="0" destOrd="0" presId="urn:microsoft.com/office/officeart/2005/8/layout/default"/>
    <dgm:cxn modelId="{5D8D7091-ED1F-6743-8C57-2919602FBC66}" type="presOf" srcId="{42D17178-46CC-4A2B-AA41-FD5E19C66061}" destId="{BE006AE6-C00D-2B47-9A8B-559A18FB3604}" srcOrd="0" destOrd="0" presId="urn:microsoft.com/office/officeart/2005/8/layout/default"/>
    <dgm:cxn modelId="{F00FAD8B-604A-443C-B533-2938BC2D86DB}" srcId="{42B4EB54-D99D-4701-B7FB-336B49030AD5}" destId="{002E461D-F9FC-42B9-B824-F65BC638337C}" srcOrd="3" destOrd="0" parTransId="{85D11549-B117-4855-A87F-BDCC1FCD3AC7}" sibTransId="{F5B244E1-DC2F-41FA-98D5-7905F3C37D2F}"/>
    <dgm:cxn modelId="{E1EF04E5-EBCA-440B-AE1B-A617914F7F2C}" srcId="{42B4EB54-D99D-4701-B7FB-336B49030AD5}" destId="{EDE3B452-E30B-4EBE-9D76-9F1EBC5F5D14}" srcOrd="2" destOrd="0" parTransId="{81619545-4486-4B56-84C3-6211FC8E3380}" sibTransId="{2497BCC6-7497-412C-80E6-DCD3012ED3E7}"/>
    <dgm:cxn modelId="{57D4C3D5-0A14-C846-ABBC-DF1A500EDFD6}" type="presOf" srcId="{D1BEA5AC-3CB7-412A-B684-A6A594828255}" destId="{5B64C37C-43E9-9C41-B872-7BE7DF3FFB7C}" srcOrd="0" destOrd="0" presId="urn:microsoft.com/office/officeart/2005/8/layout/default"/>
    <dgm:cxn modelId="{87072826-DD6E-9D49-B2BA-BB2E3F846723}" type="presOf" srcId="{EDE3B452-E30B-4EBE-9D76-9F1EBC5F5D14}" destId="{BA2069F1-FE28-284B-8EA6-724871D1F210}" srcOrd="0" destOrd="0" presId="urn:microsoft.com/office/officeart/2005/8/layout/default"/>
    <dgm:cxn modelId="{B2FA3DE3-CE3B-C44A-810A-9710E1F104F3}" type="presOf" srcId="{E712AF7E-9808-41B8-BB84-C0AE9EBAAAF7}" destId="{273DD7CD-4BB8-344D-9598-D7122A0DFD68}" srcOrd="0" destOrd="0" presId="urn:microsoft.com/office/officeart/2005/8/layout/default"/>
    <dgm:cxn modelId="{FEE3DBFD-C33D-45FB-918F-AA01CFB02DD1}" srcId="{42B4EB54-D99D-4701-B7FB-336B49030AD5}" destId="{D1BEA5AC-3CB7-412A-B684-A6A594828255}" srcOrd="0" destOrd="0" parTransId="{86985FDD-20F9-436B-8DC9-3BDA36B9C62F}" sibTransId="{3D22EDA2-8041-49A5-A781-0614A4FFD28A}"/>
    <dgm:cxn modelId="{258533C9-71E4-AC4E-8D89-88FD86A2A946}" type="presParOf" srcId="{837731B6-6141-4D4B-8DFB-3E54F9DC2049}" destId="{5B64C37C-43E9-9C41-B872-7BE7DF3FFB7C}" srcOrd="0" destOrd="0" presId="urn:microsoft.com/office/officeart/2005/8/layout/default"/>
    <dgm:cxn modelId="{A542AC57-E3A9-664F-BF4A-84FFD9C55DFA}" type="presParOf" srcId="{837731B6-6141-4D4B-8DFB-3E54F9DC2049}" destId="{B5E0C3D2-771C-5E43-BB47-FD2EE812E16F}" srcOrd="1" destOrd="0" presId="urn:microsoft.com/office/officeart/2005/8/layout/default"/>
    <dgm:cxn modelId="{C159FE19-058A-C144-9BB5-6017C93BDDB0}" type="presParOf" srcId="{837731B6-6141-4D4B-8DFB-3E54F9DC2049}" destId="{273DD7CD-4BB8-344D-9598-D7122A0DFD68}" srcOrd="2" destOrd="0" presId="urn:microsoft.com/office/officeart/2005/8/layout/default"/>
    <dgm:cxn modelId="{B00019BA-7169-BA48-9096-1C9BBE55DCB3}" type="presParOf" srcId="{837731B6-6141-4D4B-8DFB-3E54F9DC2049}" destId="{8087FE36-A679-704D-9CEF-28B0FB8C2E6C}" srcOrd="3" destOrd="0" presId="urn:microsoft.com/office/officeart/2005/8/layout/default"/>
    <dgm:cxn modelId="{931F06A3-8966-B84F-A5E5-66685A5B8890}" type="presParOf" srcId="{837731B6-6141-4D4B-8DFB-3E54F9DC2049}" destId="{BA2069F1-FE28-284B-8EA6-724871D1F210}" srcOrd="4" destOrd="0" presId="urn:microsoft.com/office/officeart/2005/8/layout/default"/>
    <dgm:cxn modelId="{FA9322DF-21AF-F54B-BEE6-687C17489BA6}" type="presParOf" srcId="{837731B6-6141-4D4B-8DFB-3E54F9DC2049}" destId="{F44A2819-1F37-0D42-B554-F76C32F5D58B}" srcOrd="5" destOrd="0" presId="urn:microsoft.com/office/officeart/2005/8/layout/default"/>
    <dgm:cxn modelId="{E5993A93-629D-914C-BF78-93741781602E}" type="presParOf" srcId="{837731B6-6141-4D4B-8DFB-3E54F9DC2049}" destId="{92BBFABD-9F1A-9D46-88B6-8B2358FCC5B3}" srcOrd="6" destOrd="0" presId="urn:microsoft.com/office/officeart/2005/8/layout/default"/>
    <dgm:cxn modelId="{925CD3FB-4E4D-4A42-B49F-123C2DC254B2}" type="presParOf" srcId="{837731B6-6141-4D4B-8DFB-3E54F9DC2049}" destId="{93283431-260D-3F44-BBF6-EEE4EB70E504}" srcOrd="7" destOrd="0" presId="urn:microsoft.com/office/officeart/2005/8/layout/default"/>
    <dgm:cxn modelId="{74792F58-4D91-C744-933E-932D5F19D829}" type="presParOf" srcId="{837731B6-6141-4D4B-8DFB-3E54F9DC2049}" destId="{BE006AE6-C00D-2B47-9A8B-559A18FB3604}" srcOrd="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0FB24133-1C39-40D3-A60F-C7E14ABACF5C}" type="doc">
      <dgm:prSet loTypeId="urn:microsoft.com/office/officeart/2005/8/layout/default" loCatId="cycle" qsTypeId="urn:microsoft.com/office/officeart/2005/8/quickstyle/simple1" qsCatId="simple" csTypeId="urn:microsoft.com/office/officeart/2005/8/colors/accent1_2" csCatId="accent1" phldr="1"/>
      <dgm:spPr/>
      <dgm:t>
        <a:bodyPr/>
        <a:lstStyle/>
        <a:p>
          <a:endParaRPr lang="en-US"/>
        </a:p>
      </dgm:t>
    </dgm:pt>
    <dgm:pt modelId="{240E3D4E-A07E-4BDB-BF31-034FA41D61B8}">
      <dgm:prSet phldrT="[Text]"/>
      <dgm:spPr/>
      <dgm:t>
        <a:bodyPr/>
        <a:lstStyle/>
        <a:p>
          <a:r>
            <a:rPr lang="en-US" b="1" dirty="0"/>
            <a:t>Encoding</a:t>
          </a:r>
        </a:p>
      </dgm:t>
    </dgm:pt>
    <dgm:pt modelId="{391010B9-5078-48EF-A917-81D527D09640}" type="parTrans" cxnId="{123CDFE3-2EF7-4D1B-9C05-024EC314A1AD}">
      <dgm:prSet/>
      <dgm:spPr/>
      <dgm:t>
        <a:bodyPr/>
        <a:lstStyle/>
        <a:p>
          <a:endParaRPr lang="en-US"/>
        </a:p>
      </dgm:t>
    </dgm:pt>
    <dgm:pt modelId="{18E81C11-CDAE-4AB1-915C-BCEB6A29677F}" type="sibTrans" cxnId="{123CDFE3-2EF7-4D1B-9C05-024EC314A1AD}">
      <dgm:prSet/>
      <dgm:spPr/>
      <dgm:t>
        <a:bodyPr/>
        <a:lstStyle/>
        <a:p>
          <a:endParaRPr lang="en-US"/>
        </a:p>
      </dgm:t>
    </dgm:pt>
    <dgm:pt modelId="{1008AD34-4FD0-4F53-B97D-D89B6238947D}">
      <dgm:prSet phldrT="[Text]"/>
      <dgm:spPr/>
      <dgm:t>
        <a:bodyPr/>
        <a:lstStyle/>
        <a:p>
          <a:r>
            <a:rPr lang="en-US" b="1" dirty="0"/>
            <a:t>MESSAGE [Media]</a:t>
          </a:r>
        </a:p>
      </dgm:t>
    </dgm:pt>
    <dgm:pt modelId="{1A27F32E-F962-4F60-9F15-33806B30720A}" type="parTrans" cxnId="{5E78AE41-E361-469F-A792-C04E1D7D2D66}">
      <dgm:prSet/>
      <dgm:spPr/>
      <dgm:t>
        <a:bodyPr/>
        <a:lstStyle/>
        <a:p>
          <a:endParaRPr lang="en-US"/>
        </a:p>
      </dgm:t>
    </dgm:pt>
    <dgm:pt modelId="{888E1432-198A-4AEE-A3B9-EEBB94CA1A1D}" type="sibTrans" cxnId="{5E78AE41-E361-469F-A792-C04E1D7D2D66}">
      <dgm:prSet/>
      <dgm:spPr/>
      <dgm:t>
        <a:bodyPr/>
        <a:lstStyle/>
        <a:p>
          <a:endParaRPr lang="en-US"/>
        </a:p>
      </dgm:t>
    </dgm:pt>
    <dgm:pt modelId="{E7B7ABAD-46FB-4A31-BD57-38BACE0E30D8}">
      <dgm:prSet/>
      <dgm:spPr/>
      <dgm:t>
        <a:bodyPr/>
        <a:lstStyle/>
        <a:p>
          <a:r>
            <a:rPr lang="en-US" b="1" dirty="0"/>
            <a:t>Decoding</a:t>
          </a:r>
        </a:p>
      </dgm:t>
    </dgm:pt>
    <dgm:pt modelId="{4BA635B2-2F4B-46F7-ACAB-0B08B00D19A1}" type="parTrans" cxnId="{64C2A0F4-4B72-4FC8-A8D4-766FD1548C44}">
      <dgm:prSet/>
      <dgm:spPr/>
      <dgm:t>
        <a:bodyPr/>
        <a:lstStyle/>
        <a:p>
          <a:endParaRPr lang="en-US"/>
        </a:p>
      </dgm:t>
    </dgm:pt>
    <dgm:pt modelId="{5926F8D1-A63B-428A-BAA1-6DC00780CD0F}" type="sibTrans" cxnId="{64C2A0F4-4B72-4FC8-A8D4-766FD1548C44}">
      <dgm:prSet/>
      <dgm:spPr/>
      <dgm:t>
        <a:bodyPr/>
        <a:lstStyle/>
        <a:p>
          <a:endParaRPr lang="en-US"/>
        </a:p>
      </dgm:t>
    </dgm:pt>
    <dgm:pt modelId="{A3AAB627-EB72-4D07-ABEE-DCDE36579D7B}">
      <dgm:prSet/>
      <dgm:spPr/>
      <dgm:t>
        <a:bodyPr/>
        <a:lstStyle/>
        <a:p>
          <a:r>
            <a:rPr lang="en-US" b="1" dirty="0"/>
            <a:t>RECEIVER</a:t>
          </a:r>
        </a:p>
      </dgm:t>
    </dgm:pt>
    <dgm:pt modelId="{F2B15BED-C111-4373-A73D-71BF56155C9B}" type="parTrans" cxnId="{88573957-B113-4150-9485-92D2D0085CD4}">
      <dgm:prSet/>
      <dgm:spPr/>
      <dgm:t>
        <a:bodyPr/>
        <a:lstStyle/>
        <a:p>
          <a:endParaRPr lang="en-US"/>
        </a:p>
      </dgm:t>
    </dgm:pt>
    <dgm:pt modelId="{E83F2DC3-392E-444A-B3D4-5686CE9A1FD1}" type="sibTrans" cxnId="{88573957-B113-4150-9485-92D2D0085CD4}">
      <dgm:prSet/>
      <dgm:spPr/>
      <dgm:t>
        <a:bodyPr/>
        <a:lstStyle/>
        <a:p>
          <a:endParaRPr lang="en-US"/>
        </a:p>
      </dgm:t>
    </dgm:pt>
    <dgm:pt modelId="{8D4A993F-D88E-4E4E-B782-11ECB4865493}">
      <dgm:prSet phldrT="[Text]"/>
      <dgm:spPr>
        <a:solidFill>
          <a:schemeClr val="bg2">
            <a:lumMod val="75000"/>
          </a:schemeClr>
        </a:solidFill>
      </dgm:spPr>
      <dgm:t>
        <a:bodyPr/>
        <a:lstStyle/>
        <a:p>
          <a:r>
            <a:rPr lang="en-US" b="1" dirty="0" smtClean="0"/>
            <a:t>Response</a:t>
          </a:r>
          <a:endParaRPr lang="en-US" b="1" dirty="0"/>
        </a:p>
      </dgm:t>
    </dgm:pt>
    <dgm:pt modelId="{2EDC122B-30F4-4BF1-9CD8-3C74B99A8134}" type="parTrans" cxnId="{A8C80C47-498F-4962-849F-68F5D45E7DA0}">
      <dgm:prSet/>
      <dgm:spPr/>
      <dgm:t>
        <a:bodyPr/>
        <a:lstStyle/>
        <a:p>
          <a:endParaRPr lang="en-US"/>
        </a:p>
      </dgm:t>
    </dgm:pt>
    <dgm:pt modelId="{EC1132DF-37B6-402A-A59D-8E1ECC80A237}" type="sibTrans" cxnId="{A8C80C47-498F-4962-849F-68F5D45E7DA0}">
      <dgm:prSet/>
      <dgm:spPr/>
      <dgm:t>
        <a:bodyPr/>
        <a:lstStyle/>
        <a:p>
          <a:endParaRPr lang="en-US"/>
        </a:p>
      </dgm:t>
    </dgm:pt>
    <dgm:pt modelId="{BDEA6724-FB47-4DEB-A03A-516B9C28BAA6}">
      <dgm:prSet phldrT="[Text]"/>
      <dgm:spPr>
        <a:solidFill>
          <a:schemeClr val="bg2">
            <a:lumMod val="75000"/>
          </a:schemeClr>
        </a:solidFill>
      </dgm:spPr>
      <dgm:t>
        <a:bodyPr/>
        <a:lstStyle/>
        <a:p>
          <a:r>
            <a:rPr lang="en-US" b="1" dirty="0"/>
            <a:t>Feedback</a:t>
          </a:r>
        </a:p>
      </dgm:t>
    </dgm:pt>
    <dgm:pt modelId="{A799141E-14BD-4B65-9585-71A1CC37ECFA}" type="parTrans" cxnId="{69668B71-4F00-4D5D-9F3C-32CAD1443BB5}">
      <dgm:prSet/>
      <dgm:spPr/>
      <dgm:t>
        <a:bodyPr/>
        <a:lstStyle/>
        <a:p>
          <a:endParaRPr lang="en-US"/>
        </a:p>
      </dgm:t>
    </dgm:pt>
    <dgm:pt modelId="{2F7B9E8C-E92C-498C-948D-2E442C66D5CA}" type="sibTrans" cxnId="{69668B71-4F00-4D5D-9F3C-32CAD1443BB5}">
      <dgm:prSet/>
      <dgm:spPr/>
      <dgm:t>
        <a:bodyPr/>
        <a:lstStyle/>
        <a:p>
          <a:endParaRPr lang="en-US"/>
        </a:p>
      </dgm:t>
    </dgm:pt>
    <dgm:pt modelId="{105C8916-98DA-477D-9F9F-D8F4232A6B7E}">
      <dgm:prSet phldrT="[Text]"/>
      <dgm:spPr/>
      <dgm:t>
        <a:bodyPr/>
        <a:lstStyle/>
        <a:p>
          <a:r>
            <a:rPr lang="en-US" b="1" dirty="0" smtClean="0"/>
            <a:t>SENDER</a:t>
          </a:r>
          <a:endParaRPr lang="en-US" dirty="0"/>
        </a:p>
      </dgm:t>
    </dgm:pt>
    <dgm:pt modelId="{30139FC0-08E7-4334-9D17-4DC6949D9018}" type="sibTrans" cxnId="{01CF31A1-989B-4539-A1C4-BB4B20932650}">
      <dgm:prSet/>
      <dgm:spPr/>
      <dgm:t>
        <a:bodyPr/>
        <a:lstStyle/>
        <a:p>
          <a:endParaRPr lang="en-US"/>
        </a:p>
      </dgm:t>
    </dgm:pt>
    <dgm:pt modelId="{AEADAFC3-293F-4055-A225-6C6071866F1A}" type="parTrans" cxnId="{01CF31A1-989B-4539-A1C4-BB4B20932650}">
      <dgm:prSet/>
      <dgm:spPr/>
      <dgm:t>
        <a:bodyPr/>
        <a:lstStyle/>
        <a:p>
          <a:endParaRPr lang="en-US"/>
        </a:p>
      </dgm:t>
    </dgm:pt>
    <dgm:pt modelId="{3CD4C65D-DF83-9C40-99D2-92A75AB23E14}" type="pres">
      <dgm:prSet presAssocID="{0FB24133-1C39-40D3-A60F-C7E14ABACF5C}" presName="diagram" presStyleCnt="0">
        <dgm:presLayoutVars>
          <dgm:dir/>
          <dgm:resizeHandles val="exact"/>
        </dgm:presLayoutVars>
      </dgm:prSet>
      <dgm:spPr/>
      <dgm:t>
        <a:bodyPr/>
        <a:lstStyle/>
        <a:p>
          <a:endParaRPr lang="en-US"/>
        </a:p>
      </dgm:t>
    </dgm:pt>
    <dgm:pt modelId="{60987FF1-0147-CB42-A076-F82C6D40AAD9}" type="pres">
      <dgm:prSet presAssocID="{105C8916-98DA-477D-9F9F-D8F4232A6B7E}" presName="node" presStyleLbl="node1" presStyleIdx="0" presStyleCnt="7">
        <dgm:presLayoutVars>
          <dgm:bulletEnabled val="1"/>
        </dgm:presLayoutVars>
      </dgm:prSet>
      <dgm:spPr/>
      <dgm:t>
        <a:bodyPr/>
        <a:lstStyle/>
        <a:p>
          <a:endParaRPr lang="en-US"/>
        </a:p>
      </dgm:t>
    </dgm:pt>
    <dgm:pt modelId="{1ADC1CD9-E223-B043-A77A-8F0A926C24EA}" type="pres">
      <dgm:prSet presAssocID="{30139FC0-08E7-4334-9D17-4DC6949D9018}" presName="sibTrans" presStyleCnt="0"/>
      <dgm:spPr/>
    </dgm:pt>
    <dgm:pt modelId="{31C424A8-5D52-C449-B57D-0B5EB7C85566}" type="pres">
      <dgm:prSet presAssocID="{240E3D4E-A07E-4BDB-BF31-034FA41D61B8}" presName="node" presStyleLbl="node1" presStyleIdx="1" presStyleCnt="7">
        <dgm:presLayoutVars>
          <dgm:bulletEnabled val="1"/>
        </dgm:presLayoutVars>
      </dgm:prSet>
      <dgm:spPr/>
      <dgm:t>
        <a:bodyPr/>
        <a:lstStyle/>
        <a:p>
          <a:endParaRPr lang="en-US"/>
        </a:p>
      </dgm:t>
    </dgm:pt>
    <dgm:pt modelId="{BFD99CC9-0450-B04D-B76B-EB42C1950527}" type="pres">
      <dgm:prSet presAssocID="{18E81C11-CDAE-4AB1-915C-BCEB6A29677F}" presName="sibTrans" presStyleCnt="0"/>
      <dgm:spPr/>
    </dgm:pt>
    <dgm:pt modelId="{9643B351-54D5-3949-B543-6A8591697343}" type="pres">
      <dgm:prSet presAssocID="{1008AD34-4FD0-4F53-B97D-D89B6238947D}" presName="node" presStyleLbl="node1" presStyleIdx="2" presStyleCnt="7">
        <dgm:presLayoutVars>
          <dgm:bulletEnabled val="1"/>
        </dgm:presLayoutVars>
      </dgm:prSet>
      <dgm:spPr/>
      <dgm:t>
        <a:bodyPr/>
        <a:lstStyle/>
        <a:p>
          <a:endParaRPr lang="en-US"/>
        </a:p>
      </dgm:t>
    </dgm:pt>
    <dgm:pt modelId="{F75856D4-E88B-5942-9070-09427FBAB330}" type="pres">
      <dgm:prSet presAssocID="{888E1432-198A-4AEE-A3B9-EEBB94CA1A1D}" presName="sibTrans" presStyleCnt="0"/>
      <dgm:spPr/>
    </dgm:pt>
    <dgm:pt modelId="{C601ED19-7452-AC42-98D1-A3AACB928EAF}" type="pres">
      <dgm:prSet presAssocID="{E7B7ABAD-46FB-4A31-BD57-38BACE0E30D8}" presName="node" presStyleLbl="node1" presStyleIdx="3" presStyleCnt="7">
        <dgm:presLayoutVars>
          <dgm:bulletEnabled val="1"/>
        </dgm:presLayoutVars>
      </dgm:prSet>
      <dgm:spPr/>
      <dgm:t>
        <a:bodyPr/>
        <a:lstStyle/>
        <a:p>
          <a:endParaRPr lang="en-US"/>
        </a:p>
      </dgm:t>
    </dgm:pt>
    <dgm:pt modelId="{9DFA41EF-F5DC-C449-BBAE-871809BE3A7B}" type="pres">
      <dgm:prSet presAssocID="{5926F8D1-A63B-428A-BAA1-6DC00780CD0F}" presName="sibTrans" presStyleCnt="0"/>
      <dgm:spPr/>
    </dgm:pt>
    <dgm:pt modelId="{3976AB0B-EFEF-F54D-889E-762FB429CE22}" type="pres">
      <dgm:prSet presAssocID="{A3AAB627-EB72-4D07-ABEE-DCDE36579D7B}" presName="node" presStyleLbl="node1" presStyleIdx="4" presStyleCnt="7">
        <dgm:presLayoutVars>
          <dgm:bulletEnabled val="1"/>
        </dgm:presLayoutVars>
      </dgm:prSet>
      <dgm:spPr/>
      <dgm:t>
        <a:bodyPr/>
        <a:lstStyle/>
        <a:p>
          <a:endParaRPr lang="en-US"/>
        </a:p>
      </dgm:t>
    </dgm:pt>
    <dgm:pt modelId="{DD241440-D52D-714F-9CAE-B32C31274271}" type="pres">
      <dgm:prSet presAssocID="{E83F2DC3-392E-444A-B3D4-5686CE9A1FD1}" presName="sibTrans" presStyleCnt="0"/>
      <dgm:spPr/>
    </dgm:pt>
    <dgm:pt modelId="{6F924A3F-C42B-2B47-8275-2F7261F238F0}" type="pres">
      <dgm:prSet presAssocID="{8D4A993F-D88E-4E4E-B782-11ECB4865493}" presName="node" presStyleLbl="node1" presStyleIdx="5" presStyleCnt="7">
        <dgm:presLayoutVars>
          <dgm:bulletEnabled val="1"/>
        </dgm:presLayoutVars>
      </dgm:prSet>
      <dgm:spPr/>
      <dgm:t>
        <a:bodyPr/>
        <a:lstStyle/>
        <a:p>
          <a:endParaRPr lang="en-US"/>
        </a:p>
      </dgm:t>
    </dgm:pt>
    <dgm:pt modelId="{6C527A68-D7C7-EE44-8411-E994C85E44B1}" type="pres">
      <dgm:prSet presAssocID="{EC1132DF-37B6-402A-A59D-8E1ECC80A237}" presName="sibTrans" presStyleCnt="0"/>
      <dgm:spPr/>
    </dgm:pt>
    <dgm:pt modelId="{9FBF9652-412B-3D4D-815A-E1395FF08013}" type="pres">
      <dgm:prSet presAssocID="{BDEA6724-FB47-4DEB-A03A-516B9C28BAA6}" presName="node" presStyleLbl="node1" presStyleIdx="6" presStyleCnt="7">
        <dgm:presLayoutVars>
          <dgm:bulletEnabled val="1"/>
        </dgm:presLayoutVars>
      </dgm:prSet>
      <dgm:spPr/>
      <dgm:t>
        <a:bodyPr/>
        <a:lstStyle/>
        <a:p>
          <a:endParaRPr lang="en-US"/>
        </a:p>
      </dgm:t>
    </dgm:pt>
  </dgm:ptLst>
  <dgm:cxnLst>
    <dgm:cxn modelId="{99FCC636-6C25-C044-B896-C93E7BEE7AE3}" type="presOf" srcId="{240E3D4E-A07E-4BDB-BF31-034FA41D61B8}" destId="{31C424A8-5D52-C449-B57D-0B5EB7C85566}" srcOrd="0" destOrd="0" presId="urn:microsoft.com/office/officeart/2005/8/layout/default"/>
    <dgm:cxn modelId="{5E78AE41-E361-469F-A792-C04E1D7D2D66}" srcId="{0FB24133-1C39-40D3-A60F-C7E14ABACF5C}" destId="{1008AD34-4FD0-4F53-B97D-D89B6238947D}" srcOrd="2" destOrd="0" parTransId="{1A27F32E-F962-4F60-9F15-33806B30720A}" sibTransId="{888E1432-198A-4AEE-A3B9-EEBB94CA1A1D}"/>
    <dgm:cxn modelId="{5AB98E8B-1CB1-F34C-AB9A-4F48F57458D4}" type="presOf" srcId="{105C8916-98DA-477D-9F9F-D8F4232A6B7E}" destId="{60987FF1-0147-CB42-A076-F82C6D40AAD9}" srcOrd="0" destOrd="0" presId="urn:microsoft.com/office/officeart/2005/8/layout/default"/>
    <dgm:cxn modelId="{69668B71-4F00-4D5D-9F3C-32CAD1443BB5}" srcId="{0FB24133-1C39-40D3-A60F-C7E14ABACF5C}" destId="{BDEA6724-FB47-4DEB-A03A-516B9C28BAA6}" srcOrd="6" destOrd="0" parTransId="{A799141E-14BD-4B65-9585-71A1CC37ECFA}" sibTransId="{2F7B9E8C-E92C-498C-948D-2E442C66D5CA}"/>
    <dgm:cxn modelId="{123CDFE3-2EF7-4D1B-9C05-024EC314A1AD}" srcId="{0FB24133-1C39-40D3-A60F-C7E14ABACF5C}" destId="{240E3D4E-A07E-4BDB-BF31-034FA41D61B8}" srcOrd="1" destOrd="0" parTransId="{391010B9-5078-48EF-A917-81D527D09640}" sibTransId="{18E81C11-CDAE-4AB1-915C-BCEB6A29677F}"/>
    <dgm:cxn modelId="{88573957-B113-4150-9485-92D2D0085CD4}" srcId="{0FB24133-1C39-40D3-A60F-C7E14ABACF5C}" destId="{A3AAB627-EB72-4D07-ABEE-DCDE36579D7B}" srcOrd="4" destOrd="0" parTransId="{F2B15BED-C111-4373-A73D-71BF56155C9B}" sibTransId="{E83F2DC3-392E-444A-B3D4-5686CE9A1FD1}"/>
    <dgm:cxn modelId="{382029CC-B469-6845-80E1-74757EF43908}" type="presOf" srcId="{0FB24133-1C39-40D3-A60F-C7E14ABACF5C}" destId="{3CD4C65D-DF83-9C40-99D2-92A75AB23E14}" srcOrd="0" destOrd="0" presId="urn:microsoft.com/office/officeart/2005/8/layout/default"/>
    <dgm:cxn modelId="{70AE4994-E014-0F4B-8790-E10819C2AA69}" type="presOf" srcId="{8D4A993F-D88E-4E4E-B782-11ECB4865493}" destId="{6F924A3F-C42B-2B47-8275-2F7261F238F0}" srcOrd="0" destOrd="0" presId="urn:microsoft.com/office/officeart/2005/8/layout/default"/>
    <dgm:cxn modelId="{A8C80C47-498F-4962-849F-68F5D45E7DA0}" srcId="{0FB24133-1C39-40D3-A60F-C7E14ABACF5C}" destId="{8D4A993F-D88E-4E4E-B782-11ECB4865493}" srcOrd="5" destOrd="0" parTransId="{2EDC122B-30F4-4BF1-9CD8-3C74B99A8134}" sibTransId="{EC1132DF-37B6-402A-A59D-8E1ECC80A237}"/>
    <dgm:cxn modelId="{3A609FA0-745D-804E-A8EF-57B0BF1F45D3}" type="presOf" srcId="{E7B7ABAD-46FB-4A31-BD57-38BACE0E30D8}" destId="{C601ED19-7452-AC42-98D1-A3AACB928EAF}" srcOrd="0" destOrd="0" presId="urn:microsoft.com/office/officeart/2005/8/layout/default"/>
    <dgm:cxn modelId="{01CF31A1-989B-4539-A1C4-BB4B20932650}" srcId="{0FB24133-1C39-40D3-A60F-C7E14ABACF5C}" destId="{105C8916-98DA-477D-9F9F-D8F4232A6B7E}" srcOrd="0" destOrd="0" parTransId="{AEADAFC3-293F-4055-A225-6C6071866F1A}" sibTransId="{30139FC0-08E7-4334-9D17-4DC6949D9018}"/>
    <dgm:cxn modelId="{DC216938-180D-9B44-9B36-9D4AAA843F8D}" type="presOf" srcId="{A3AAB627-EB72-4D07-ABEE-DCDE36579D7B}" destId="{3976AB0B-EFEF-F54D-889E-762FB429CE22}" srcOrd="0" destOrd="0" presId="urn:microsoft.com/office/officeart/2005/8/layout/default"/>
    <dgm:cxn modelId="{3530330F-1F9F-414D-BF54-3C96B792AF4D}" type="presOf" srcId="{1008AD34-4FD0-4F53-B97D-D89B6238947D}" destId="{9643B351-54D5-3949-B543-6A8591697343}" srcOrd="0" destOrd="0" presId="urn:microsoft.com/office/officeart/2005/8/layout/default"/>
    <dgm:cxn modelId="{64C2A0F4-4B72-4FC8-A8D4-766FD1548C44}" srcId="{0FB24133-1C39-40D3-A60F-C7E14ABACF5C}" destId="{E7B7ABAD-46FB-4A31-BD57-38BACE0E30D8}" srcOrd="3" destOrd="0" parTransId="{4BA635B2-2F4B-46F7-ACAB-0B08B00D19A1}" sibTransId="{5926F8D1-A63B-428A-BAA1-6DC00780CD0F}"/>
    <dgm:cxn modelId="{D109A697-1C32-5444-BB0A-74394267E91E}" type="presOf" srcId="{BDEA6724-FB47-4DEB-A03A-516B9C28BAA6}" destId="{9FBF9652-412B-3D4D-815A-E1395FF08013}" srcOrd="0" destOrd="0" presId="urn:microsoft.com/office/officeart/2005/8/layout/default"/>
    <dgm:cxn modelId="{1AA955D9-DF03-394A-8541-0F8AA168F35C}" type="presParOf" srcId="{3CD4C65D-DF83-9C40-99D2-92A75AB23E14}" destId="{60987FF1-0147-CB42-A076-F82C6D40AAD9}" srcOrd="0" destOrd="0" presId="urn:microsoft.com/office/officeart/2005/8/layout/default"/>
    <dgm:cxn modelId="{A616449C-4E88-1440-A337-7E9E8B485ECD}" type="presParOf" srcId="{3CD4C65D-DF83-9C40-99D2-92A75AB23E14}" destId="{1ADC1CD9-E223-B043-A77A-8F0A926C24EA}" srcOrd="1" destOrd="0" presId="urn:microsoft.com/office/officeart/2005/8/layout/default"/>
    <dgm:cxn modelId="{54AF9A48-A3A9-714B-B661-75C0E323A57D}" type="presParOf" srcId="{3CD4C65D-DF83-9C40-99D2-92A75AB23E14}" destId="{31C424A8-5D52-C449-B57D-0B5EB7C85566}" srcOrd="2" destOrd="0" presId="urn:microsoft.com/office/officeart/2005/8/layout/default"/>
    <dgm:cxn modelId="{BD8E744E-3908-0B4B-B46D-B735C194FB55}" type="presParOf" srcId="{3CD4C65D-DF83-9C40-99D2-92A75AB23E14}" destId="{BFD99CC9-0450-B04D-B76B-EB42C1950527}" srcOrd="3" destOrd="0" presId="urn:microsoft.com/office/officeart/2005/8/layout/default"/>
    <dgm:cxn modelId="{28C6A220-00C7-894E-A11B-43EC38053214}" type="presParOf" srcId="{3CD4C65D-DF83-9C40-99D2-92A75AB23E14}" destId="{9643B351-54D5-3949-B543-6A8591697343}" srcOrd="4" destOrd="0" presId="urn:microsoft.com/office/officeart/2005/8/layout/default"/>
    <dgm:cxn modelId="{ECF6FEAF-96A1-714D-8A88-A3761DF05B77}" type="presParOf" srcId="{3CD4C65D-DF83-9C40-99D2-92A75AB23E14}" destId="{F75856D4-E88B-5942-9070-09427FBAB330}" srcOrd="5" destOrd="0" presId="urn:microsoft.com/office/officeart/2005/8/layout/default"/>
    <dgm:cxn modelId="{F57936E5-F28C-1D4E-B0FF-459BAE7BCFC2}" type="presParOf" srcId="{3CD4C65D-DF83-9C40-99D2-92A75AB23E14}" destId="{C601ED19-7452-AC42-98D1-A3AACB928EAF}" srcOrd="6" destOrd="0" presId="urn:microsoft.com/office/officeart/2005/8/layout/default"/>
    <dgm:cxn modelId="{82BF56A0-1101-BB4F-B153-9258784DA891}" type="presParOf" srcId="{3CD4C65D-DF83-9C40-99D2-92A75AB23E14}" destId="{9DFA41EF-F5DC-C449-BBAE-871809BE3A7B}" srcOrd="7" destOrd="0" presId="urn:microsoft.com/office/officeart/2005/8/layout/default"/>
    <dgm:cxn modelId="{715CC23B-0DAA-4E47-AE28-EBB806921193}" type="presParOf" srcId="{3CD4C65D-DF83-9C40-99D2-92A75AB23E14}" destId="{3976AB0B-EFEF-F54D-889E-762FB429CE22}" srcOrd="8" destOrd="0" presId="urn:microsoft.com/office/officeart/2005/8/layout/default"/>
    <dgm:cxn modelId="{255B18E4-5592-4C48-8979-96AC7839629E}" type="presParOf" srcId="{3CD4C65D-DF83-9C40-99D2-92A75AB23E14}" destId="{DD241440-D52D-714F-9CAE-B32C31274271}" srcOrd="9" destOrd="0" presId="urn:microsoft.com/office/officeart/2005/8/layout/default"/>
    <dgm:cxn modelId="{5C1190D0-99AD-0F46-A7A1-5141C0848B6E}" type="presParOf" srcId="{3CD4C65D-DF83-9C40-99D2-92A75AB23E14}" destId="{6F924A3F-C42B-2B47-8275-2F7261F238F0}" srcOrd="10" destOrd="0" presId="urn:microsoft.com/office/officeart/2005/8/layout/default"/>
    <dgm:cxn modelId="{FD676A37-48D6-094B-90DB-1E844D1A5D58}" type="presParOf" srcId="{3CD4C65D-DF83-9C40-99D2-92A75AB23E14}" destId="{6C527A68-D7C7-EE44-8411-E994C85E44B1}" srcOrd="11" destOrd="0" presId="urn:microsoft.com/office/officeart/2005/8/layout/default"/>
    <dgm:cxn modelId="{C739E409-FAC1-F74B-94CE-BDF30BC83A97}" type="presParOf" srcId="{3CD4C65D-DF83-9C40-99D2-92A75AB23E14}" destId="{9FBF9652-412B-3D4D-815A-E1395FF08013}" srcOrd="12"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650F1DB-0983-47B1-BB8A-17EAA39B1C3F}" type="doc">
      <dgm:prSet loTypeId="urn:microsoft.com/office/officeart/2005/8/layout/hList1" loCatId="list" qsTypeId="urn:microsoft.com/office/officeart/2005/8/quickstyle/3d1" qsCatId="3D" csTypeId="urn:microsoft.com/office/officeart/2005/8/colors/accent1_2" csCatId="accent1" phldr="1"/>
      <dgm:spPr/>
      <dgm:t>
        <a:bodyPr/>
        <a:lstStyle/>
        <a:p>
          <a:endParaRPr lang="en-US"/>
        </a:p>
      </dgm:t>
    </dgm:pt>
    <dgm:pt modelId="{D622B832-208B-4C96-B311-B1057F22B358}">
      <dgm:prSet phldrT="[Text]"/>
      <dgm:spPr/>
      <dgm:t>
        <a:bodyPr/>
        <a:lstStyle/>
        <a:p>
          <a:r>
            <a:rPr lang="en-US" dirty="0" smtClean="0"/>
            <a:t>Product and Trade Name Franchising</a:t>
          </a:r>
          <a:endParaRPr lang="en-US" dirty="0"/>
        </a:p>
      </dgm:t>
    </dgm:pt>
    <dgm:pt modelId="{60B51895-5425-4227-93BA-B4BCC3D4CAFC}" type="parTrans" cxnId="{DF42CC77-3842-45CB-8BBA-CDE631DC0D77}">
      <dgm:prSet/>
      <dgm:spPr/>
      <dgm:t>
        <a:bodyPr/>
        <a:lstStyle/>
        <a:p>
          <a:endParaRPr lang="en-US"/>
        </a:p>
      </dgm:t>
    </dgm:pt>
    <dgm:pt modelId="{3508207E-E721-4508-9738-79EF45527DAD}" type="sibTrans" cxnId="{DF42CC77-3842-45CB-8BBA-CDE631DC0D77}">
      <dgm:prSet/>
      <dgm:spPr/>
      <dgm:t>
        <a:bodyPr/>
        <a:lstStyle/>
        <a:p>
          <a:endParaRPr lang="en-US"/>
        </a:p>
      </dgm:t>
    </dgm:pt>
    <dgm:pt modelId="{2116FA30-EC68-48C9-A649-F3E5439F6B4B}">
      <dgm:prSet phldrT="[Text]"/>
      <dgm:spPr/>
      <dgm:t>
        <a:bodyPr/>
        <a:lstStyle/>
        <a:p>
          <a:r>
            <a:rPr lang="en-US" dirty="0" smtClean="0"/>
            <a:t>Franchisees are granted the rights to distribute a franchisor’s products or services within a specified territory or at a specific location, generally with the use of the manufacturer’s identifying name or trademark.</a:t>
          </a:r>
          <a:endParaRPr lang="en-US" dirty="0"/>
        </a:p>
      </dgm:t>
    </dgm:pt>
    <dgm:pt modelId="{E024EF80-B2E2-4B73-A8D1-345524990BE6}" type="parTrans" cxnId="{D222A636-0388-4732-92BE-FF27F430088D}">
      <dgm:prSet/>
      <dgm:spPr/>
      <dgm:t>
        <a:bodyPr/>
        <a:lstStyle/>
        <a:p>
          <a:endParaRPr lang="en-US"/>
        </a:p>
      </dgm:t>
    </dgm:pt>
    <dgm:pt modelId="{43A9D0A8-A4AE-41D4-9A31-6E4F3C0D7191}" type="sibTrans" cxnId="{D222A636-0388-4732-92BE-FF27F430088D}">
      <dgm:prSet/>
      <dgm:spPr/>
      <dgm:t>
        <a:bodyPr/>
        <a:lstStyle/>
        <a:p>
          <a:endParaRPr lang="en-US"/>
        </a:p>
      </dgm:t>
    </dgm:pt>
    <dgm:pt modelId="{64883B04-AC4C-46FA-9A90-825F9196ED57}">
      <dgm:prSet phldrT="[Text]"/>
      <dgm:spPr/>
      <dgm:t>
        <a:bodyPr/>
        <a:lstStyle/>
        <a:p>
          <a:r>
            <a:rPr lang="en-US" dirty="0" smtClean="0"/>
            <a:t>Business-Format Franchising</a:t>
          </a:r>
          <a:endParaRPr lang="en-US" dirty="0"/>
        </a:p>
      </dgm:t>
    </dgm:pt>
    <dgm:pt modelId="{417E2495-E35C-4CFD-86C5-1AC5E2090305}" type="parTrans" cxnId="{0C303BFA-599E-42B9-B38A-4508CC50531F}">
      <dgm:prSet/>
      <dgm:spPr/>
      <dgm:t>
        <a:bodyPr/>
        <a:lstStyle/>
        <a:p>
          <a:endParaRPr lang="en-US"/>
        </a:p>
      </dgm:t>
    </dgm:pt>
    <dgm:pt modelId="{21CB05C3-105E-4FCE-A802-9AC753165CE8}" type="sibTrans" cxnId="{0C303BFA-599E-42B9-B38A-4508CC50531F}">
      <dgm:prSet/>
      <dgm:spPr/>
      <dgm:t>
        <a:bodyPr/>
        <a:lstStyle/>
        <a:p>
          <a:endParaRPr lang="en-US"/>
        </a:p>
      </dgm:t>
    </dgm:pt>
    <dgm:pt modelId="{748FDA57-7458-4EBE-AD0B-6DCC0F59460C}">
      <dgm:prSet phldrT="[Text]"/>
      <dgm:spPr/>
      <dgm:t>
        <a:bodyPr/>
        <a:lstStyle/>
        <a:p>
          <a:r>
            <a:rPr lang="en-US" dirty="0" smtClean="0"/>
            <a:t>Granting of a license for a predetermined financial return by a franchisor to its franchisees, entitling them to make use of a complete business package, including training, support and the corporate name, thus enabling them to operate their own businesses to exactly the same standards and format as the other units in the franchised chain.</a:t>
          </a:r>
          <a:endParaRPr lang="en-US" dirty="0"/>
        </a:p>
      </dgm:t>
    </dgm:pt>
    <dgm:pt modelId="{A26BC3A4-79C5-42D8-A5D0-6F26E9DCC669}" type="parTrans" cxnId="{D67D5CC4-8BEA-41AE-9A0A-963B716DC1CD}">
      <dgm:prSet/>
      <dgm:spPr/>
      <dgm:t>
        <a:bodyPr/>
        <a:lstStyle/>
        <a:p>
          <a:endParaRPr lang="en-US"/>
        </a:p>
      </dgm:t>
    </dgm:pt>
    <dgm:pt modelId="{7E811892-D63F-43DC-9727-A72D87276A9D}" type="sibTrans" cxnId="{D67D5CC4-8BEA-41AE-9A0A-963B716DC1CD}">
      <dgm:prSet/>
      <dgm:spPr/>
      <dgm:t>
        <a:bodyPr/>
        <a:lstStyle/>
        <a:p>
          <a:endParaRPr lang="en-US"/>
        </a:p>
      </dgm:t>
    </dgm:pt>
    <dgm:pt modelId="{8046BED5-74EE-4718-9669-381E2B9EC66A}">
      <dgm:prSet phldrT="[Text]"/>
      <dgm:spPr/>
      <dgm:t>
        <a:bodyPr/>
        <a:lstStyle/>
        <a:p>
          <a:r>
            <a:rPr lang="en-US" dirty="0" smtClean="0"/>
            <a:t>Dual Concept/Multiple Concept</a:t>
          </a:r>
          <a:endParaRPr lang="en-US" dirty="0"/>
        </a:p>
      </dgm:t>
    </dgm:pt>
    <dgm:pt modelId="{8ABEA75E-5332-4689-BCA7-8F6515E584CE}" type="parTrans" cxnId="{42EA4E34-CD29-4FFD-BACD-30AA7247237F}">
      <dgm:prSet/>
      <dgm:spPr/>
      <dgm:t>
        <a:bodyPr/>
        <a:lstStyle/>
        <a:p>
          <a:endParaRPr lang="en-US"/>
        </a:p>
      </dgm:t>
    </dgm:pt>
    <dgm:pt modelId="{6E5D3730-016B-4774-A4C0-6D271C70F0D2}" type="sibTrans" cxnId="{42EA4E34-CD29-4FFD-BACD-30AA7247237F}">
      <dgm:prSet/>
      <dgm:spPr/>
      <dgm:t>
        <a:bodyPr/>
        <a:lstStyle/>
        <a:p>
          <a:endParaRPr lang="en-US"/>
        </a:p>
      </dgm:t>
    </dgm:pt>
    <dgm:pt modelId="{C99E4776-ECDF-4E9F-9DE0-0CC1978D79A2}">
      <dgm:prSet phldrT="[Text]"/>
      <dgm:spPr/>
      <dgm:t>
        <a:bodyPr/>
        <a:lstStyle/>
        <a:p>
          <a:r>
            <a:rPr lang="en-US" dirty="0" smtClean="0"/>
            <a:t>Designed to provide growth of a franchise in areas or locations where original franchisor may not have easy access or a franchisor may not want to get involved. A master franchisee assumes all functions of the original franchisor and acts as sole representative in the region.</a:t>
          </a:r>
          <a:endParaRPr lang="en-US" dirty="0"/>
        </a:p>
      </dgm:t>
    </dgm:pt>
    <dgm:pt modelId="{453FE60B-3390-498E-BD5B-A8F376FFC665}" type="parTrans" cxnId="{B804396E-B875-461F-967D-7E4DD57C9899}">
      <dgm:prSet/>
      <dgm:spPr/>
      <dgm:t>
        <a:bodyPr/>
        <a:lstStyle/>
        <a:p>
          <a:endParaRPr lang="en-US"/>
        </a:p>
      </dgm:t>
    </dgm:pt>
    <dgm:pt modelId="{62BBA82A-F3F9-43A5-B82D-6383F6C83E68}" type="sibTrans" cxnId="{B804396E-B875-461F-967D-7E4DD57C9899}">
      <dgm:prSet/>
      <dgm:spPr/>
      <dgm:t>
        <a:bodyPr/>
        <a:lstStyle/>
        <a:p>
          <a:endParaRPr lang="en-US"/>
        </a:p>
      </dgm:t>
    </dgm:pt>
    <dgm:pt modelId="{03B7F26B-7159-4D48-8C1F-6A3BBE38DF2A}">
      <dgm:prSet phldrT="[Text]"/>
      <dgm:spPr/>
      <dgm:t>
        <a:bodyPr/>
        <a:lstStyle/>
        <a:p>
          <a:r>
            <a:rPr lang="en-US" dirty="0" smtClean="0"/>
            <a:t>Master or Sub-Franchising</a:t>
          </a:r>
          <a:endParaRPr lang="en-US" dirty="0"/>
        </a:p>
      </dgm:t>
    </dgm:pt>
    <dgm:pt modelId="{54D15311-374F-4AC3-BEE2-DEEBBB386BF2}" type="parTrans" cxnId="{BEC05A54-8D2F-4C2B-BC09-72FE902D1F7A}">
      <dgm:prSet/>
      <dgm:spPr/>
      <dgm:t>
        <a:bodyPr/>
        <a:lstStyle/>
        <a:p>
          <a:endParaRPr lang="en-US"/>
        </a:p>
      </dgm:t>
    </dgm:pt>
    <dgm:pt modelId="{00DD3FF8-63FC-4E3E-B74F-04BF3F5B4F34}" type="sibTrans" cxnId="{BEC05A54-8D2F-4C2B-BC09-72FE902D1F7A}">
      <dgm:prSet/>
      <dgm:spPr/>
      <dgm:t>
        <a:bodyPr/>
        <a:lstStyle/>
        <a:p>
          <a:endParaRPr lang="en-US"/>
        </a:p>
      </dgm:t>
    </dgm:pt>
    <dgm:pt modelId="{E8876997-0EB9-4EB3-8A39-2BDFFACE3008}">
      <dgm:prSet phldrT="[Text]"/>
      <dgm:spPr/>
      <dgm:t>
        <a:bodyPr/>
        <a:lstStyle/>
        <a:p>
          <a:endParaRPr lang="en-US" dirty="0"/>
        </a:p>
      </dgm:t>
    </dgm:pt>
    <dgm:pt modelId="{0FFE94A7-9EAB-438E-BB6E-B0141A653DC8}" type="parTrans" cxnId="{6E970E55-ACAD-4801-9E89-E5BF5108B27C}">
      <dgm:prSet/>
      <dgm:spPr/>
      <dgm:t>
        <a:bodyPr/>
        <a:lstStyle/>
        <a:p>
          <a:endParaRPr lang="en-US"/>
        </a:p>
      </dgm:t>
    </dgm:pt>
    <dgm:pt modelId="{CC2878C8-4B70-44E5-9454-763F54592B1D}" type="sibTrans" cxnId="{6E970E55-ACAD-4801-9E89-E5BF5108B27C}">
      <dgm:prSet/>
      <dgm:spPr/>
      <dgm:t>
        <a:bodyPr/>
        <a:lstStyle/>
        <a:p>
          <a:endParaRPr lang="en-US"/>
        </a:p>
      </dgm:t>
    </dgm:pt>
    <dgm:pt modelId="{EFE7C1BA-3661-49BD-BC56-15B584172EA3}">
      <dgm:prSet phldrT="[Text]"/>
      <dgm:spPr/>
      <dgm:t>
        <a:bodyPr/>
        <a:lstStyle/>
        <a:p>
          <a:r>
            <a:rPr lang="en-US" dirty="0" smtClean="0"/>
            <a:t>Arrangement in which two or more concepts function simultaneously at one location</a:t>
          </a:r>
          <a:endParaRPr lang="en-US" dirty="0"/>
        </a:p>
      </dgm:t>
    </dgm:pt>
    <dgm:pt modelId="{A4C9962A-5082-4513-BB82-3DF2C48B3BF7}" type="parTrans" cxnId="{FDA7BFE6-094A-49A7-90E7-2E5443528120}">
      <dgm:prSet/>
      <dgm:spPr/>
      <dgm:t>
        <a:bodyPr/>
        <a:lstStyle/>
        <a:p>
          <a:endParaRPr lang="en-US"/>
        </a:p>
      </dgm:t>
    </dgm:pt>
    <dgm:pt modelId="{F3D20BEA-692F-4496-AA99-9F96F11FCFB8}" type="sibTrans" cxnId="{FDA7BFE6-094A-49A7-90E7-2E5443528120}">
      <dgm:prSet/>
      <dgm:spPr/>
      <dgm:t>
        <a:bodyPr/>
        <a:lstStyle/>
        <a:p>
          <a:endParaRPr lang="en-US"/>
        </a:p>
      </dgm:t>
    </dgm:pt>
    <dgm:pt modelId="{FF00DC88-EB20-4B0F-A88E-23C5179CFA7C}" type="pres">
      <dgm:prSet presAssocID="{B650F1DB-0983-47B1-BB8A-17EAA39B1C3F}" presName="Name0" presStyleCnt="0">
        <dgm:presLayoutVars>
          <dgm:dir/>
          <dgm:animLvl val="lvl"/>
          <dgm:resizeHandles val="exact"/>
        </dgm:presLayoutVars>
      </dgm:prSet>
      <dgm:spPr/>
      <dgm:t>
        <a:bodyPr/>
        <a:lstStyle/>
        <a:p>
          <a:endParaRPr lang="en-US"/>
        </a:p>
      </dgm:t>
    </dgm:pt>
    <dgm:pt modelId="{B6D4BF31-F753-4CA4-B3B3-29BD0B5A0FEB}" type="pres">
      <dgm:prSet presAssocID="{D622B832-208B-4C96-B311-B1057F22B358}" presName="composite" presStyleCnt="0"/>
      <dgm:spPr/>
      <dgm:t>
        <a:bodyPr/>
        <a:lstStyle/>
        <a:p>
          <a:endParaRPr lang="en-US"/>
        </a:p>
      </dgm:t>
    </dgm:pt>
    <dgm:pt modelId="{01C282BE-2831-4BED-947D-E6C4AF86BCC4}" type="pres">
      <dgm:prSet presAssocID="{D622B832-208B-4C96-B311-B1057F22B358}" presName="parTx" presStyleLbl="alignNode1" presStyleIdx="0" presStyleCnt="4">
        <dgm:presLayoutVars>
          <dgm:chMax val="0"/>
          <dgm:chPref val="0"/>
          <dgm:bulletEnabled val="1"/>
        </dgm:presLayoutVars>
      </dgm:prSet>
      <dgm:spPr/>
      <dgm:t>
        <a:bodyPr/>
        <a:lstStyle/>
        <a:p>
          <a:endParaRPr lang="en-US"/>
        </a:p>
      </dgm:t>
    </dgm:pt>
    <dgm:pt modelId="{4760CB38-D1F2-469D-94C1-22E3FE9E38A9}" type="pres">
      <dgm:prSet presAssocID="{D622B832-208B-4C96-B311-B1057F22B358}" presName="desTx" presStyleLbl="alignAccFollowNode1" presStyleIdx="0" presStyleCnt="4">
        <dgm:presLayoutVars>
          <dgm:bulletEnabled val="1"/>
        </dgm:presLayoutVars>
      </dgm:prSet>
      <dgm:spPr/>
      <dgm:t>
        <a:bodyPr/>
        <a:lstStyle/>
        <a:p>
          <a:endParaRPr lang="en-US"/>
        </a:p>
      </dgm:t>
    </dgm:pt>
    <dgm:pt modelId="{1DA4D19E-1C0A-4384-9630-70BBF00339E1}" type="pres">
      <dgm:prSet presAssocID="{3508207E-E721-4508-9738-79EF45527DAD}" presName="space" presStyleCnt="0"/>
      <dgm:spPr/>
      <dgm:t>
        <a:bodyPr/>
        <a:lstStyle/>
        <a:p>
          <a:endParaRPr lang="en-US"/>
        </a:p>
      </dgm:t>
    </dgm:pt>
    <dgm:pt modelId="{F788CA88-89C3-4B25-8455-7AEB6290DF45}" type="pres">
      <dgm:prSet presAssocID="{64883B04-AC4C-46FA-9A90-825F9196ED57}" presName="composite" presStyleCnt="0"/>
      <dgm:spPr/>
      <dgm:t>
        <a:bodyPr/>
        <a:lstStyle/>
        <a:p>
          <a:endParaRPr lang="en-US"/>
        </a:p>
      </dgm:t>
    </dgm:pt>
    <dgm:pt modelId="{7C8D3CC7-1617-49A3-BB85-01E6D255FC31}" type="pres">
      <dgm:prSet presAssocID="{64883B04-AC4C-46FA-9A90-825F9196ED57}" presName="parTx" presStyleLbl="alignNode1" presStyleIdx="1" presStyleCnt="4">
        <dgm:presLayoutVars>
          <dgm:chMax val="0"/>
          <dgm:chPref val="0"/>
          <dgm:bulletEnabled val="1"/>
        </dgm:presLayoutVars>
      </dgm:prSet>
      <dgm:spPr/>
      <dgm:t>
        <a:bodyPr/>
        <a:lstStyle/>
        <a:p>
          <a:endParaRPr lang="en-US"/>
        </a:p>
      </dgm:t>
    </dgm:pt>
    <dgm:pt modelId="{DA65448F-42EB-43C0-A813-9F2362A27910}" type="pres">
      <dgm:prSet presAssocID="{64883B04-AC4C-46FA-9A90-825F9196ED57}" presName="desTx" presStyleLbl="alignAccFollowNode1" presStyleIdx="1" presStyleCnt="4">
        <dgm:presLayoutVars>
          <dgm:bulletEnabled val="1"/>
        </dgm:presLayoutVars>
      </dgm:prSet>
      <dgm:spPr/>
      <dgm:t>
        <a:bodyPr/>
        <a:lstStyle/>
        <a:p>
          <a:endParaRPr lang="en-US"/>
        </a:p>
      </dgm:t>
    </dgm:pt>
    <dgm:pt modelId="{0DC679BD-027E-40C9-838B-EB8F75A7BB94}" type="pres">
      <dgm:prSet presAssocID="{21CB05C3-105E-4FCE-A802-9AC753165CE8}" presName="space" presStyleCnt="0"/>
      <dgm:spPr/>
      <dgm:t>
        <a:bodyPr/>
        <a:lstStyle/>
        <a:p>
          <a:endParaRPr lang="en-US"/>
        </a:p>
      </dgm:t>
    </dgm:pt>
    <dgm:pt modelId="{2F8F70AC-A5ED-4D04-A883-44882797C0B5}" type="pres">
      <dgm:prSet presAssocID="{8046BED5-74EE-4718-9669-381E2B9EC66A}" presName="composite" presStyleCnt="0"/>
      <dgm:spPr/>
      <dgm:t>
        <a:bodyPr/>
        <a:lstStyle/>
        <a:p>
          <a:endParaRPr lang="en-US"/>
        </a:p>
      </dgm:t>
    </dgm:pt>
    <dgm:pt modelId="{0687610B-AD7F-452F-AB43-3E100C6CD6CA}" type="pres">
      <dgm:prSet presAssocID="{8046BED5-74EE-4718-9669-381E2B9EC66A}" presName="parTx" presStyleLbl="alignNode1" presStyleIdx="2" presStyleCnt="4">
        <dgm:presLayoutVars>
          <dgm:chMax val="0"/>
          <dgm:chPref val="0"/>
          <dgm:bulletEnabled val="1"/>
        </dgm:presLayoutVars>
      </dgm:prSet>
      <dgm:spPr/>
      <dgm:t>
        <a:bodyPr/>
        <a:lstStyle/>
        <a:p>
          <a:endParaRPr lang="en-US"/>
        </a:p>
      </dgm:t>
    </dgm:pt>
    <dgm:pt modelId="{1E4EE73D-4417-4B7D-B9EB-A402445E2269}" type="pres">
      <dgm:prSet presAssocID="{8046BED5-74EE-4718-9669-381E2B9EC66A}" presName="desTx" presStyleLbl="alignAccFollowNode1" presStyleIdx="2" presStyleCnt="4">
        <dgm:presLayoutVars>
          <dgm:bulletEnabled val="1"/>
        </dgm:presLayoutVars>
      </dgm:prSet>
      <dgm:spPr/>
      <dgm:t>
        <a:bodyPr/>
        <a:lstStyle/>
        <a:p>
          <a:endParaRPr lang="en-US"/>
        </a:p>
      </dgm:t>
    </dgm:pt>
    <dgm:pt modelId="{77F95C0A-5B47-4A27-B940-5B0197E4ABD4}" type="pres">
      <dgm:prSet presAssocID="{6E5D3730-016B-4774-A4C0-6D271C70F0D2}" presName="space" presStyleCnt="0"/>
      <dgm:spPr/>
      <dgm:t>
        <a:bodyPr/>
        <a:lstStyle/>
        <a:p>
          <a:endParaRPr lang="en-US"/>
        </a:p>
      </dgm:t>
    </dgm:pt>
    <dgm:pt modelId="{1E2DC1CF-0600-4AB1-9C22-31428BDE9E47}" type="pres">
      <dgm:prSet presAssocID="{03B7F26B-7159-4D48-8C1F-6A3BBE38DF2A}" presName="composite" presStyleCnt="0"/>
      <dgm:spPr/>
      <dgm:t>
        <a:bodyPr/>
        <a:lstStyle/>
        <a:p>
          <a:endParaRPr lang="en-US"/>
        </a:p>
      </dgm:t>
    </dgm:pt>
    <dgm:pt modelId="{FF2A7B45-D755-4C0D-982B-14D3E45376DA}" type="pres">
      <dgm:prSet presAssocID="{03B7F26B-7159-4D48-8C1F-6A3BBE38DF2A}" presName="parTx" presStyleLbl="alignNode1" presStyleIdx="3" presStyleCnt="4">
        <dgm:presLayoutVars>
          <dgm:chMax val="0"/>
          <dgm:chPref val="0"/>
          <dgm:bulletEnabled val="1"/>
        </dgm:presLayoutVars>
      </dgm:prSet>
      <dgm:spPr/>
      <dgm:t>
        <a:bodyPr/>
        <a:lstStyle/>
        <a:p>
          <a:endParaRPr lang="en-US"/>
        </a:p>
      </dgm:t>
    </dgm:pt>
    <dgm:pt modelId="{B40F3CCD-153D-4429-997F-A577F6F66039}" type="pres">
      <dgm:prSet presAssocID="{03B7F26B-7159-4D48-8C1F-6A3BBE38DF2A}" presName="desTx" presStyleLbl="alignAccFollowNode1" presStyleIdx="3" presStyleCnt="4">
        <dgm:presLayoutVars>
          <dgm:bulletEnabled val="1"/>
        </dgm:presLayoutVars>
      </dgm:prSet>
      <dgm:spPr/>
      <dgm:t>
        <a:bodyPr/>
        <a:lstStyle/>
        <a:p>
          <a:endParaRPr lang="en-US"/>
        </a:p>
      </dgm:t>
    </dgm:pt>
  </dgm:ptLst>
  <dgm:cxnLst>
    <dgm:cxn modelId="{99295F59-9098-42F0-9513-456C80BBC1CF}" type="presOf" srcId="{2116FA30-EC68-48C9-A649-F3E5439F6B4B}" destId="{4760CB38-D1F2-469D-94C1-22E3FE9E38A9}" srcOrd="0" destOrd="0" presId="urn:microsoft.com/office/officeart/2005/8/layout/hList1"/>
    <dgm:cxn modelId="{90CCD143-9323-40EC-869B-EDCEBA6B7118}" type="presOf" srcId="{EFE7C1BA-3661-49BD-BC56-15B584172EA3}" destId="{1E4EE73D-4417-4B7D-B9EB-A402445E2269}" srcOrd="0" destOrd="0" presId="urn:microsoft.com/office/officeart/2005/8/layout/hList1"/>
    <dgm:cxn modelId="{B804396E-B875-461F-967D-7E4DD57C9899}" srcId="{03B7F26B-7159-4D48-8C1F-6A3BBE38DF2A}" destId="{C99E4776-ECDF-4E9F-9DE0-0CC1978D79A2}" srcOrd="0" destOrd="0" parTransId="{453FE60B-3390-498E-BD5B-A8F376FFC665}" sibTransId="{62BBA82A-F3F9-43A5-B82D-6383F6C83E68}"/>
    <dgm:cxn modelId="{F7AB3F01-41D7-4630-8116-8B980190C413}" type="presOf" srcId="{8046BED5-74EE-4718-9669-381E2B9EC66A}" destId="{0687610B-AD7F-452F-AB43-3E100C6CD6CA}" srcOrd="0" destOrd="0" presId="urn:microsoft.com/office/officeart/2005/8/layout/hList1"/>
    <dgm:cxn modelId="{42EA4E34-CD29-4FFD-BACD-30AA7247237F}" srcId="{B650F1DB-0983-47B1-BB8A-17EAA39B1C3F}" destId="{8046BED5-74EE-4718-9669-381E2B9EC66A}" srcOrd="2" destOrd="0" parTransId="{8ABEA75E-5332-4689-BCA7-8F6515E584CE}" sibTransId="{6E5D3730-016B-4774-A4C0-6D271C70F0D2}"/>
    <dgm:cxn modelId="{D67D5CC4-8BEA-41AE-9A0A-963B716DC1CD}" srcId="{64883B04-AC4C-46FA-9A90-825F9196ED57}" destId="{748FDA57-7458-4EBE-AD0B-6DCC0F59460C}" srcOrd="0" destOrd="0" parTransId="{A26BC3A4-79C5-42D8-A5D0-6F26E9DCC669}" sibTransId="{7E811892-D63F-43DC-9727-A72D87276A9D}"/>
    <dgm:cxn modelId="{60BDBD90-6650-4008-848F-8E94C1ADC759}" type="presOf" srcId="{D622B832-208B-4C96-B311-B1057F22B358}" destId="{01C282BE-2831-4BED-947D-E6C4AF86BCC4}" srcOrd="0" destOrd="0" presId="urn:microsoft.com/office/officeart/2005/8/layout/hList1"/>
    <dgm:cxn modelId="{BEC05A54-8D2F-4C2B-BC09-72FE902D1F7A}" srcId="{B650F1DB-0983-47B1-BB8A-17EAA39B1C3F}" destId="{03B7F26B-7159-4D48-8C1F-6A3BBE38DF2A}" srcOrd="3" destOrd="0" parTransId="{54D15311-374F-4AC3-BEE2-DEEBBB386BF2}" sibTransId="{00DD3FF8-63FC-4E3E-B74F-04BF3F5B4F34}"/>
    <dgm:cxn modelId="{0C303BFA-599E-42B9-B38A-4508CC50531F}" srcId="{B650F1DB-0983-47B1-BB8A-17EAA39B1C3F}" destId="{64883B04-AC4C-46FA-9A90-825F9196ED57}" srcOrd="1" destOrd="0" parTransId="{417E2495-E35C-4CFD-86C5-1AC5E2090305}" sibTransId="{21CB05C3-105E-4FCE-A802-9AC753165CE8}"/>
    <dgm:cxn modelId="{D7709273-A215-4C59-9B50-9A1DDB413889}" type="presOf" srcId="{03B7F26B-7159-4D48-8C1F-6A3BBE38DF2A}" destId="{FF2A7B45-D755-4C0D-982B-14D3E45376DA}" srcOrd="0" destOrd="0" presId="urn:microsoft.com/office/officeart/2005/8/layout/hList1"/>
    <dgm:cxn modelId="{49876F17-5A3B-4A75-9260-FFB504F8336B}" type="presOf" srcId="{C99E4776-ECDF-4E9F-9DE0-0CC1978D79A2}" destId="{B40F3CCD-153D-4429-997F-A577F6F66039}" srcOrd="0" destOrd="0" presId="urn:microsoft.com/office/officeart/2005/8/layout/hList1"/>
    <dgm:cxn modelId="{840A5078-B97F-4026-8C9B-0CE2F286350B}" type="presOf" srcId="{64883B04-AC4C-46FA-9A90-825F9196ED57}" destId="{7C8D3CC7-1617-49A3-BB85-01E6D255FC31}" srcOrd="0" destOrd="0" presId="urn:microsoft.com/office/officeart/2005/8/layout/hList1"/>
    <dgm:cxn modelId="{9FC97D33-0C9A-4E92-901C-A459A76509AD}" type="presOf" srcId="{B650F1DB-0983-47B1-BB8A-17EAA39B1C3F}" destId="{FF00DC88-EB20-4B0F-A88E-23C5179CFA7C}" srcOrd="0" destOrd="0" presId="urn:microsoft.com/office/officeart/2005/8/layout/hList1"/>
    <dgm:cxn modelId="{D222A636-0388-4732-92BE-FF27F430088D}" srcId="{D622B832-208B-4C96-B311-B1057F22B358}" destId="{2116FA30-EC68-48C9-A649-F3E5439F6B4B}" srcOrd="0" destOrd="0" parTransId="{E024EF80-B2E2-4B73-A8D1-345524990BE6}" sibTransId="{43A9D0A8-A4AE-41D4-9A31-6E4F3C0D7191}"/>
    <dgm:cxn modelId="{856400DB-0C73-4418-83F9-BA76F76E78B2}" type="presOf" srcId="{E8876997-0EB9-4EB3-8A39-2BDFFACE3008}" destId="{1E4EE73D-4417-4B7D-B9EB-A402445E2269}" srcOrd="0" destOrd="1" presId="urn:microsoft.com/office/officeart/2005/8/layout/hList1"/>
    <dgm:cxn modelId="{6E970E55-ACAD-4801-9E89-E5BF5108B27C}" srcId="{8046BED5-74EE-4718-9669-381E2B9EC66A}" destId="{E8876997-0EB9-4EB3-8A39-2BDFFACE3008}" srcOrd="1" destOrd="0" parTransId="{0FFE94A7-9EAB-438E-BB6E-B0141A653DC8}" sibTransId="{CC2878C8-4B70-44E5-9454-763F54592B1D}"/>
    <dgm:cxn modelId="{FDA7BFE6-094A-49A7-90E7-2E5443528120}" srcId="{8046BED5-74EE-4718-9669-381E2B9EC66A}" destId="{EFE7C1BA-3661-49BD-BC56-15B584172EA3}" srcOrd="0" destOrd="0" parTransId="{A4C9962A-5082-4513-BB82-3DF2C48B3BF7}" sibTransId="{F3D20BEA-692F-4496-AA99-9F96F11FCFB8}"/>
    <dgm:cxn modelId="{DF42CC77-3842-45CB-8BBA-CDE631DC0D77}" srcId="{B650F1DB-0983-47B1-BB8A-17EAA39B1C3F}" destId="{D622B832-208B-4C96-B311-B1057F22B358}" srcOrd="0" destOrd="0" parTransId="{60B51895-5425-4227-93BA-B4BCC3D4CAFC}" sibTransId="{3508207E-E721-4508-9738-79EF45527DAD}"/>
    <dgm:cxn modelId="{D603B5D3-2A04-4017-B4D8-81D2CDF27A2E}" type="presOf" srcId="{748FDA57-7458-4EBE-AD0B-6DCC0F59460C}" destId="{DA65448F-42EB-43C0-A813-9F2362A27910}" srcOrd="0" destOrd="0" presId="urn:microsoft.com/office/officeart/2005/8/layout/hList1"/>
    <dgm:cxn modelId="{38EA14C2-1DE5-4A70-A91D-FE48E1DA55B6}" type="presParOf" srcId="{FF00DC88-EB20-4B0F-A88E-23C5179CFA7C}" destId="{B6D4BF31-F753-4CA4-B3B3-29BD0B5A0FEB}" srcOrd="0" destOrd="0" presId="urn:microsoft.com/office/officeart/2005/8/layout/hList1"/>
    <dgm:cxn modelId="{5F78D4BA-F521-49CA-A89B-59CE59617C29}" type="presParOf" srcId="{B6D4BF31-F753-4CA4-B3B3-29BD0B5A0FEB}" destId="{01C282BE-2831-4BED-947D-E6C4AF86BCC4}" srcOrd="0" destOrd="0" presId="urn:microsoft.com/office/officeart/2005/8/layout/hList1"/>
    <dgm:cxn modelId="{70D544CC-0438-4B42-86DC-690342A44638}" type="presParOf" srcId="{B6D4BF31-F753-4CA4-B3B3-29BD0B5A0FEB}" destId="{4760CB38-D1F2-469D-94C1-22E3FE9E38A9}" srcOrd="1" destOrd="0" presId="urn:microsoft.com/office/officeart/2005/8/layout/hList1"/>
    <dgm:cxn modelId="{C00CAB04-9936-48E5-9500-DCF61381C27B}" type="presParOf" srcId="{FF00DC88-EB20-4B0F-A88E-23C5179CFA7C}" destId="{1DA4D19E-1C0A-4384-9630-70BBF00339E1}" srcOrd="1" destOrd="0" presId="urn:microsoft.com/office/officeart/2005/8/layout/hList1"/>
    <dgm:cxn modelId="{4380E1DA-8EA0-4674-8579-778E5FEC9E3B}" type="presParOf" srcId="{FF00DC88-EB20-4B0F-A88E-23C5179CFA7C}" destId="{F788CA88-89C3-4B25-8455-7AEB6290DF45}" srcOrd="2" destOrd="0" presId="urn:microsoft.com/office/officeart/2005/8/layout/hList1"/>
    <dgm:cxn modelId="{5D880B54-4A83-4FCA-9424-55652597C2FF}" type="presParOf" srcId="{F788CA88-89C3-4B25-8455-7AEB6290DF45}" destId="{7C8D3CC7-1617-49A3-BB85-01E6D255FC31}" srcOrd="0" destOrd="0" presId="urn:microsoft.com/office/officeart/2005/8/layout/hList1"/>
    <dgm:cxn modelId="{5C892D7A-CD1D-4EF3-947D-8C667343FD00}" type="presParOf" srcId="{F788CA88-89C3-4B25-8455-7AEB6290DF45}" destId="{DA65448F-42EB-43C0-A813-9F2362A27910}" srcOrd="1" destOrd="0" presId="urn:microsoft.com/office/officeart/2005/8/layout/hList1"/>
    <dgm:cxn modelId="{9ADC24D1-2ECA-4621-BC09-9974E4F64B6E}" type="presParOf" srcId="{FF00DC88-EB20-4B0F-A88E-23C5179CFA7C}" destId="{0DC679BD-027E-40C9-838B-EB8F75A7BB94}" srcOrd="3" destOrd="0" presId="urn:microsoft.com/office/officeart/2005/8/layout/hList1"/>
    <dgm:cxn modelId="{013C3F20-B8B7-4A15-B4FA-F7E2AE43F1B9}" type="presParOf" srcId="{FF00DC88-EB20-4B0F-A88E-23C5179CFA7C}" destId="{2F8F70AC-A5ED-4D04-A883-44882797C0B5}" srcOrd="4" destOrd="0" presId="urn:microsoft.com/office/officeart/2005/8/layout/hList1"/>
    <dgm:cxn modelId="{5401B1CB-76F9-487E-BF33-EC5EFC272608}" type="presParOf" srcId="{2F8F70AC-A5ED-4D04-A883-44882797C0B5}" destId="{0687610B-AD7F-452F-AB43-3E100C6CD6CA}" srcOrd="0" destOrd="0" presId="urn:microsoft.com/office/officeart/2005/8/layout/hList1"/>
    <dgm:cxn modelId="{4CE499FB-E575-44F2-A5C8-F144B2B8C41A}" type="presParOf" srcId="{2F8F70AC-A5ED-4D04-A883-44882797C0B5}" destId="{1E4EE73D-4417-4B7D-B9EB-A402445E2269}" srcOrd="1" destOrd="0" presId="urn:microsoft.com/office/officeart/2005/8/layout/hList1"/>
    <dgm:cxn modelId="{8DF55128-4FB9-41C3-99BD-7BE1AEC579FA}" type="presParOf" srcId="{FF00DC88-EB20-4B0F-A88E-23C5179CFA7C}" destId="{77F95C0A-5B47-4A27-B940-5B0197E4ABD4}" srcOrd="5" destOrd="0" presId="urn:microsoft.com/office/officeart/2005/8/layout/hList1"/>
    <dgm:cxn modelId="{339D2424-E17C-4177-AD32-43F206D155F8}" type="presParOf" srcId="{FF00DC88-EB20-4B0F-A88E-23C5179CFA7C}" destId="{1E2DC1CF-0600-4AB1-9C22-31428BDE9E47}" srcOrd="6" destOrd="0" presId="urn:microsoft.com/office/officeart/2005/8/layout/hList1"/>
    <dgm:cxn modelId="{39B671CB-2279-4D0F-AEB4-828011190824}" type="presParOf" srcId="{1E2DC1CF-0600-4AB1-9C22-31428BDE9E47}" destId="{FF2A7B45-D755-4C0D-982B-14D3E45376DA}" srcOrd="0" destOrd="0" presId="urn:microsoft.com/office/officeart/2005/8/layout/hList1"/>
    <dgm:cxn modelId="{8E37138B-614C-4C9F-A571-B6E8CB83E003}" type="presParOf" srcId="{1E2DC1CF-0600-4AB1-9C22-31428BDE9E47}" destId="{B40F3CCD-153D-4429-997F-A577F6F66039}"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128E4E7B-863D-4A39-856C-AA87D1DF5BFB}" type="doc">
      <dgm:prSet loTypeId="urn:microsoft.com/office/officeart/2005/8/layout/vProcess5" loCatId="process" qsTypeId="urn:microsoft.com/office/officeart/2005/8/quickstyle/simple5" qsCatId="simple" csTypeId="urn:microsoft.com/office/officeart/2005/8/colors/accent1_2" csCatId="accent1" phldr="1"/>
      <dgm:spPr/>
      <dgm:t>
        <a:bodyPr/>
        <a:lstStyle/>
        <a:p>
          <a:endParaRPr lang="en-US"/>
        </a:p>
      </dgm:t>
    </dgm:pt>
    <dgm:pt modelId="{589F573B-D25E-4EDE-A9BF-8DA69D057771}">
      <dgm:prSet phldrT="[Text]"/>
      <dgm:spPr/>
      <dgm:t>
        <a:bodyPr/>
        <a:lstStyle/>
        <a:p>
          <a:r>
            <a:rPr lang="en-US" b="1" smtClean="0"/>
            <a:t>Select Target Audience [Franchisees]</a:t>
          </a:r>
          <a:endParaRPr lang="en-US"/>
        </a:p>
      </dgm:t>
    </dgm:pt>
    <dgm:pt modelId="{541F5C8C-AF5C-47FA-8EC7-45EF6D2EBC15}" type="parTrans" cxnId="{BA663BBF-5AA1-4797-8C2E-302D86740E6D}">
      <dgm:prSet/>
      <dgm:spPr/>
      <dgm:t>
        <a:bodyPr/>
        <a:lstStyle/>
        <a:p>
          <a:endParaRPr lang="en-US"/>
        </a:p>
      </dgm:t>
    </dgm:pt>
    <dgm:pt modelId="{1BF72456-7F47-41DB-A9F8-26CF13D401E3}" type="sibTrans" cxnId="{BA663BBF-5AA1-4797-8C2E-302D86740E6D}">
      <dgm:prSet/>
      <dgm:spPr/>
      <dgm:t>
        <a:bodyPr/>
        <a:lstStyle/>
        <a:p>
          <a:endParaRPr lang="en-US"/>
        </a:p>
      </dgm:t>
    </dgm:pt>
    <dgm:pt modelId="{3C16157A-D0DF-4407-BBF5-1CD634A8EE87}">
      <dgm:prSet phldrT="[Text]"/>
      <dgm:spPr/>
      <dgm:t>
        <a:bodyPr/>
        <a:lstStyle/>
        <a:p>
          <a:r>
            <a:rPr lang="en-US" b="1"/>
            <a:t>Determine Objectives</a:t>
          </a:r>
        </a:p>
        <a:p>
          <a:r>
            <a:rPr lang="en-US" b="1"/>
            <a:t>[Information, procedures, training, etc.]</a:t>
          </a:r>
        </a:p>
      </dgm:t>
    </dgm:pt>
    <dgm:pt modelId="{44445080-FDF8-4671-BAC7-B05EFF30FE91}" type="parTrans" cxnId="{FE15272F-7124-4279-A81D-04CF53C8393B}">
      <dgm:prSet/>
      <dgm:spPr/>
      <dgm:t>
        <a:bodyPr/>
        <a:lstStyle/>
        <a:p>
          <a:endParaRPr lang="en-US"/>
        </a:p>
      </dgm:t>
    </dgm:pt>
    <dgm:pt modelId="{694DAC0E-254B-4BCA-A72A-93F1976F1B88}" type="sibTrans" cxnId="{FE15272F-7124-4279-A81D-04CF53C8393B}">
      <dgm:prSet/>
      <dgm:spPr/>
      <dgm:t>
        <a:bodyPr/>
        <a:lstStyle/>
        <a:p>
          <a:endParaRPr lang="en-US"/>
        </a:p>
      </dgm:t>
    </dgm:pt>
    <dgm:pt modelId="{CC32DFFC-2706-48BA-9806-00A8AF445F9A}">
      <dgm:prSet phldrT="[Text]"/>
      <dgm:spPr/>
      <dgm:t>
        <a:bodyPr/>
        <a:lstStyle/>
        <a:p>
          <a:r>
            <a:rPr lang="en-US" b="1"/>
            <a:t>Select  Media</a:t>
          </a:r>
        </a:p>
        <a:p>
          <a:r>
            <a:rPr lang="en-US" b="1"/>
            <a:t>[Oral, written, online, audio-visual aids, etc.]</a:t>
          </a:r>
        </a:p>
      </dgm:t>
    </dgm:pt>
    <dgm:pt modelId="{ECFC23F9-BA21-4D15-B9FE-4A3FD8729CD3}" type="parTrans" cxnId="{58CCCDDF-81AE-48CA-9FFB-955648FDFA92}">
      <dgm:prSet/>
      <dgm:spPr/>
      <dgm:t>
        <a:bodyPr/>
        <a:lstStyle/>
        <a:p>
          <a:endParaRPr lang="en-US"/>
        </a:p>
      </dgm:t>
    </dgm:pt>
    <dgm:pt modelId="{BB8D8567-8C02-4E52-AE2F-EC6852AB3BF9}" type="sibTrans" cxnId="{58CCCDDF-81AE-48CA-9FFB-955648FDFA92}">
      <dgm:prSet/>
      <dgm:spPr/>
      <dgm:t>
        <a:bodyPr/>
        <a:lstStyle/>
        <a:p>
          <a:endParaRPr lang="en-US"/>
        </a:p>
      </dgm:t>
    </dgm:pt>
    <dgm:pt modelId="{C74816A5-DD06-4B86-A4DD-2875FDF2BB3C}">
      <dgm:prSet/>
      <dgm:spPr/>
      <dgm:t>
        <a:bodyPr/>
        <a:lstStyle/>
        <a:p>
          <a:r>
            <a:rPr lang="en-US" b="1"/>
            <a:t>Measure Results and Assess Response</a:t>
          </a:r>
        </a:p>
      </dgm:t>
    </dgm:pt>
    <dgm:pt modelId="{12026DB3-5F98-4393-A386-8B4D980556B9}" type="parTrans" cxnId="{61714B3D-CC42-44DB-9F10-B173492F4AE2}">
      <dgm:prSet/>
      <dgm:spPr/>
      <dgm:t>
        <a:bodyPr/>
        <a:lstStyle/>
        <a:p>
          <a:endParaRPr lang="en-US"/>
        </a:p>
      </dgm:t>
    </dgm:pt>
    <dgm:pt modelId="{AE2D8ADA-A8D2-4E51-BC63-683F11A5308F}" type="sibTrans" cxnId="{61714B3D-CC42-44DB-9F10-B173492F4AE2}">
      <dgm:prSet/>
      <dgm:spPr/>
      <dgm:t>
        <a:bodyPr/>
        <a:lstStyle/>
        <a:p>
          <a:endParaRPr lang="en-US"/>
        </a:p>
      </dgm:t>
    </dgm:pt>
    <dgm:pt modelId="{BB7341E0-6979-4877-9A78-82A2890BCF4B}" type="pres">
      <dgm:prSet presAssocID="{128E4E7B-863D-4A39-856C-AA87D1DF5BFB}" presName="outerComposite" presStyleCnt="0">
        <dgm:presLayoutVars>
          <dgm:chMax val="5"/>
          <dgm:dir/>
          <dgm:resizeHandles val="exact"/>
        </dgm:presLayoutVars>
      </dgm:prSet>
      <dgm:spPr/>
      <dgm:t>
        <a:bodyPr/>
        <a:lstStyle/>
        <a:p>
          <a:endParaRPr lang="en-US"/>
        </a:p>
      </dgm:t>
    </dgm:pt>
    <dgm:pt modelId="{841A9BEF-ADDD-4162-B17B-4ED47A466D5B}" type="pres">
      <dgm:prSet presAssocID="{128E4E7B-863D-4A39-856C-AA87D1DF5BFB}" presName="dummyMaxCanvas" presStyleCnt="0">
        <dgm:presLayoutVars/>
      </dgm:prSet>
      <dgm:spPr/>
    </dgm:pt>
    <dgm:pt modelId="{F142938D-4032-4956-AB5C-77182DDACE09}" type="pres">
      <dgm:prSet presAssocID="{128E4E7B-863D-4A39-856C-AA87D1DF5BFB}" presName="FourNodes_1" presStyleLbl="node1" presStyleIdx="0" presStyleCnt="4">
        <dgm:presLayoutVars>
          <dgm:bulletEnabled val="1"/>
        </dgm:presLayoutVars>
      </dgm:prSet>
      <dgm:spPr/>
      <dgm:t>
        <a:bodyPr/>
        <a:lstStyle/>
        <a:p>
          <a:endParaRPr lang="en-US"/>
        </a:p>
      </dgm:t>
    </dgm:pt>
    <dgm:pt modelId="{CFDF6802-4137-4086-9D2A-8C3A67624D8A}" type="pres">
      <dgm:prSet presAssocID="{128E4E7B-863D-4A39-856C-AA87D1DF5BFB}" presName="FourNodes_2" presStyleLbl="node1" presStyleIdx="1" presStyleCnt="4">
        <dgm:presLayoutVars>
          <dgm:bulletEnabled val="1"/>
        </dgm:presLayoutVars>
      </dgm:prSet>
      <dgm:spPr/>
      <dgm:t>
        <a:bodyPr/>
        <a:lstStyle/>
        <a:p>
          <a:endParaRPr lang="en-US"/>
        </a:p>
      </dgm:t>
    </dgm:pt>
    <dgm:pt modelId="{1F055C0A-999C-4618-931D-B98D43A53BC5}" type="pres">
      <dgm:prSet presAssocID="{128E4E7B-863D-4A39-856C-AA87D1DF5BFB}" presName="FourNodes_3" presStyleLbl="node1" presStyleIdx="2" presStyleCnt="4">
        <dgm:presLayoutVars>
          <dgm:bulletEnabled val="1"/>
        </dgm:presLayoutVars>
      </dgm:prSet>
      <dgm:spPr/>
      <dgm:t>
        <a:bodyPr/>
        <a:lstStyle/>
        <a:p>
          <a:endParaRPr lang="en-US"/>
        </a:p>
      </dgm:t>
    </dgm:pt>
    <dgm:pt modelId="{4939ADAE-DA1B-4D61-8305-75F9478CE4BB}" type="pres">
      <dgm:prSet presAssocID="{128E4E7B-863D-4A39-856C-AA87D1DF5BFB}" presName="FourNodes_4" presStyleLbl="node1" presStyleIdx="3" presStyleCnt="4">
        <dgm:presLayoutVars>
          <dgm:bulletEnabled val="1"/>
        </dgm:presLayoutVars>
      </dgm:prSet>
      <dgm:spPr/>
      <dgm:t>
        <a:bodyPr/>
        <a:lstStyle/>
        <a:p>
          <a:endParaRPr lang="en-US"/>
        </a:p>
      </dgm:t>
    </dgm:pt>
    <dgm:pt modelId="{F70D0308-3372-4C2C-9422-357EB250415E}" type="pres">
      <dgm:prSet presAssocID="{128E4E7B-863D-4A39-856C-AA87D1DF5BFB}" presName="FourConn_1-2" presStyleLbl="fgAccFollowNode1" presStyleIdx="0" presStyleCnt="3">
        <dgm:presLayoutVars>
          <dgm:bulletEnabled val="1"/>
        </dgm:presLayoutVars>
      </dgm:prSet>
      <dgm:spPr/>
      <dgm:t>
        <a:bodyPr/>
        <a:lstStyle/>
        <a:p>
          <a:endParaRPr lang="en-US"/>
        </a:p>
      </dgm:t>
    </dgm:pt>
    <dgm:pt modelId="{39B6C418-0743-4F6C-A930-6F5BB3033954}" type="pres">
      <dgm:prSet presAssocID="{128E4E7B-863D-4A39-856C-AA87D1DF5BFB}" presName="FourConn_2-3" presStyleLbl="fgAccFollowNode1" presStyleIdx="1" presStyleCnt="3">
        <dgm:presLayoutVars>
          <dgm:bulletEnabled val="1"/>
        </dgm:presLayoutVars>
      </dgm:prSet>
      <dgm:spPr/>
      <dgm:t>
        <a:bodyPr/>
        <a:lstStyle/>
        <a:p>
          <a:endParaRPr lang="en-US"/>
        </a:p>
      </dgm:t>
    </dgm:pt>
    <dgm:pt modelId="{59962E6C-BC9A-4F6F-9A9A-C70E2FD3AA67}" type="pres">
      <dgm:prSet presAssocID="{128E4E7B-863D-4A39-856C-AA87D1DF5BFB}" presName="FourConn_3-4" presStyleLbl="fgAccFollowNode1" presStyleIdx="2" presStyleCnt="3">
        <dgm:presLayoutVars>
          <dgm:bulletEnabled val="1"/>
        </dgm:presLayoutVars>
      </dgm:prSet>
      <dgm:spPr/>
      <dgm:t>
        <a:bodyPr/>
        <a:lstStyle/>
        <a:p>
          <a:endParaRPr lang="en-US"/>
        </a:p>
      </dgm:t>
    </dgm:pt>
    <dgm:pt modelId="{A67F3B2F-7B2F-4996-A85F-58491989F7FE}" type="pres">
      <dgm:prSet presAssocID="{128E4E7B-863D-4A39-856C-AA87D1DF5BFB}" presName="FourNodes_1_text" presStyleLbl="node1" presStyleIdx="3" presStyleCnt="4">
        <dgm:presLayoutVars>
          <dgm:bulletEnabled val="1"/>
        </dgm:presLayoutVars>
      </dgm:prSet>
      <dgm:spPr/>
      <dgm:t>
        <a:bodyPr/>
        <a:lstStyle/>
        <a:p>
          <a:endParaRPr lang="en-US"/>
        </a:p>
      </dgm:t>
    </dgm:pt>
    <dgm:pt modelId="{502B8C61-3821-40CD-AFBC-E4E2F093227C}" type="pres">
      <dgm:prSet presAssocID="{128E4E7B-863D-4A39-856C-AA87D1DF5BFB}" presName="FourNodes_2_text" presStyleLbl="node1" presStyleIdx="3" presStyleCnt="4">
        <dgm:presLayoutVars>
          <dgm:bulletEnabled val="1"/>
        </dgm:presLayoutVars>
      </dgm:prSet>
      <dgm:spPr/>
      <dgm:t>
        <a:bodyPr/>
        <a:lstStyle/>
        <a:p>
          <a:endParaRPr lang="en-US"/>
        </a:p>
      </dgm:t>
    </dgm:pt>
    <dgm:pt modelId="{2DAF573C-9D24-4AC9-A429-E9951BE31603}" type="pres">
      <dgm:prSet presAssocID="{128E4E7B-863D-4A39-856C-AA87D1DF5BFB}" presName="FourNodes_3_text" presStyleLbl="node1" presStyleIdx="3" presStyleCnt="4">
        <dgm:presLayoutVars>
          <dgm:bulletEnabled val="1"/>
        </dgm:presLayoutVars>
      </dgm:prSet>
      <dgm:spPr/>
      <dgm:t>
        <a:bodyPr/>
        <a:lstStyle/>
        <a:p>
          <a:endParaRPr lang="en-US"/>
        </a:p>
      </dgm:t>
    </dgm:pt>
    <dgm:pt modelId="{D3A20856-8ADD-4B4D-8766-8D4C02CEBDF0}" type="pres">
      <dgm:prSet presAssocID="{128E4E7B-863D-4A39-856C-AA87D1DF5BFB}" presName="FourNodes_4_text" presStyleLbl="node1" presStyleIdx="3" presStyleCnt="4">
        <dgm:presLayoutVars>
          <dgm:bulletEnabled val="1"/>
        </dgm:presLayoutVars>
      </dgm:prSet>
      <dgm:spPr/>
      <dgm:t>
        <a:bodyPr/>
        <a:lstStyle/>
        <a:p>
          <a:endParaRPr lang="en-US"/>
        </a:p>
      </dgm:t>
    </dgm:pt>
  </dgm:ptLst>
  <dgm:cxnLst>
    <dgm:cxn modelId="{15C9C2BE-9776-463E-BD0F-CF672650FE11}" type="presOf" srcId="{3C16157A-D0DF-4407-BBF5-1CD634A8EE87}" destId="{CFDF6802-4137-4086-9D2A-8C3A67624D8A}" srcOrd="0" destOrd="0" presId="urn:microsoft.com/office/officeart/2005/8/layout/vProcess5"/>
    <dgm:cxn modelId="{9B5A676A-3046-42EA-883C-656F8D7CCFE4}" type="presOf" srcId="{CC32DFFC-2706-48BA-9806-00A8AF445F9A}" destId="{2DAF573C-9D24-4AC9-A429-E9951BE31603}" srcOrd="1" destOrd="0" presId="urn:microsoft.com/office/officeart/2005/8/layout/vProcess5"/>
    <dgm:cxn modelId="{58CCCDDF-81AE-48CA-9FFB-955648FDFA92}" srcId="{128E4E7B-863D-4A39-856C-AA87D1DF5BFB}" destId="{CC32DFFC-2706-48BA-9806-00A8AF445F9A}" srcOrd="2" destOrd="0" parTransId="{ECFC23F9-BA21-4D15-B9FE-4A3FD8729CD3}" sibTransId="{BB8D8567-8C02-4E52-AE2F-EC6852AB3BF9}"/>
    <dgm:cxn modelId="{8A7E1BC3-44C6-4B97-AA01-9D64273C7366}" type="presOf" srcId="{C74816A5-DD06-4B86-A4DD-2875FDF2BB3C}" destId="{4939ADAE-DA1B-4D61-8305-75F9478CE4BB}" srcOrd="0" destOrd="0" presId="urn:microsoft.com/office/officeart/2005/8/layout/vProcess5"/>
    <dgm:cxn modelId="{5B4836B1-BE6F-46C4-BE2A-0408E6BD9302}" type="presOf" srcId="{CC32DFFC-2706-48BA-9806-00A8AF445F9A}" destId="{1F055C0A-999C-4618-931D-B98D43A53BC5}" srcOrd="0" destOrd="0" presId="urn:microsoft.com/office/officeart/2005/8/layout/vProcess5"/>
    <dgm:cxn modelId="{61714B3D-CC42-44DB-9F10-B173492F4AE2}" srcId="{128E4E7B-863D-4A39-856C-AA87D1DF5BFB}" destId="{C74816A5-DD06-4B86-A4DD-2875FDF2BB3C}" srcOrd="3" destOrd="0" parTransId="{12026DB3-5F98-4393-A386-8B4D980556B9}" sibTransId="{AE2D8ADA-A8D2-4E51-BC63-683F11A5308F}"/>
    <dgm:cxn modelId="{4C7DE71F-4B62-4401-9766-0569E19C3939}" type="presOf" srcId="{589F573B-D25E-4EDE-A9BF-8DA69D057771}" destId="{A67F3B2F-7B2F-4996-A85F-58491989F7FE}" srcOrd="1" destOrd="0" presId="urn:microsoft.com/office/officeart/2005/8/layout/vProcess5"/>
    <dgm:cxn modelId="{F80EA5AE-A803-4235-BC94-10888FF4A39B}" type="presOf" srcId="{128E4E7B-863D-4A39-856C-AA87D1DF5BFB}" destId="{BB7341E0-6979-4877-9A78-82A2890BCF4B}" srcOrd="0" destOrd="0" presId="urn:microsoft.com/office/officeart/2005/8/layout/vProcess5"/>
    <dgm:cxn modelId="{BA663BBF-5AA1-4797-8C2E-302D86740E6D}" srcId="{128E4E7B-863D-4A39-856C-AA87D1DF5BFB}" destId="{589F573B-D25E-4EDE-A9BF-8DA69D057771}" srcOrd="0" destOrd="0" parTransId="{541F5C8C-AF5C-47FA-8EC7-45EF6D2EBC15}" sibTransId="{1BF72456-7F47-41DB-A9F8-26CF13D401E3}"/>
    <dgm:cxn modelId="{8B7C9FBB-A32D-44BD-9F0C-A536223AB7D0}" type="presOf" srcId="{1BF72456-7F47-41DB-A9F8-26CF13D401E3}" destId="{F70D0308-3372-4C2C-9422-357EB250415E}" srcOrd="0" destOrd="0" presId="urn:microsoft.com/office/officeart/2005/8/layout/vProcess5"/>
    <dgm:cxn modelId="{61872E69-A479-49D8-8282-129CC7B96904}" type="presOf" srcId="{BB8D8567-8C02-4E52-AE2F-EC6852AB3BF9}" destId="{59962E6C-BC9A-4F6F-9A9A-C70E2FD3AA67}" srcOrd="0" destOrd="0" presId="urn:microsoft.com/office/officeart/2005/8/layout/vProcess5"/>
    <dgm:cxn modelId="{4F837F61-D99D-4BE7-BE09-04225DA07975}" type="presOf" srcId="{C74816A5-DD06-4B86-A4DD-2875FDF2BB3C}" destId="{D3A20856-8ADD-4B4D-8766-8D4C02CEBDF0}" srcOrd="1" destOrd="0" presId="urn:microsoft.com/office/officeart/2005/8/layout/vProcess5"/>
    <dgm:cxn modelId="{3F1FC424-ECB9-4054-86A3-F5F0FE8ECEB3}" type="presOf" srcId="{3C16157A-D0DF-4407-BBF5-1CD634A8EE87}" destId="{502B8C61-3821-40CD-AFBC-E4E2F093227C}" srcOrd="1" destOrd="0" presId="urn:microsoft.com/office/officeart/2005/8/layout/vProcess5"/>
    <dgm:cxn modelId="{B4C5458C-C2FA-408E-9C0F-D2D1965257BC}" type="presOf" srcId="{589F573B-D25E-4EDE-A9BF-8DA69D057771}" destId="{F142938D-4032-4956-AB5C-77182DDACE09}" srcOrd="0" destOrd="0" presId="urn:microsoft.com/office/officeart/2005/8/layout/vProcess5"/>
    <dgm:cxn modelId="{86F150B2-7F60-4B8A-9E23-1B3681A45CCB}" type="presOf" srcId="{694DAC0E-254B-4BCA-A72A-93F1976F1B88}" destId="{39B6C418-0743-4F6C-A930-6F5BB3033954}" srcOrd="0" destOrd="0" presId="urn:microsoft.com/office/officeart/2005/8/layout/vProcess5"/>
    <dgm:cxn modelId="{FE15272F-7124-4279-A81D-04CF53C8393B}" srcId="{128E4E7B-863D-4A39-856C-AA87D1DF5BFB}" destId="{3C16157A-D0DF-4407-BBF5-1CD634A8EE87}" srcOrd="1" destOrd="0" parTransId="{44445080-FDF8-4671-BAC7-B05EFF30FE91}" sibTransId="{694DAC0E-254B-4BCA-A72A-93F1976F1B88}"/>
    <dgm:cxn modelId="{A2B20728-B02E-4EE0-9D19-1822424C12CF}" type="presParOf" srcId="{BB7341E0-6979-4877-9A78-82A2890BCF4B}" destId="{841A9BEF-ADDD-4162-B17B-4ED47A466D5B}" srcOrd="0" destOrd="0" presId="urn:microsoft.com/office/officeart/2005/8/layout/vProcess5"/>
    <dgm:cxn modelId="{5349DF3A-8D4D-4F4E-AB30-1D3B82FAA4C3}" type="presParOf" srcId="{BB7341E0-6979-4877-9A78-82A2890BCF4B}" destId="{F142938D-4032-4956-AB5C-77182DDACE09}" srcOrd="1" destOrd="0" presId="urn:microsoft.com/office/officeart/2005/8/layout/vProcess5"/>
    <dgm:cxn modelId="{80D127B7-4FC6-4F04-A4D8-B144F3080505}" type="presParOf" srcId="{BB7341E0-6979-4877-9A78-82A2890BCF4B}" destId="{CFDF6802-4137-4086-9D2A-8C3A67624D8A}" srcOrd="2" destOrd="0" presId="urn:microsoft.com/office/officeart/2005/8/layout/vProcess5"/>
    <dgm:cxn modelId="{AC377BF7-1EC7-4E85-9AFE-13DF8A0949F1}" type="presParOf" srcId="{BB7341E0-6979-4877-9A78-82A2890BCF4B}" destId="{1F055C0A-999C-4618-931D-B98D43A53BC5}" srcOrd="3" destOrd="0" presId="urn:microsoft.com/office/officeart/2005/8/layout/vProcess5"/>
    <dgm:cxn modelId="{47113D5B-4557-48DA-B302-F145F23EDA99}" type="presParOf" srcId="{BB7341E0-6979-4877-9A78-82A2890BCF4B}" destId="{4939ADAE-DA1B-4D61-8305-75F9478CE4BB}" srcOrd="4" destOrd="0" presId="urn:microsoft.com/office/officeart/2005/8/layout/vProcess5"/>
    <dgm:cxn modelId="{BBF5B478-EB6C-416D-8F63-C711025D2C86}" type="presParOf" srcId="{BB7341E0-6979-4877-9A78-82A2890BCF4B}" destId="{F70D0308-3372-4C2C-9422-357EB250415E}" srcOrd="5" destOrd="0" presId="urn:microsoft.com/office/officeart/2005/8/layout/vProcess5"/>
    <dgm:cxn modelId="{2B3CCAED-B17D-48EA-844A-7F46CCCBD369}" type="presParOf" srcId="{BB7341E0-6979-4877-9A78-82A2890BCF4B}" destId="{39B6C418-0743-4F6C-A930-6F5BB3033954}" srcOrd="6" destOrd="0" presId="urn:microsoft.com/office/officeart/2005/8/layout/vProcess5"/>
    <dgm:cxn modelId="{551833D6-6E4E-42DF-964A-D817F3AAD76C}" type="presParOf" srcId="{BB7341E0-6979-4877-9A78-82A2890BCF4B}" destId="{59962E6C-BC9A-4F6F-9A9A-C70E2FD3AA67}" srcOrd="7" destOrd="0" presId="urn:microsoft.com/office/officeart/2005/8/layout/vProcess5"/>
    <dgm:cxn modelId="{4A666EC2-C824-4701-B1B5-5AEE3201CB1B}" type="presParOf" srcId="{BB7341E0-6979-4877-9A78-82A2890BCF4B}" destId="{A67F3B2F-7B2F-4996-A85F-58491989F7FE}" srcOrd="8" destOrd="0" presId="urn:microsoft.com/office/officeart/2005/8/layout/vProcess5"/>
    <dgm:cxn modelId="{4ED4010B-697B-462E-A1D9-16B1031174CA}" type="presParOf" srcId="{BB7341E0-6979-4877-9A78-82A2890BCF4B}" destId="{502B8C61-3821-40CD-AFBC-E4E2F093227C}" srcOrd="9" destOrd="0" presId="urn:microsoft.com/office/officeart/2005/8/layout/vProcess5"/>
    <dgm:cxn modelId="{1E8CC353-765A-49AE-AFB3-F0640292454B}" type="presParOf" srcId="{BB7341E0-6979-4877-9A78-82A2890BCF4B}" destId="{2DAF573C-9D24-4AC9-A429-E9951BE31603}" srcOrd="10" destOrd="0" presId="urn:microsoft.com/office/officeart/2005/8/layout/vProcess5"/>
    <dgm:cxn modelId="{F1DFC3A0-2AFD-4EE4-A42B-DE63C08E88B0}" type="presParOf" srcId="{BB7341E0-6979-4877-9A78-82A2890BCF4B}" destId="{D3A20856-8ADD-4B4D-8766-8D4C02CEBDF0}"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444D87C8-3B30-401A-AE20-E5176F1D31EA}" type="doc">
      <dgm:prSet loTypeId="urn:microsoft.com/office/officeart/2008/layout/VerticalCurvedList" loCatId="list" qsTypeId="urn:microsoft.com/office/officeart/2005/8/quickstyle/simple5" qsCatId="simple" csTypeId="urn:microsoft.com/office/officeart/2005/8/colors/accent1_2" csCatId="accent1" phldr="1"/>
      <dgm:spPr/>
      <dgm:t>
        <a:bodyPr/>
        <a:lstStyle/>
        <a:p>
          <a:endParaRPr lang="en-US"/>
        </a:p>
      </dgm:t>
    </dgm:pt>
    <dgm:pt modelId="{AA669967-7A90-42B9-A3A3-A8D8B72CAAC0}">
      <dgm:prSet/>
      <dgm:spPr/>
      <dgm:t>
        <a:bodyPr/>
        <a:lstStyle/>
        <a:p>
          <a:r>
            <a:rPr lang="en-US" smtClean="0"/>
            <a:t>Internet </a:t>
          </a:r>
          <a:endParaRPr lang="en-US" dirty="0" smtClean="0"/>
        </a:p>
      </dgm:t>
    </dgm:pt>
    <dgm:pt modelId="{335359AE-4F16-4F10-9E93-164673D039EC}" type="parTrans" cxnId="{7212349C-4998-4960-A8C1-06550D845096}">
      <dgm:prSet/>
      <dgm:spPr/>
      <dgm:t>
        <a:bodyPr/>
        <a:lstStyle/>
        <a:p>
          <a:endParaRPr lang="en-US"/>
        </a:p>
      </dgm:t>
    </dgm:pt>
    <dgm:pt modelId="{C1BC48F2-B941-4A24-9BE4-B7821D36F386}" type="sibTrans" cxnId="{7212349C-4998-4960-A8C1-06550D845096}">
      <dgm:prSet/>
      <dgm:spPr/>
      <dgm:t>
        <a:bodyPr/>
        <a:lstStyle/>
        <a:p>
          <a:endParaRPr lang="en-US"/>
        </a:p>
      </dgm:t>
    </dgm:pt>
    <dgm:pt modelId="{1C14ECCC-9791-4D69-9CAE-69BA7A81DCD6}">
      <dgm:prSet/>
      <dgm:spPr/>
      <dgm:t>
        <a:bodyPr/>
        <a:lstStyle/>
        <a:p>
          <a:r>
            <a:rPr lang="en-US" smtClean="0"/>
            <a:t>Intranet</a:t>
          </a:r>
          <a:endParaRPr lang="en-US" dirty="0" smtClean="0"/>
        </a:p>
      </dgm:t>
    </dgm:pt>
    <dgm:pt modelId="{24FA1A93-3B20-4832-9A7C-FE639153E120}" type="parTrans" cxnId="{7204F65B-7DC1-41E3-A203-3E04E3B28A1F}">
      <dgm:prSet/>
      <dgm:spPr/>
      <dgm:t>
        <a:bodyPr/>
        <a:lstStyle/>
        <a:p>
          <a:endParaRPr lang="en-US"/>
        </a:p>
      </dgm:t>
    </dgm:pt>
    <dgm:pt modelId="{3EA6C583-85DB-40E7-84FE-DE3C9F31D945}" type="sibTrans" cxnId="{7204F65B-7DC1-41E3-A203-3E04E3B28A1F}">
      <dgm:prSet/>
      <dgm:spPr/>
      <dgm:t>
        <a:bodyPr/>
        <a:lstStyle/>
        <a:p>
          <a:endParaRPr lang="en-US"/>
        </a:p>
      </dgm:t>
    </dgm:pt>
    <dgm:pt modelId="{0AD2C2E0-904A-4055-9C06-892DFDF803E4}">
      <dgm:prSet/>
      <dgm:spPr/>
      <dgm:t>
        <a:bodyPr/>
        <a:lstStyle/>
        <a:p>
          <a:r>
            <a:rPr lang="en-US" smtClean="0"/>
            <a:t>Web applications </a:t>
          </a:r>
          <a:endParaRPr lang="en-US" dirty="0"/>
        </a:p>
      </dgm:t>
    </dgm:pt>
    <dgm:pt modelId="{0D7AF8A4-0461-4DFC-ACDB-8C8D56689A98}" type="parTrans" cxnId="{5CDD0957-2AC3-4A09-B93D-9F099D0DE429}">
      <dgm:prSet/>
      <dgm:spPr/>
      <dgm:t>
        <a:bodyPr/>
        <a:lstStyle/>
        <a:p>
          <a:endParaRPr lang="en-US"/>
        </a:p>
      </dgm:t>
    </dgm:pt>
    <dgm:pt modelId="{A7CB4035-2C0E-43FA-8D56-6DC78014E155}" type="sibTrans" cxnId="{5CDD0957-2AC3-4A09-B93D-9F099D0DE429}">
      <dgm:prSet/>
      <dgm:spPr/>
      <dgm:t>
        <a:bodyPr/>
        <a:lstStyle/>
        <a:p>
          <a:endParaRPr lang="en-US"/>
        </a:p>
      </dgm:t>
    </dgm:pt>
    <dgm:pt modelId="{C6495ACF-1E56-4281-89C4-B8CB78C8C88C}" type="pres">
      <dgm:prSet presAssocID="{444D87C8-3B30-401A-AE20-E5176F1D31EA}" presName="Name0" presStyleCnt="0">
        <dgm:presLayoutVars>
          <dgm:chMax val="7"/>
          <dgm:chPref val="7"/>
          <dgm:dir/>
        </dgm:presLayoutVars>
      </dgm:prSet>
      <dgm:spPr/>
      <dgm:t>
        <a:bodyPr/>
        <a:lstStyle/>
        <a:p>
          <a:endParaRPr lang="en-US"/>
        </a:p>
      </dgm:t>
    </dgm:pt>
    <dgm:pt modelId="{90361492-3155-46D3-A4DF-3DC67E8FCEB4}" type="pres">
      <dgm:prSet presAssocID="{444D87C8-3B30-401A-AE20-E5176F1D31EA}" presName="Name1" presStyleCnt="0"/>
      <dgm:spPr/>
    </dgm:pt>
    <dgm:pt modelId="{9D43EB2A-8517-431D-A46C-05E2EC166416}" type="pres">
      <dgm:prSet presAssocID="{444D87C8-3B30-401A-AE20-E5176F1D31EA}" presName="cycle" presStyleCnt="0"/>
      <dgm:spPr/>
    </dgm:pt>
    <dgm:pt modelId="{AC63063B-B213-48A3-99E7-37360E9E0343}" type="pres">
      <dgm:prSet presAssocID="{444D87C8-3B30-401A-AE20-E5176F1D31EA}" presName="srcNode" presStyleLbl="node1" presStyleIdx="0" presStyleCnt="3"/>
      <dgm:spPr/>
    </dgm:pt>
    <dgm:pt modelId="{BEA5641F-0368-49D8-B225-D65D940EB6EE}" type="pres">
      <dgm:prSet presAssocID="{444D87C8-3B30-401A-AE20-E5176F1D31EA}" presName="conn" presStyleLbl="parChTrans1D2" presStyleIdx="0" presStyleCnt="1"/>
      <dgm:spPr/>
      <dgm:t>
        <a:bodyPr/>
        <a:lstStyle/>
        <a:p>
          <a:endParaRPr lang="en-US"/>
        </a:p>
      </dgm:t>
    </dgm:pt>
    <dgm:pt modelId="{430BD6EC-481A-492A-8588-CD4FA2965F0A}" type="pres">
      <dgm:prSet presAssocID="{444D87C8-3B30-401A-AE20-E5176F1D31EA}" presName="extraNode" presStyleLbl="node1" presStyleIdx="0" presStyleCnt="3"/>
      <dgm:spPr/>
    </dgm:pt>
    <dgm:pt modelId="{87C31D8B-93C2-4CE5-A54C-B75409435B86}" type="pres">
      <dgm:prSet presAssocID="{444D87C8-3B30-401A-AE20-E5176F1D31EA}" presName="dstNode" presStyleLbl="node1" presStyleIdx="0" presStyleCnt="3"/>
      <dgm:spPr/>
    </dgm:pt>
    <dgm:pt modelId="{F61BAABD-A7C2-4492-8F58-AEF98F3B792B}" type="pres">
      <dgm:prSet presAssocID="{AA669967-7A90-42B9-A3A3-A8D8B72CAAC0}" presName="text_1" presStyleLbl="node1" presStyleIdx="0" presStyleCnt="3">
        <dgm:presLayoutVars>
          <dgm:bulletEnabled val="1"/>
        </dgm:presLayoutVars>
      </dgm:prSet>
      <dgm:spPr/>
      <dgm:t>
        <a:bodyPr/>
        <a:lstStyle/>
        <a:p>
          <a:endParaRPr lang="en-US"/>
        </a:p>
      </dgm:t>
    </dgm:pt>
    <dgm:pt modelId="{1712BF59-7164-4ACD-8C7A-FF68B71C5785}" type="pres">
      <dgm:prSet presAssocID="{AA669967-7A90-42B9-A3A3-A8D8B72CAAC0}" presName="accent_1" presStyleCnt="0"/>
      <dgm:spPr/>
    </dgm:pt>
    <dgm:pt modelId="{469053B1-0B30-42D4-866E-D1D9A6E20D3B}" type="pres">
      <dgm:prSet presAssocID="{AA669967-7A90-42B9-A3A3-A8D8B72CAAC0}" presName="accentRepeatNode" presStyleLbl="solidFgAcc1" presStyleIdx="0" presStyleCnt="3"/>
      <dgm:spPr/>
    </dgm:pt>
    <dgm:pt modelId="{27F476F1-235C-43BD-BEE0-9995FDF47413}" type="pres">
      <dgm:prSet presAssocID="{1C14ECCC-9791-4D69-9CAE-69BA7A81DCD6}" presName="text_2" presStyleLbl="node1" presStyleIdx="1" presStyleCnt="3">
        <dgm:presLayoutVars>
          <dgm:bulletEnabled val="1"/>
        </dgm:presLayoutVars>
      </dgm:prSet>
      <dgm:spPr/>
      <dgm:t>
        <a:bodyPr/>
        <a:lstStyle/>
        <a:p>
          <a:endParaRPr lang="en-US"/>
        </a:p>
      </dgm:t>
    </dgm:pt>
    <dgm:pt modelId="{C462C660-210D-4CDE-A795-BF5F97802B71}" type="pres">
      <dgm:prSet presAssocID="{1C14ECCC-9791-4D69-9CAE-69BA7A81DCD6}" presName="accent_2" presStyleCnt="0"/>
      <dgm:spPr/>
    </dgm:pt>
    <dgm:pt modelId="{349A10FD-0ADB-4694-8D39-CAB7B88BE92A}" type="pres">
      <dgm:prSet presAssocID="{1C14ECCC-9791-4D69-9CAE-69BA7A81DCD6}" presName="accentRepeatNode" presStyleLbl="solidFgAcc1" presStyleIdx="1" presStyleCnt="3"/>
      <dgm:spPr/>
    </dgm:pt>
    <dgm:pt modelId="{6BBD7DA5-E361-4341-90B9-BCE61C1E8AC6}" type="pres">
      <dgm:prSet presAssocID="{0AD2C2E0-904A-4055-9C06-892DFDF803E4}" presName="text_3" presStyleLbl="node1" presStyleIdx="2" presStyleCnt="3">
        <dgm:presLayoutVars>
          <dgm:bulletEnabled val="1"/>
        </dgm:presLayoutVars>
      </dgm:prSet>
      <dgm:spPr/>
      <dgm:t>
        <a:bodyPr/>
        <a:lstStyle/>
        <a:p>
          <a:endParaRPr lang="en-US"/>
        </a:p>
      </dgm:t>
    </dgm:pt>
    <dgm:pt modelId="{27F65EC1-1415-4F2F-B44F-2D9ABE447FE1}" type="pres">
      <dgm:prSet presAssocID="{0AD2C2E0-904A-4055-9C06-892DFDF803E4}" presName="accent_3" presStyleCnt="0"/>
      <dgm:spPr/>
    </dgm:pt>
    <dgm:pt modelId="{8642D91E-6B29-496E-95D0-411BBFED6A57}" type="pres">
      <dgm:prSet presAssocID="{0AD2C2E0-904A-4055-9C06-892DFDF803E4}" presName="accentRepeatNode" presStyleLbl="solidFgAcc1" presStyleIdx="2" presStyleCnt="3"/>
      <dgm:spPr/>
    </dgm:pt>
  </dgm:ptLst>
  <dgm:cxnLst>
    <dgm:cxn modelId="{5CDD0957-2AC3-4A09-B93D-9F099D0DE429}" srcId="{444D87C8-3B30-401A-AE20-E5176F1D31EA}" destId="{0AD2C2E0-904A-4055-9C06-892DFDF803E4}" srcOrd="2" destOrd="0" parTransId="{0D7AF8A4-0461-4DFC-ACDB-8C8D56689A98}" sibTransId="{A7CB4035-2C0E-43FA-8D56-6DC78014E155}"/>
    <dgm:cxn modelId="{802CD0C4-643F-4EEE-84C7-0F81E6EC3C90}" type="presOf" srcId="{0AD2C2E0-904A-4055-9C06-892DFDF803E4}" destId="{6BBD7DA5-E361-4341-90B9-BCE61C1E8AC6}" srcOrd="0" destOrd="0" presId="urn:microsoft.com/office/officeart/2008/layout/VerticalCurvedList"/>
    <dgm:cxn modelId="{3A79D444-1A1C-4772-A8A7-91A44C82CEA6}" type="presOf" srcId="{C1BC48F2-B941-4A24-9BE4-B7821D36F386}" destId="{BEA5641F-0368-49D8-B225-D65D940EB6EE}" srcOrd="0" destOrd="0" presId="urn:microsoft.com/office/officeart/2008/layout/VerticalCurvedList"/>
    <dgm:cxn modelId="{BCE9BE13-AF59-4B2C-B7BF-02D295E1E1E4}" type="presOf" srcId="{444D87C8-3B30-401A-AE20-E5176F1D31EA}" destId="{C6495ACF-1E56-4281-89C4-B8CB78C8C88C}" srcOrd="0" destOrd="0" presId="urn:microsoft.com/office/officeart/2008/layout/VerticalCurvedList"/>
    <dgm:cxn modelId="{0FF0FBC5-0A4E-4CCB-90FE-B274C3BE0981}" type="presOf" srcId="{AA669967-7A90-42B9-A3A3-A8D8B72CAAC0}" destId="{F61BAABD-A7C2-4492-8F58-AEF98F3B792B}" srcOrd="0" destOrd="0" presId="urn:microsoft.com/office/officeart/2008/layout/VerticalCurvedList"/>
    <dgm:cxn modelId="{7212349C-4998-4960-A8C1-06550D845096}" srcId="{444D87C8-3B30-401A-AE20-E5176F1D31EA}" destId="{AA669967-7A90-42B9-A3A3-A8D8B72CAAC0}" srcOrd="0" destOrd="0" parTransId="{335359AE-4F16-4F10-9E93-164673D039EC}" sibTransId="{C1BC48F2-B941-4A24-9BE4-B7821D36F386}"/>
    <dgm:cxn modelId="{99E34C71-AACB-4CEE-8C21-106514B04214}" type="presOf" srcId="{1C14ECCC-9791-4D69-9CAE-69BA7A81DCD6}" destId="{27F476F1-235C-43BD-BEE0-9995FDF47413}" srcOrd="0" destOrd="0" presId="urn:microsoft.com/office/officeart/2008/layout/VerticalCurvedList"/>
    <dgm:cxn modelId="{7204F65B-7DC1-41E3-A203-3E04E3B28A1F}" srcId="{444D87C8-3B30-401A-AE20-E5176F1D31EA}" destId="{1C14ECCC-9791-4D69-9CAE-69BA7A81DCD6}" srcOrd="1" destOrd="0" parTransId="{24FA1A93-3B20-4832-9A7C-FE639153E120}" sibTransId="{3EA6C583-85DB-40E7-84FE-DE3C9F31D945}"/>
    <dgm:cxn modelId="{3C6F3C27-E451-411F-B4D2-F9A86217EDA8}" type="presParOf" srcId="{C6495ACF-1E56-4281-89C4-B8CB78C8C88C}" destId="{90361492-3155-46D3-A4DF-3DC67E8FCEB4}" srcOrd="0" destOrd="0" presId="urn:microsoft.com/office/officeart/2008/layout/VerticalCurvedList"/>
    <dgm:cxn modelId="{1271022A-D50A-4182-8065-7314C6540063}" type="presParOf" srcId="{90361492-3155-46D3-A4DF-3DC67E8FCEB4}" destId="{9D43EB2A-8517-431D-A46C-05E2EC166416}" srcOrd="0" destOrd="0" presId="urn:microsoft.com/office/officeart/2008/layout/VerticalCurvedList"/>
    <dgm:cxn modelId="{45A6C94E-2095-4F4A-A003-9DCA3A686AB1}" type="presParOf" srcId="{9D43EB2A-8517-431D-A46C-05E2EC166416}" destId="{AC63063B-B213-48A3-99E7-37360E9E0343}" srcOrd="0" destOrd="0" presId="urn:microsoft.com/office/officeart/2008/layout/VerticalCurvedList"/>
    <dgm:cxn modelId="{88F7F8FF-B978-415F-98B0-AF8CB38A8F1E}" type="presParOf" srcId="{9D43EB2A-8517-431D-A46C-05E2EC166416}" destId="{BEA5641F-0368-49D8-B225-D65D940EB6EE}" srcOrd="1" destOrd="0" presId="urn:microsoft.com/office/officeart/2008/layout/VerticalCurvedList"/>
    <dgm:cxn modelId="{B67AE550-1044-47DD-99D1-FB8F1C16E483}" type="presParOf" srcId="{9D43EB2A-8517-431D-A46C-05E2EC166416}" destId="{430BD6EC-481A-492A-8588-CD4FA2965F0A}" srcOrd="2" destOrd="0" presId="urn:microsoft.com/office/officeart/2008/layout/VerticalCurvedList"/>
    <dgm:cxn modelId="{52B933B4-A1E8-44B6-B091-BBAE1612562D}" type="presParOf" srcId="{9D43EB2A-8517-431D-A46C-05E2EC166416}" destId="{87C31D8B-93C2-4CE5-A54C-B75409435B86}" srcOrd="3" destOrd="0" presId="urn:microsoft.com/office/officeart/2008/layout/VerticalCurvedList"/>
    <dgm:cxn modelId="{8B6DD09B-CBF8-4F0E-86D9-8B9FC5C4E4B9}" type="presParOf" srcId="{90361492-3155-46D3-A4DF-3DC67E8FCEB4}" destId="{F61BAABD-A7C2-4492-8F58-AEF98F3B792B}" srcOrd="1" destOrd="0" presId="urn:microsoft.com/office/officeart/2008/layout/VerticalCurvedList"/>
    <dgm:cxn modelId="{04B3276D-FC97-4D07-B45F-63A933881643}" type="presParOf" srcId="{90361492-3155-46D3-A4DF-3DC67E8FCEB4}" destId="{1712BF59-7164-4ACD-8C7A-FF68B71C5785}" srcOrd="2" destOrd="0" presId="urn:microsoft.com/office/officeart/2008/layout/VerticalCurvedList"/>
    <dgm:cxn modelId="{2385BC10-C093-43A7-8B23-B2DF3B126AC8}" type="presParOf" srcId="{1712BF59-7164-4ACD-8C7A-FF68B71C5785}" destId="{469053B1-0B30-42D4-866E-D1D9A6E20D3B}" srcOrd="0" destOrd="0" presId="urn:microsoft.com/office/officeart/2008/layout/VerticalCurvedList"/>
    <dgm:cxn modelId="{8DF3780B-89B5-471F-977E-CEDA60AC9F01}" type="presParOf" srcId="{90361492-3155-46D3-A4DF-3DC67E8FCEB4}" destId="{27F476F1-235C-43BD-BEE0-9995FDF47413}" srcOrd="3" destOrd="0" presId="urn:microsoft.com/office/officeart/2008/layout/VerticalCurvedList"/>
    <dgm:cxn modelId="{A2576ACC-4FF3-4372-A323-E11014450CC4}" type="presParOf" srcId="{90361492-3155-46D3-A4DF-3DC67E8FCEB4}" destId="{C462C660-210D-4CDE-A795-BF5F97802B71}" srcOrd="4" destOrd="0" presId="urn:microsoft.com/office/officeart/2008/layout/VerticalCurvedList"/>
    <dgm:cxn modelId="{AAAF8DDC-BA3F-49B3-A274-B9DCB6C4D2BB}" type="presParOf" srcId="{C462C660-210D-4CDE-A795-BF5F97802B71}" destId="{349A10FD-0ADB-4694-8D39-CAB7B88BE92A}" srcOrd="0" destOrd="0" presId="urn:microsoft.com/office/officeart/2008/layout/VerticalCurvedList"/>
    <dgm:cxn modelId="{27EBDE9B-9322-40AA-9B2A-38D6BEDDA8C6}" type="presParOf" srcId="{90361492-3155-46D3-A4DF-3DC67E8FCEB4}" destId="{6BBD7DA5-E361-4341-90B9-BCE61C1E8AC6}" srcOrd="5" destOrd="0" presId="urn:microsoft.com/office/officeart/2008/layout/VerticalCurvedList"/>
    <dgm:cxn modelId="{EC3892B0-9D2A-464C-97FE-85BEAAA47C53}" type="presParOf" srcId="{90361492-3155-46D3-A4DF-3DC67E8FCEB4}" destId="{27F65EC1-1415-4F2F-B44F-2D9ABE447FE1}" srcOrd="6" destOrd="0" presId="urn:microsoft.com/office/officeart/2008/layout/VerticalCurvedList"/>
    <dgm:cxn modelId="{79000497-5CC2-4B1F-AD5D-9792A2EEF5AF}" type="presParOf" srcId="{27F65EC1-1415-4F2F-B44F-2D9ABE447FE1}" destId="{8642D91E-6B29-496E-95D0-411BBFED6A57}"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E2E71566-47F7-4847-B278-90818BA9828E}" type="doc">
      <dgm:prSet loTypeId="urn:microsoft.com/office/officeart/2005/8/layout/list1" loCatId="list" qsTypeId="urn:microsoft.com/office/officeart/2005/8/quickstyle/simple5" qsCatId="simple" csTypeId="urn:microsoft.com/office/officeart/2005/8/colors/accent1_2" csCatId="accent1" phldr="1"/>
      <dgm:spPr/>
      <dgm:t>
        <a:bodyPr/>
        <a:lstStyle/>
        <a:p>
          <a:endParaRPr lang="en-US"/>
        </a:p>
      </dgm:t>
    </dgm:pt>
    <dgm:pt modelId="{6E73187B-3446-43D4-947B-59B24F08E204}">
      <dgm:prSet phldrT="[Text]"/>
      <dgm:spPr/>
      <dgm:t>
        <a:bodyPr/>
        <a:lstStyle/>
        <a:p>
          <a:r>
            <a:rPr lang="en-US" b="1" dirty="0" smtClean="0"/>
            <a:t>Intra-organizational relationships</a:t>
          </a:r>
          <a:endParaRPr lang="en-US" dirty="0"/>
        </a:p>
      </dgm:t>
    </dgm:pt>
    <dgm:pt modelId="{8185ADA6-DDA9-4320-8D89-3467F288A489}" type="parTrans" cxnId="{145FD71D-0298-4F68-B8E8-245D21F79A44}">
      <dgm:prSet/>
      <dgm:spPr/>
      <dgm:t>
        <a:bodyPr/>
        <a:lstStyle/>
        <a:p>
          <a:endParaRPr lang="en-US"/>
        </a:p>
      </dgm:t>
    </dgm:pt>
    <dgm:pt modelId="{35EE32D3-50FF-4A88-9155-7498B5FB1451}" type="sibTrans" cxnId="{145FD71D-0298-4F68-B8E8-245D21F79A44}">
      <dgm:prSet/>
      <dgm:spPr/>
      <dgm:t>
        <a:bodyPr/>
        <a:lstStyle/>
        <a:p>
          <a:endParaRPr lang="en-US"/>
        </a:p>
      </dgm:t>
    </dgm:pt>
    <dgm:pt modelId="{777D5044-26F4-4572-B305-A61E71FEB901}">
      <dgm:prSet phldrT="[Text]"/>
      <dgm:spPr/>
      <dgm:t>
        <a:bodyPr/>
        <a:lstStyle/>
        <a:p>
          <a:r>
            <a:rPr lang="en-US" b="1" dirty="0" smtClean="0"/>
            <a:t>Inter-organizational</a:t>
          </a:r>
          <a:endParaRPr lang="en-US" dirty="0"/>
        </a:p>
      </dgm:t>
    </dgm:pt>
    <dgm:pt modelId="{D0DF4284-1159-4E85-B811-AC28BD0BA028}" type="parTrans" cxnId="{C44E62FB-D7CD-4A22-B49D-50FBC5CA2836}">
      <dgm:prSet/>
      <dgm:spPr/>
      <dgm:t>
        <a:bodyPr/>
        <a:lstStyle/>
        <a:p>
          <a:endParaRPr lang="en-US"/>
        </a:p>
      </dgm:t>
    </dgm:pt>
    <dgm:pt modelId="{60BCDECB-9C4A-44F1-B400-5ACB8AE8BF5B}" type="sibTrans" cxnId="{C44E62FB-D7CD-4A22-B49D-50FBC5CA2836}">
      <dgm:prSet/>
      <dgm:spPr/>
      <dgm:t>
        <a:bodyPr/>
        <a:lstStyle/>
        <a:p>
          <a:endParaRPr lang="en-US"/>
        </a:p>
      </dgm:t>
    </dgm:pt>
    <dgm:pt modelId="{0CEFA19A-0DE3-42BC-8A3F-5841E8FFBF74}">
      <dgm:prSet phldrT="[Text]"/>
      <dgm:spPr/>
      <dgm:t>
        <a:bodyPr/>
        <a:lstStyle/>
        <a:p>
          <a:r>
            <a:rPr lang="en-US" b="1" dirty="0" smtClean="0"/>
            <a:t>Organization-to-Customer</a:t>
          </a:r>
          <a:endParaRPr lang="en-US" dirty="0"/>
        </a:p>
      </dgm:t>
    </dgm:pt>
    <dgm:pt modelId="{40C939BE-387D-449B-8D56-4F6DDD58473A}" type="parTrans" cxnId="{EE9A6B2F-1CEF-4FE8-BB41-2025566FD90B}">
      <dgm:prSet/>
      <dgm:spPr/>
      <dgm:t>
        <a:bodyPr/>
        <a:lstStyle/>
        <a:p>
          <a:endParaRPr lang="en-US"/>
        </a:p>
      </dgm:t>
    </dgm:pt>
    <dgm:pt modelId="{F6CEDF25-FD5F-4C88-8AE0-47C0FE933CDF}" type="sibTrans" cxnId="{EE9A6B2F-1CEF-4FE8-BB41-2025566FD90B}">
      <dgm:prSet/>
      <dgm:spPr/>
      <dgm:t>
        <a:bodyPr/>
        <a:lstStyle/>
        <a:p>
          <a:endParaRPr lang="en-US"/>
        </a:p>
      </dgm:t>
    </dgm:pt>
    <dgm:pt modelId="{BEBFC860-60AD-43BA-8623-1BE2DBF1DA29}">
      <dgm:prSet phldrT="[Text]"/>
      <dgm:spPr/>
      <dgm:t>
        <a:bodyPr/>
        <a:lstStyle/>
        <a:p>
          <a:r>
            <a:rPr lang="en-US" dirty="0" smtClean="0"/>
            <a:t> The intra-organizational relationships deal with communication that is related with subjects within the organization such as franchisors to franchisees.  </a:t>
          </a:r>
          <a:endParaRPr lang="en-US" dirty="0"/>
        </a:p>
      </dgm:t>
    </dgm:pt>
    <dgm:pt modelId="{C9AF8238-6FF7-4961-B9EF-C6879A1EB4C0}" type="parTrans" cxnId="{1667CEBB-2031-4DEC-B5D9-D8B7E625EFAE}">
      <dgm:prSet/>
      <dgm:spPr/>
      <dgm:t>
        <a:bodyPr/>
        <a:lstStyle/>
        <a:p>
          <a:endParaRPr lang="en-US"/>
        </a:p>
      </dgm:t>
    </dgm:pt>
    <dgm:pt modelId="{71C65CFB-2E07-4BA4-B034-2649AE89E63F}" type="sibTrans" cxnId="{1667CEBB-2031-4DEC-B5D9-D8B7E625EFAE}">
      <dgm:prSet/>
      <dgm:spPr/>
      <dgm:t>
        <a:bodyPr/>
        <a:lstStyle/>
        <a:p>
          <a:endParaRPr lang="en-US"/>
        </a:p>
      </dgm:t>
    </dgm:pt>
    <dgm:pt modelId="{5F4F503D-B7F8-4464-86EB-44B54B531564}">
      <dgm:prSet phldrT="[Text]"/>
      <dgm:spPr/>
      <dgm:t>
        <a:bodyPr/>
        <a:lstStyle/>
        <a:p>
          <a:r>
            <a:rPr lang="en-US" dirty="0" smtClean="0"/>
            <a:t>This relationship deals with external relationships between organizations, such as between members in a channel of distribution.  </a:t>
          </a:r>
          <a:endParaRPr lang="en-US" dirty="0"/>
        </a:p>
      </dgm:t>
    </dgm:pt>
    <dgm:pt modelId="{37B38A5D-E9F2-4678-856A-32277B0B953E}" type="parTrans" cxnId="{D0FA7C8E-2EA6-41AE-8E7A-E76BE31C65DF}">
      <dgm:prSet/>
      <dgm:spPr/>
      <dgm:t>
        <a:bodyPr/>
        <a:lstStyle/>
        <a:p>
          <a:endParaRPr lang="en-US"/>
        </a:p>
      </dgm:t>
    </dgm:pt>
    <dgm:pt modelId="{FCA2264E-EAB4-4B00-A612-2316CFEEB865}" type="sibTrans" cxnId="{D0FA7C8E-2EA6-41AE-8E7A-E76BE31C65DF}">
      <dgm:prSet/>
      <dgm:spPr/>
      <dgm:t>
        <a:bodyPr/>
        <a:lstStyle/>
        <a:p>
          <a:endParaRPr lang="en-US"/>
        </a:p>
      </dgm:t>
    </dgm:pt>
    <dgm:pt modelId="{946CFFFE-80FE-4F72-B56F-C88DF9072A12}">
      <dgm:prSet phldrT="[Text]"/>
      <dgm:spPr/>
      <dgm:t>
        <a:bodyPr/>
        <a:lstStyle/>
        <a:p>
          <a:r>
            <a:rPr lang="en-US" dirty="0" smtClean="0"/>
            <a:t>In any type of service organization, this relationship is of paramount importance.</a:t>
          </a:r>
          <a:endParaRPr lang="en-US" dirty="0"/>
        </a:p>
      </dgm:t>
    </dgm:pt>
    <dgm:pt modelId="{FA66482E-CC4D-4A02-8067-2787539E6985}" type="parTrans" cxnId="{007F29C8-1378-4EE1-A07A-6ACAB7D92785}">
      <dgm:prSet/>
      <dgm:spPr/>
      <dgm:t>
        <a:bodyPr/>
        <a:lstStyle/>
        <a:p>
          <a:endParaRPr lang="en-US"/>
        </a:p>
      </dgm:t>
    </dgm:pt>
    <dgm:pt modelId="{C533EC4C-DB28-40B8-AF0F-F9C253860F4D}" type="sibTrans" cxnId="{007F29C8-1378-4EE1-A07A-6ACAB7D92785}">
      <dgm:prSet/>
      <dgm:spPr/>
      <dgm:t>
        <a:bodyPr/>
        <a:lstStyle/>
        <a:p>
          <a:endParaRPr lang="en-US"/>
        </a:p>
      </dgm:t>
    </dgm:pt>
    <dgm:pt modelId="{CF56E885-DCD5-4C05-8E93-85185BB7DD9B}" type="pres">
      <dgm:prSet presAssocID="{E2E71566-47F7-4847-B278-90818BA9828E}" presName="linear" presStyleCnt="0">
        <dgm:presLayoutVars>
          <dgm:dir/>
          <dgm:animLvl val="lvl"/>
          <dgm:resizeHandles val="exact"/>
        </dgm:presLayoutVars>
      </dgm:prSet>
      <dgm:spPr/>
      <dgm:t>
        <a:bodyPr/>
        <a:lstStyle/>
        <a:p>
          <a:endParaRPr lang="en-US"/>
        </a:p>
      </dgm:t>
    </dgm:pt>
    <dgm:pt modelId="{0C089C09-35C2-43E1-9AF8-85AC061982DC}" type="pres">
      <dgm:prSet presAssocID="{6E73187B-3446-43D4-947B-59B24F08E204}" presName="parentLin" presStyleCnt="0"/>
      <dgm:spPr/>
    </dgm:pt>
    <dgm:pt modelId="{588B7C96-3BC6-41F7-BE30-98C26533E96B}" type="pres">
      <dgm:prSet presAssocID="{6E73187B-3446-43D4-947B-59B24F08E204}" presName="parentLeftMargin" presStyleLbl="node1" presStyleIdx="0" presStyleCnt="3"/>
      <dgm:spPr/>
      <dgm:t>
        <a:bodyPr/>
        <a:lstStyle/>
        <a:p>
          <a:endParaRPr lang="en-US"/>
        </a:p>
      </dgm:t>
    </dgm:pt>
    <dgm:pt modelId="{D7EFD7A4-432B-4825-A8E9-61EBB5E519F6}" type="pres">
      <dgm:prSet presAssocID="{6E73187B-3446-43D4-947B-59B24F08E204}" presName="parentText" presStyleLbl="node1" presStyleIdx="0" presStyleCnt="3">
        <dgm:presLayoutVars>
          <dgm:chMax val="0"/>
          <dgm:bulletEnabled val="1"/>
        </dgm:presLayoutVars>
      </dgm:prSet>
      <dgm:spPr/>
      <dgm:t>
        <a:bodyPr/>
        <a:lstStyle/>
        <a:p>
          <a:endParaRPr lang="en-US"/>
        </a:p>
      </dgm:t>
    </dgm:pt>
    <dgm:pt modelId="{36DCBD5E-294E-45D0-AD8D-90AB10223A40}" type="pres">
      <dgm:prSet presAssocID="{6E73187B-3446-43D4-947B-59B24F08E204}" presName="negativeSpace" presStyleCnt="0"/>
      <dgm:spPr/>
    </dgm:pt>
    <dgm:pt modelId="{14241F1B-8EFA-4160-A931-5865CA84DA29}" type="pres">
      <dgm:prSet presAssocID="{6E73187B-3446-43D4-947B-59B24F08E204}" presName="childText" presStyleLbl="conFgAcc1" presStyleIdx="0" presStyleCnt="3">
        <dgm:presLayoutVars>
          <dgm:bulletEnabled val="1"/>
        </dgm:presLayoutVars>
      </dgm:prSet>
      <dgm:spPr/>
      <dgm:t>
        <a:bodyPr/>
        <a:lstStyle/>
        <a:p>
          <a:endParaRPr lang="en-US"/>
        </a:p>
      </dgm:t>
    </dgm:pt>
    <dgm:pt modelId="{F8A943CF-8530-46B8-AAEC-5FCA74F66A1C}" type="pres">
      <dgm:prSet presAssocID="{35EE32D3-50FF-4A88-9155-7498B5FB1451}" presName="spaceBetweenRectangles" presStyleCnt="0"/>
      <dgm:spPr/>
    </dgm:pt>
    <dgm:pt modelId="{D9C624E3-5DBF-4FFB-9B5E-8FE81B125B20}" type="pres">
      <dgm:prSet presAssocID="{777D5044-26F4-4572-B305-A61E71FEB901}" presName="parentLin" presStyleCnt="0"/>
      <dgm:spPr/>
    </dgm:pt>
    <dgm:pt modelId="{9D049C5B-B55F-4EA9-A217-9564ACC07626}" type="pres">
      <dgm:prSet presAssocID="{777D5044-26F4-4572-B305-A61E71FEB901}" presName="parentLeftMargin" presStyleLbl="node1" presStyleIdx="0" presStyleCnt="3"/>
      <dgm:spPr/>
      <dgm:t>
        <a:bodyPr/>
        <a:lstStyle/>
        <a:p>
          <a:endParaRPr lang="en-US"/>
        </a:p>
      </dgm:t>
    </dgm:pt>
    <dgm:pt modelId="{3E77DB71-B403-4D2C-82FB-5C830E72E37D}" type="pres">
      <dgm:prSet presAssocID="{777D5044-26F4-4572-B305-A61E71FEB901}" presName="parentText" presStyleLbl="node1" presStyleIdx="1" presStyleCnt="3">
        <dgm:presLayoutVars>
          <dgm:chMax val="0"/>
          <dgm:bulletEnabled val="1"/>
        </dgm:presLayoutVars>
      </dgm:prSet>
      <dgm:spPr/>
      <dgm:t>
        <a:bodyPr/>
        <a:lstStyle/>
        <a:p>
          <a:endParaRPr lang="en-US"/>
        </a:p>
      </dgm:t>
    </dgm:pt>
    <dgm:pt modelId="{7A366C5B-8473-4BB4-9B54-073CA9CA84F3}" type="pres">
      <dgm:prSet presAssocID="{777D5044-26F4-4572-B305-A61E71FEB901}" presName="negativeSpace" presStyleCnt="0"/>
      <dgm:spPr/>
    </dgm:pt>
    <dgm:pt modelId="{C0EE7A17-01A8-46B7-9885-C380729C7029}" type="pres">
      <dgm:prSet presAssocID="{777D5044-26F4-4572-B305-A61E71FEB901}" presName="childText" presStyleLbl="conFgAcc1" presStyleIdx="1" presStyleCnt="3">
        <dgm:presLayoutVars>
          <dgm:bulletEnabled val="1"/>
        </dgm:presLayoutVars>
      </dgm:prSet>
      <dgm:spPr/>
      <dgm:t>
        <a:bodyPr/>
        <a:lstStyle/>
        <a:p>
          <a:endParaRPr lang="en-US"/>
        </a:p>
      </dgm:t>
    </dgm:pt>
    <dgm:pt modelId="{A06660FF-A986-4527-8156-568E535D8F03}" type="pres">
      <dgm:prSet presAssocID="{60BCDECB-9C4A-44F1-B400-5ACB8AE8BF5B}" presName="spaceBetweenRectangles" presStyleCnt="0"/>
      <dgm:spPr/>
    </dgm:pt>
    <dgm:pt modelId="{DD0F3577-DE4A-4823-A43E-4227E4A32927}" type="pres">
      <dgm:prSet presAssocID="{0CEFA19A-0DE3-42BC-8A3F-5841E8FFBF74}" presName="parentLin" presStyleCnt="0"/>
      <dgm:spPr/>
    </dgm:pt>
    <dgm:pt modelId="{BB9D7F43-AC68-45F7-8DC7-0B32505FFC5E}" type="pres">
      <dgm:prSet presAssocID="{0CEFA19A-0DE3-42BC-8A3F-5841E8FFBF74}" presName="parentLeftMargin" presStyleLbl="node1" presStyleIdx="1" presStyleCnt="3"/>
      <dgm:spPr/>
      <dgm:t>
        <a:bodyPr/>
        <a:lstStyle/>
        <a:p>
          <a:endParaRPr lang="en-US"/>
        </a:p>
      </dgm:t>
    </dgm:pt>
    <dgm:pt modelId="{5BF24257-1476-4DFA-BD92-2D1C818E3B38}" type="pres">
      <dgm:prSet presAssocID="{0CEFA19A-0DE3-42BC-8A3F-5841E8FFBF74}" presName="parentText" presStyleLbl="node1" presStyleIdx="2" presStyleCnt="3">
        <dgm:presLayoutVars>
          <dgm:chMax val="0"/>
          <dgm:bulletEnabled val="1"/>
        </dgm:presLayoutVars>
      </dgm:prSet>
      <dgm:spPr/>
      <dgm:t>
        <a:bodyPr/>
        <a:lstStyle/>
        <a:p>
          <a:endParaRPr lang="en-US"/>
        </a:p>
      </dgm:t>
    </dgm:pt>
    <dgm:pt modelId="{0A829BA4-6025-443C-AF88-C0FF2E88147E}" type="pres">
      <dgm:prSet presAssocID="{0CEFA19A-0DE3-42BC-8A3F-5841E8FFBF74}" presName="negativeSpace" presStyleCnt="0"/>
      <dgm:spPr/>
    </dgm:pt>
    <dgm:pt modelId="{4192BF5A-29C2-4DC0-A65B-51F54242A2A1}" type="pres">
      <dgm:prSet presAssocID="{0CEFA19A-0DE3-42BC-8A3F-5841E8FFBF74}" presName="childText" presStyleLbl="conFgAcc1" presStyleIdx="2" presStyleCnt="3">
        <dgm:presLayoutVars>
          <dgm:bulletEnabled val="1"/>
        </dgm:presLayoutVars>
      </dgm:prSet>
      <dgm:spPr/>
      <dgm:t>
        <a:bodyPr/>
        <a:lstStyle/>
        <a:p>
          <a:endParaRPr lang="en-US"/>
        </a:p>
      </dgm:t>
    </dgm:pt>
  </dgm:ptLst>
  <dgm:cxnLst>
    <dgm:cxn modelId="{173D4AB0-0D7C-4032-913B-4DD6B8752AF2}" type="presOf" srcId="{6E73187B-3446-43D4-947B-59B24F08E204}" destId="{D7EFD7A4-432B-4825-A8E9-61EBB5E519F6}" srcOrd="1" destOrd="0" presId="urn:microsoft.com/office/officeart/2005/8/layout/list1"/>
    <dgm:cxn modelId="{C44E62FB-D7CD-4A22-B49D-50FBC5CA2836}" srcId="{E2E71566-47F7-4847-B278-90818BA9828E}" destId="{777D5044-26F4-4572-B305-A61E71FEB901}" srcOrd="1" destOrd="0" parTransId="{D0DF4284-1159-4E85-B811-AC28BD0BA028}" sibTransId="{60BCDECB-9C4A-44F1-B400-5ACB8AE8BF5B}"/>
    <dgm:cxn modelId="{D0FA7C8E-2EA6-41AE-8E7A-E76BE31C65DF}" srcId="{777D5044-26F4-4572-B305-A61E71FEB901}" destId="{5F4F503D-B7F8-4464-86EB-44B54B531564}" srcOrd="0" destOrd="0" parTransId="{37B38A5D-E9F2-4678-856A-32277B0B953E}" sibTransId="{FCA2264E-EAB4-4B00-A612-2316CFEEB865}"/>
    <dgm:cxn modelId="{EE9A6B2F-1CEF-4FE8-BB41-2025566FD90B}" srcId="{E2E71566-47F7-4847-B278-90818BA9828E}" destId="{0CEFA19A-0DE3-42BC-8A3F-5841E8FFBF74}" srcOrd="2" destOrd="0" parTransId="{40C939BE-387D-449B-8D56-4F6DDD58473A}" sibTransId="{F6CEDF25-FD5F-4C88-8AE0-47C0FE933CDF}"/>
    <dgm:cxn modelId="{9F446ABE-23AC-42D1-BFC9-A2521A527A1F}" type="presOf" srcId="{946CFFFE-80FE-4F72-B56F-C88DF9072A12}" destId="{4192BF5A-29C2-4DC0-A65B-51F54242A2A1}" srcOrd="0" destOrd="0" presId="urn:microsoft.com/office/officeart/2005/8/layout/list1"/>
    <dgm:cxn modelId="{1667CEBB-2031-4DEC-B5D9-D8B7E625EFAE}" srcId="{6E73187B-3446-43D4-947B-59B24F08E204}" destId="{BEBFC860-60AD-43BA-8623-1BE2DBF1DA29}" srcOrd="0" destOrd="0" parTransId="{C9AF8238-6FF7-4961-B9EF-C6879A1EB4C0}" sibTransId="{71C65CFB-2E07-4BA4-B034-2649AE89E63F}"/>
    <dgm:cxn modelId="{BE3CC283-82CE-4D79-BED7-C90806A5DC7F}" type="presOf" srcId="{E2E71566-47F7-4847-B278-90818BA9828E}" destId="{CF56E885-DCD5-4C05-8E93-85185BB7DD9B}" srcOrd="0" destOrd="0" presId="urn:microsoft.com/office/officeart/2005/8/layout/list1"/>
    <dgm:cxn modelId="{9AA27E7E-CC34-4C1C-B27D-292F818E0E83}" type="presOf" srcId="{0CEFA19A-0DE3-42BC-8A3F-5841E8FFBF74}" destId="{BB9D7F43-AC68-45F7-8DC7-0B32505FFC5E}" srcOrd="0" destOrd="0" presId="urn:microsoft.com/office/officeart/2005/8/layout/list1"/>
    <dgm:cxn modelId="{55844435-EEBD-4788-943E-B72686B31AAB}" type="presOf" srcId="{5F4F503D-B7F8-4464-86EB-44B54B531564}" destId="{C0EE7A17-01A8-46B7-9885-C380729C7029}" srcOrd="0" destOrd="0" presId="urn:microsoft.com/office/officeart/2005/8/layout/list1"/>
    <dgm:cxn modelId="{007F29C8-1378-4EE1-A07A-6ACAB7D92785}" srcId="{0CEFA19A-0DE3-42BC-8A3F-5841E8FFBF74}" destId="{946CFFFE-80FE-4F72-B56F-C88DF9072A12}" srcOrd="0" destOrd="0" parTransId="{FA66482E-CC4D-4A02-8067-2787539E6985}" sibTransId="{C533EC4C-DB28-40B8-AF0F-F9C253860F4D}"/>
    <dgm:cxn modelId="{01E7B374-F1E0-475D-9939-DBD3F3DF4B10}" type="presOf" srcId="{777D5044-26F4-4572-B305-A61E71FEB901}" destId="{9D049C5B-B55F-4EA9-A217-9564ACC07626}" srcOrd="0" destOrd="0" presId="urn:microsoft.com/office/officeart/2005/8/layout/list1"/>
    <dgm:cxn modelId="{145FD71D-0298-4F68-B8E8-245D21F79A44}" srcId="{E2E71566-47F7-4847-B278-90818BA9828E}" destId="{6E73187B-3446-43D4-947B-59B24F08E204}" srcOrd="0" destOrd="0" parTransId="{8185ADA6-DDA9-4320-8D89-3467F288A489}" sibTransId="{35EE32D3-50FF-4A88-9155-7498B5FB1451}"/>
    <dgm:cxn modelId="{F0F16BAD-397A-4B4E-BFBC-6561DBE60177}" type="presOf" srcId="{BEBFC860-60AD-43BA-8623-1BE2DBF1DA29}" destId="{14241F1B-8EFA-4160-A931-5865CA84DA29}" srcOrd="0" destOrd="0" presId="urn:microsoft.com/office/officeart/2005/8/layout/list1"/>
    <dgm:cxn modelId="{D0DB932D-7E15-4A77-91C8-40EA418B8BA2}" type="presOf" srcId="{0CEFA19A-0DE3-42BC-8A3F-5841E8FFBF74}" destId="{5BF24257-1476-4DFA-BD92-2D1C818E3B38}" srcOrd="1" destOrd="0" presId="urn:microsoft.com/office/officeart/2005/8/layout/list1"/>
    <dgm:cxn modelId="{F5197418-F7C5-4478-B014-35DAF9BF80AF}" type="presOf" srcId="{6E73187B-3446-43D4-947B-59B24F08E204}" destId="{588B7C96-3BC6-41F7-BE30-98C26533E96B}" srcOrd="0" destOrd="0" presId="urn:microsoft.com/office/officeart/2005/8/layout/list1"/>
    <dgm:cxn modelId="{6DC84F37-F2D8-4F72-AD92-C4D2A16AC01C}" type="presOf" srcId="{777D5044-26F4-4572-B305-A61E71FEB901}" destId="{3E77DB71-B403-4D2C-82FB-5C830E72E37D}" srcOrd="1" destOrd="0" presId="urn:microsoft.com/office/officeart/2005/8/layout/list1"/>
    <dgm:cxn modelId="{E93EAB4D-818D-414B-9AA5-F75BF84EA987}" type="presParOf" srcId="{CF56E885-DCD5-4C05-8E93-85185BB7DD9B}" destId="{0C089C09-35C2-43E1-9AF8-85AC061982DC}" srcOrd="0" destOrd="0" presId="urn:microsoft.com/office/officeart/2005/8/layout/list1"/>
    <dgm:cxn modelId="{B5F6074E-725E-42F6-9B68-2EE3827A04EB}" type="presParOf" srcId="{0C089C09-35C2-43E1-9AF8-85AC061982DC}" destId="{588B7C96-3BC6-41F7-BE30-98C26533E96B}" srcOrd="0" destOrd="0" presId="urn:microsoft.com/office/officeart/2005/8/layout/list1"/>
    <dgm:cxn modelId="{4C23D94B-C319-4932-88BA-2DDFD157B3FF}" type="presParOf" srcId="{0C089C09-35C2-43E1-9AF8-85AC061982DC}" destId="{D7EFD7A4-432B-4825-A8E9-61EBB5E519F6}" srcOrd="1" destOrd="0" presId="urn:microsoft.com/office/officeart/2005/8/layout/list1"/>
    <dgm:cxn modelId="{9EAAF260-F929-4FA6-92CA-AABA2BCD6C23}" type="presParOf" srcId="{CF56E885-DCD5-4C05-8E93-85185BB7DD9B}" destId="{36DCBD5E-294E-45D0-AD8D-90AB10223A40}" srcOrd="1" destOrd="0" presId="urn:microsoft.com/office/officeart/2005/8/layout/list1"/>
    <dgm:cxn modelId="{7F96DC17-F33A-4BE2-B3E7-EBCBA3B703A1}" type="presParOf" srcId="{CF56E885-DCD5-4C05-8E93-85185BB7DD9B}" destId="{14241F1B-8EFA-4160-A931-5865CA84DA29}" srcOrd="2" destOrd="0" presId="urn:microsoft.com/office/officeart/2005/8/layout/list1"/>
    <dgm:cxn modelId="{EF77B2FB-EA19-4F4C-87F1-B3873221D1E4}" type="presParOf" srcId="{CF56E885-DCD5-4C05-8E93-85185BB7DD9B}" destId="{F8A943CF-8530-46B8-AAEC-5FCA74F66A1C}" srcOrd="3" destOrd="0" presId="urn:microsoft.com/office/officeart/2005/8/layout/list1"/>
    <dgm:cxn modelId="{D51B3995-9E53-42C6-BA49-C905970BE998}" type="presParOf" srcId="{CF56E885-DCD5-4C05-8E93-85185BB7DD9B}" destId="{D9C624E3-5DBF-4FFB-9B5E-8FE81B125B20}" srcOrd="4" destOrd="0" presId="urn:microsoft.com/office/officeart/2005/8/layout/list1"/>
    <dgm:cxn modelId="{8F137364-15CC-4EF2-AAE9-87169846851B}" type="presParOf" srcId="{D9C624E3-5DBF-4FFB-9B5E-8FE81B125B20}" destId="{9D049C5B-B55F-4EA9-A217-9564ACC07626}" srcOrd="0" destOrd="0" presId="urn:microsoft.com/office/officeart/2005/8/layout/list1"/>
    <dgm:cxn modelId="{2EE3B4E4-9EE7-44FF-AF31-EE757AB08E23}" type="presParOf" srcId="{D9C624E3-5DBF-4FFB-9B5E-8FE81B125B20}" destId="{3E77DB71-B403-4D2C-82FB-5C830E72E37D}" srcOrd="1" destOrd="0" presId="urn:microsoft.com/office/officeart/2005/8/layout/list1"/>
    <dgm:cxn modelId="{A7CA6970-69CA-4BBF-AEA2-A8941BC15697}" type="presParOf" srcId="{CF56E885-DCD5-4C05-8E93-85185BB7DD9B}" destId="{7A366C5B-8473-4BB4-9B54-073CA9CA84F3}" srcOrd="5" destOrd="0" presId="urn:microsoft.com/office/officeart/2005/8/layout/list1"/>
    <dgm:cxn modelId="{25EF3201-0071-4126-8AA6-5E016604BB32}" type="presParOf" srcId="{CF56E885-DCD5-4C05-8E93-85185BB7DD9B}" destId="{C0EE7A17-01A8-46B7-9885-C380729C7029}" srcOrd="6" destOrd="0" presId="urn:microsoft.com/office/officeart/2005/8/layout/list1"/>
    <dgm:cxn modelId="{6385D979-BF02-469C-A1DB-CD25CB51C605}" type="presParOf" srcId="{CF56E885-DCD5-4C05-8E93-85185BB7DD9B}" destId="{A06660FF-A986-4527-8156-568E535D8F03}" srcOrd="7" destOrd="0" presId="urn:microsoft.com/office/officeart/2005/8/layout/list1"/>
    <dgm:cxn modelId="{413744BF-E380-4BDB-86D1-D59BE09F12EE}" type="presParOf" srcId="{CF56E885-DCD5-4C05-8E93-85185BB7DD9B}" destId="{DD0F3577-DE4A-4823-A43E-4227E4A32927}" srcOrd="8" destOrd="0" presId="urn:microsoft.com/office/officeart/2005/8/layout/list1"/>
    <dgm:cxn modelId="{E5C54A7E-EC14-4063-99E3-3EA4B0ED1A8A}" type="presParOf" srcId="{DD0F3577-DE4A-4823-A43E-4227E4A32927}" destId="{BB9D7F43-AC68-45F7-8DC7-0B32505FFC5E}" srcOrd="0" destOrd="0" presId="urn:microsoft.com/office/officeart/2005/8/layout/list1"/>
    <dgm:cxn modelId="{2B60C0CD-E88C-4AEA-814A-FE6AA842B445}" type="presParOf" srcId="{DD0F3577-DE4A-4823-A43E-4227E4A32927}" destId="{5BF24257-1476-4DFA-BD92-2D1C818E3B38}" srcOrd="1" destOrd="0" presId="urn:microsoft.com/office/officeart/2005/8/layout/list1"/>
    <dgm:cxn modelId="{738E8197-3CB4-451E-AE97-246D8E1EF069}" type="presParOf" srcId="{CF56E885-DCD5-4C05-8E93-85185BB7DD9B}" destId="{0A829BA4-6025-443C-AF88-C0FF2E88147E}" srcOrd="9" destOrd="0" presId="urn:microsoft.com/office/officeart/2005/8/layout/list1"/>
    <dgm:cxn modelId="{8B79F854-BD69-4174-ADAD-BA260AFB5023}" type="presParOf" srcId="{CF56E885-DCD5-4C05-8E93-85185BB7DD9B}" destId="{4192BF5A-29C2-4DC0-A65B-51F54242A2A1}"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3EA0B94D-9C75-4DA8-9A24-936B0766EFA3}" type="doc">
      <dgm:prSet loTypeId="urn:microsoft.com/office/officeart/2005/8/layout/hList1" loCatId="list" qsTypeId="urn:microsoft.com/office/officeart/2005/8/quickstyle/simple5" qsCatId="simple" csTypeId="urn:microsoft.com/office/officeart/2005/8/colors/accent1_2" csCatId="accent1" phldr="1"/>
      <dgm:spPr/>
      <dgm:t>
        <a:bodyPr/>
        <a:lstStyle/>
        <a:p>
          <a:endParaRPr lang="en-US"/>
        </a:p>
      </dgm:t>
    </dgm:pt>
    <dgm:pt modelId="{B2B41420-639C-4C50-9D5C-3DC13C6A958D}">
      <dgm:prSet phldrT="[Text]"/>
      <dgm:spPr/>
      <dgm:t>
        <a:bodyPr/>
        <a:lstStyle/>
        <a:p>
          <a:r>
            <a:rPr lang="en-US" b="1" i="1" dirty="0" smtClean="0"/>
            <a:t>Market penetration</a:t>
          </a:r>
          <a:endParaRPr lang="en-US" dirty="0"/>
        </a:p>
      </dgm:t>
    </dgm:pt>
    <dgm:pt modelId="{80CD8BD5-65A2-47BB-B7C1-0D72F2E71A88}" type="parTrans" cxnId="{E254D4ED-EA5F-41A8-BFE2-95646F8B688F}">
      <dgm:prSet/>
      <dgm:spPr/>
      <dgm:t>
        <a:bodyPr/>
        <a:lstStyle/>
        <a:p>
          <a:endParaRPr lang="en-US"/>
        </a:p>
      </dgm:t>
    </dgm:pt>
    <dgm:pt modelId="{A0EF6A8F-9B76-4FCC-95D1-902C177249D8}" type="sibTrans" cxnId="{E254D4ED-EA5F-41A8-BFE2-95646F8B688F}">
      <dgm:prSet/>
      <dgm:spPr/>
      <dgm:t>
        <a:bodyPr/>
        <a:lstStyle/>
        <a:p>
          <a:endParaRPr lang="en-US"/>
        </a:p>
      </dgm:t>
    </dgm:pt>
    <dgm:pt modelId="{40793F06-CFF7-4A4B-BB8B-476430CA16D7}">
      <dgm:prSet phldrT="[Text]"/>
      <dgm:spPr/>
      <dgm:t>
        <a:bodyPr/>
        <a:lstStyle/>
        <a:p>
          <a:r>
            <a:rPr lang="en-US" b="1" i="1" dirty="0" smtClean="0"/>
            <a:t>Market Development</a:t>
          </a:r>
          <a:r>
            <a:rPr lang="en-US" dirty="0" smtClean="0"/>
            <a:t> </a:t>
          </a:r>
          <a:endParaRPr lang="en-US" dirty="0"/>
        </a:p>
      </dgm:t>
    </dgm:pt>
    <dgm:pt modelId="{611697B3-B47E-473A-B579-2029E4D67F77}" type="parTrans" cxnId="{3A287477-F7A0-4D15-9F7B-65D22E4C78D5}">
      <dgm:prSet/>
      <dgm:spPr/>
      <dgm:t>
        <a:bodyPr/>
        <a:lstStyle/>
        <a:p>
          <a:endParaRPr lang="en-US"/>
        </a:p>
      </dgm:t>
    </dgm:pt>
    <dgm:pt modelId="{9D7366EB-6267-4133-B1A4-2FE7AC66A49D}" type="sibTrans" cxnId="{3A287477-F7A0-4D15-9F7B-65D22E4C78D5}">
      <dgm:prSet/>
      <dgm:spPr/>
      <dgm:t>
        <a:bodyPr/>
        <a:lstStyle/>
        <a:p>
          <a:endParaRPr lang="en-US"/>
        </a:p>
      </dgm:t>
    </dgm:pt>
    <dgm:pt modelId="{1442A450-F49A-427D-BF66-2AE2384C634F}">
      <dgm:prSet phldrT="[Text]"/>
      <dgm:spPr/>
      <dgm:t>
        <a:bodyPr/>
        <a:lstStyle/>
        <a:p>
          <a:r>
            <a:rPr lang="en-US" dirty="0" smtClean="0"/>
            <a:t>Entails developing a market either entering alone or with partnership with a local business.  </a:t>
          </a:r>
          <a:endParaRPr lang="en-US" dirty="0"/>
        </a:p>
      </dgm:t>
    </dgm:pt>
    <dgm:pt modelId="{082DF3AF-3100-4E52-8E48-6AA00B460E27}" type="parTrans" cxnId="{9257B987-3543-4CAF-86C5-2E16B4D5E7AB}">
      <dgm:prSet/>
      <dgm:spPr/>
      <dgm:t>
        <a:bodyPr/>
        <a:lstStyle/>
        <a:p>
          <a:endParaRPr lang="en-US"/>
        </a:p>
      </dgm:t>
    </dgm:pt>
    <dgm:pt modelId="{C845DE48-4CAB-4AEF-B3CE-A5FF3CAC65B1}" type="sibTrans" cxnId="{9257B987-3543-4CAF-86C5-2E16B4D5E7AB}">
      <dgm:prSet/>
      <dgm:spPr/>
      <dgm:t>
        <a:bodyPr/>
        <a:lstStyle/>
        <a:p>
          <a:endParaRPr lang="en-US"/>
        </a:p>
      </dgm:t>
    </dgm:pt>
    <dgm:pt modelId="{226433B0-CF0B-4321-9946-C6260EF6A1EE}">
      <dgm:prSet phldrT="[Text]"/>
      <dgm:spPr/>
      <dgm:t>
        <a:bodyPr/>
        <a:lstStyle/>
        <a:p>
          <a:r>
            <a:rPr lang="en-US" b="1" i="1" dirty="0" smtClean="0"/>
            <a:t>Product Development</a:t>
          </a:r>
          <a:r>
            <a:rPr lang="en-US" dirty="0" smtClean="0"/>
            <a:t> </a:t>
          </a:r>
          <a:endParaRPr lang="en-US" dirty="0"/>
        </a:p>
      </dgm:t>
    </dgm:pt>
    <dgm:pt modelId="{C8CFE8CA-ABF5-4D1D-8A39-934544D7A115}" type="parTrans" cxnId="{92CD79C5-CD6F-4444-B7A5-253E1497AFF5}">
      <dgm:prSet/>
      <dgm:spPr/>
      <dgm:t>
        <a:bodyPr/>
        <a:lstStyle/>
        <a:p>
          <a:endParaRPr lang="en-US"/>
        </a:p>
      </dgm:t>
    </dgm:pt>
    <dgm:pt modelId="{6E110615-3293-4D3D-B48E-198E44F9FDB0}" type="sibTrans" cxnId="{92CD79C5-CD6F-4444-B7A5-253E1497AFF5}">
      <dgm:prSet/>
      <dgm:spPr/>
      <dgm:t>
        <a:bodyPr/>
        <a:lstStyle/>
        <a:p>
          <a:endParaRPr lang="en-US"/>
        </a:p>
      </dgm:t>
    </dgm:pt>
    <dgm:pt modelId="{96FCB0EA-9F5B-445C-A532-888CCEDFAC04}">
      <dgm:prSet phldrT="[Text]"/>
      <dgm:spPr/>
      <dgm:t>
        <a:bodyPr/>
        <a:lstStyle/>
        <a:p>
          <a:r>
            <a:rPr lang="en-US" dirty="0" smtClean="0"/>
            <a:t>Strategy involves developing products for a selected market considering consumer preferences.  </a:t>
          </a:r>
          <a:endParaRPr lang="en-US" dirty="0"/>
        </a:p>
      </dgm:t>
    </dgm:pt>
    <dgm:pt modelId="{5FECD71D-2A58-4509-9774-6DAD89DE542D}" type="parTrans" cxnId="{6932CAEF-34E1-4977-9ED4-7BD5935FDAEF}">
      <dgm:prSet/>
      <dgm:spPr/>
      <dgm:t>
        <a:bodyPr/>
        <a:lstStyle/>
        <a:p>
          <a:endParaRPr lang="en-US"/>
        </a:p>
      </dgm:t>
    </dgm:pt>
    <dgm:pt modelId="{8FF43DC8-84C5-4215-A5E8-AA8A499A3E53}" type="sibTrans" cxnId="{6932CAEF-34E1-4977-9ED4-7BD5935FDAEF}">
      <dgm:prSet/>
      <dgm:spPr/>
      <dgm:t>
        <a:bodyPr/>
        <a:lstStyle/>
        <a:p>
          <a:endParaRPr lang="en-US"/>
        </a:p>
      </dgm:t>
    </dgm:pt>
    <dgm:pt modelId="{CD87230D-8E8E-4B7A-9411-9D9538F65D28}">
      <dgm:prSet phldrT="[Text]"/>
      <dgm:spPr/>
      <dgm:t>
        <a:bodyPr/>
        <a:lstStyle/>
        <a:p>
          <a:r>
            <a:rPr lang="en-US" b="1" i="1" dirty="0" smtClean="0"/>
            <a:t>Diversification</a:t>
          </a:r>
          <a:endParaRPr lang="en-US" dirty="0"/>
        </a:p>
      </dgm:t>
    </dgm:pt>
    <dgm:pt modelId="{F938701C-3D44-424C-912F-2986A208582B}" type="parTrans" cxnId="{BDF0545A-41DB-4BAB-9609-2638B789F618}">
      <dgm:prSet/>
      <dgm:spPr/>
      <dgm:t>
        <a:bodyPr/>
        <a:lstStyle/>
        <a:p>
          <a:endParaRPr lang="en-US"/>
        </a:p>
      </dgm:t>
    </dgm:pt>
    <dgm:pt modelId="{FBF4CD45-4FEC-4D24-869D-972E5A49F2B1}" type="sibTrans" cxnId="{BDF0545A-41DB-4BAB-9609-2638B789F618}">
      <dgm:prSet/>
      <dgm:spPr/>
      <dgm:t>
        <a:bodyPr/>
        <a:lstStyle/>
        <a:p>
          <a:endParaRPr lang="en-US"/>
        </a:p>
      </dgm:t>
    </dgm:pt>
    <dgm:pt modelId="{FEBF360B-EEF6-4D1D-B301-4CBA130E7C65}">
      <dgm:prSet phldrT="[Text]"/>
      <dgm:spPr/>
      <dgm:t>
        <a:bodyPr/>
        <a:lstStyle/>
        <a:p>
          <a:r>
            <a:rPr lang="en-US" dirty="0" smtClean="0"/>
            <a:t>Involves getting into a market either to get a market share or establishing presence.  </a:t>
          </a:r>
          <a:endParaRPr lang="en-US" dirty="0"/>
        </a:p>
      </dgm:t>
    </dgm:pt>
    <dgm:pt modelId="{5B8110C7-0C19-4C0A-9F4C-3E8EB458AD59}" type="parTrans" cxnId="{31D2E512-EFEB-445B-914D-A8E2B202291A}">
      <dgm:prSet/>
      <dgm:spPr/>
      <dgm:t>
        <a:bodyPr/>
        <a:lstStyle/>
        <a:p>
          <a:endParaRPr lang="en-US"/>
        </a:p>
      </dgm:t>
    </dgm:pt>
    <dgm:pt modelId="{F90B43E5-0D19-4121-8C01-64E83A6CB3DE}" type="sibTrans" cxnId="{31D2E512-EFEB-445B-914D-A8E2B202291A}">
      <dgm:prSet/>
      <dgm:spPr/>
      <dgm:t>
        <a:bodyPr/>
        <a:lstStyle/>
        <a:p>
          <a:endParaRPr lang="en-US"/>
        </a:p>
      </dgm:t>
    </dgm:pt>
    <dgm:pt modelId="{33C6485E-263C-4EED-AEBA-262D77E515CC}">
      <dgm:prSet phldrT="[Text]"/>
      <dgm:spPr/>
      <dgm:t>
        <a:bodyPr/>
        <a:lstStyle/>
        <a:p>
          <a:r>
            <a:rPr lang="en-US" dirty="0" smtClean="0"/>
            <a:t>Strategy deals with developing new products for the new market</a:t>
          </a:r>
          <a:endParaRPr lang="en-US" dirty="0"/>
        </a:p>
      </dgm:t>
    </dgm:pt>
    <dgm:pt modelId="{1006FCEA-A827-4A20-AB66-0DF1C27AEC43}" type="parTrans" cxnId="{E52472DD-7144-451C-A257-0D87E3185FDF}">
      <dgm:prSet/>
      <dgm:spPr/>
      <dgm:t>
        <a:bodyPr/>
        <a:lstStyle/>
        <a:p>
          <a:endParaRPr lang="en-US"/>
        </a:p>
      </dgm:t>
    </dgm:pt>
    <dgm:pt modelId="{407B2EED-3AD0-4EE2-A249-011AB05CC69D}" type="sibTrans" cxnId="{E52472DD-7144-451C-A257-0D87E3185FDF}">
      <dgm:prSet/>
      <dgm:spPr/>
      <dgm:t>
        <a:bodyPr/>
        <a:lstStyle/>
        <a:p>
          <a:endParaRPr lang="en-US"/>
        </a:p>
      </dgm:t>
    </dgm:pt>
    <dgm:pt modelId="{33BB753B-A4AB-4E07-8D5D-85A2200DAFC4}" type="pres">
      <dgm:prSet presAssocID="{3EA0B94D-9C75-4DA8-9A24-936B0766EFA3}" presName="Name0" presStyleCnt="0">
        <dgm:presLayoutVars>
          <dgm:dir/>
          <dgm:animLvl val="lvl"/>
          <dgm:resizeHandles val="exact"/>
        </dgm:presLayoutVars>
      </dgm:prSet>
      <dgm:spPr/>
      <dgm:t>
        <a:bodyPr/>
        <a:lstStyle/>
        <a:p>
          <a:endParaRPr lang="en-US"/>
        </a:p>
      </dgm:t>
    </dgm:pt>
    <dgm:pt modelId="{B7ED8048-2843-460B-83C3-B365EE0EF053}" type="pres">
      <dgm:prSet presAssocID="{B2B41420-639C-4C50-9D5C-3DC13C6A958D}" presName="composite" presStyleCnt="0"/>
      <dgm:spPr/>
    </dgm:pt>
    <dgm:pt modelId="{848A1DAC-A949-4FFC-923C-C89CE1FB30C0}" type="pres">
      <dgm:prSet presAssocID="{B2B41420-639C-4C50-9D5C-3DC13C6A958D}" presName="parTx" presStyleLbl="alignNode1" presStyleIdx="0" presStyleCnt="4">
        <dgm:presLayoutVars>
          <dgm:chMax val="0"/>
          <dgm:chPref val="0"/>
          <dgm:bulletEnabled val="1"/>
        </dgm:presLayoutVars>
      </dgm:prSet>
      <dgm:spPr/>
      <dgm:t>
        <a:bodyPr/>
        <a:lstStyle/>
        <a:p>
          <a:endParaRPr lang="en-US"/>
        </a:p>
      </dgm:t>
    </dgm:pt>
    <dgm:pt modelId="{59C6C931-54D3-4F73-9364-0F02B1237764}" type="pres">
      <dgm:prSet presAssocID="{B2B41420-639C-4C50-9D5C-3DC13C6A958D}" presName="desTx" presStyleLbl="alignAccFollowNode1" presStyleIdx="0" presStyleCnt="4">
        <dgm:presLayoutVars>
          <dgm:bulletEnabled val="1"/>
        </dgm:presLayoutVars>
      </dgm:prSet>
      <dgm:spPr/>
      <dgm:t>
        <a:bodyPr/>
        <a:lstStyle/>
        <a:p>
          <a:endParaRPr lang="en-US"/>
        </a:p>
      </dgm:t>
    </dgm:pt>
    <dgm:pt modelId="{01C4126D-507D-464B-8A7F-8E31E24DC98C}" type="pres">
      <dgm:prSet presAssocID="{A0EF6A8F-9B76-4FCC-95D1-902C177249D8}" presName="space" presStyleCnt="0"/>
      <dgm:spPr/>
    </dgm:pt>
    <dgm:pt modelId="{FCFB1FFB-695B-4B79-8F95-5025367284EF}" type="pres">
      <dgm:prSet presAssocID="{40793F06-CFF7-4A4B-BB8B-476430CA16D7}" presName="composite" presStyleCnt="0"/>
      <dgm:spPr/>
    </dgm:pt>
    <dgm:pt modelId="{F4BED135-CC1F-43B1-BF6D-C8E01071DD55}" type="pres">
      <dgm:prSet presAssocID="{40793F06-CFF7-4A4B-BB8B-476430CA16D7}" presName="parTx" presStyleLbl="alignNode1" presStyleIdx="1" presStyleCnt="4">
        <dgm:presLayoutVars>
          <dgm:chMax val="0"/>
          <dgm:chPref val="0"/>
          <dgm:bulletEnabled val="1"/>
        </dgm:presLayoutVars>
      </dgm:prSet>
      <dgm:spPr/>
      <dgm:t>
        <a:bodyPr/>
        <a:lstStyle/>
        <a:p>
          <a:endParaRPr lang="en-US"/>
        </a:p>
      </dgm:t>
    </dgm:pt>
    <dgm:pt modelId="{9183F399-B8DB-492C-909A-7A09CC6B1725}" type="pres">
      <dgm:prSet presAssocID="{40793F06-CFF7-4A4B-BB8B-476430CA16D7}" presName="desTx" presStyleLbl="alignAccFollowNode1" presStyleIdx="1" presStyleCnt="4">
        <dgm:presLayoutVars>
          <dgm:bulletEnabled val="1"/>
        </dgm:presLayoutVars>
      </dgm:prSet>
      <dgm:spPr/>
      <dgm:t>
        <a:bodyPr/>
        <a:lstStyle/>
        <a:p>
          <a:endParaRPr lang="en-US"/>
        </a:p>
      </dgm:t>
    </dgm:pt>
    <dgm:pt modelId="{5BD35C80-DF13-4FAE-A148-BB695F58DEFC}" type="pres">
      <dgm:prSet presAssocID="{9D7366EB-6267-4133-B1A4-2FE7AC66A49D}" presName="space" presStyleCnt="0"/>
      <dgm:spPr/>
    </dgm:pt>
    <dgm:pt modelId="{D463A96D-CA25-4401-9894-38F608397B71}" type="pres">
      <dgm:prSet presAssocID="{226433B0-CF0B-4321-9946-C6260EF6A1EE}" presName="composite" presStyleCnt="0"/>
      <dgm:spPr/>
    </dgm:pt>
    <dgm:pt modelId="{DC705EA7-5A2B-4D6C-B199-62BEFE84D834}" type="pres">
      <dgm:prSet presAssocID="{226433B0-CF0B-4321-9946-C6260EF6A1EE}" presName="parTx" presStyleLbl="alignNode1" presStyleIdx="2" presStyleCnt="4">
        <dgm:presLayoutVars>
          <dgm:chMax val="0"/>
          <dgm:chPref val="0"/>
          <dgm:bulletEnabled val="1"/>
        </dgm:presLayoutVars>
      </dgm:prSet>
      <dgm:spPr/>
      <dgm:t>
        <a:bodyPr/>
        <a:lstStyle/>
        <a:p>
          <a:endParaRPr lang="en-US"/>
        </a:p>
      </dgm:t>
    </dgm:pt>
    <dgm:pt modelId="{262E9FE0-37BC-42FC-AF37-14CBDAC6689B}" type="pres">
      <dgm:prSet presAssocID="{226433B0-CF0B-4321-9946-C6260EF6A1EE}" presName="desTx" presStyleLbl="alignAccFollowNode1" presStyleIdx="2" presStyleCnt="4">
        <dgm:presLayoutVars>
          <dgm:bulletEnabled val="1"/>
        </dgm:presLayoutVars>
      </dgm:prSet>
      <dgm:spPr/>
      <dgm:t>
        <a:bodyPr/>
        <a:lstStyle/>
        <a:p>
          <a:endParaRPr lang="en-US"/>
        </a:p>
      </dgm:t>
    </dgm:pt>
    <dgm:pt modelId="{A0E1DE13-F0EA-4D6A-B32F-5A761386E00E}" type="pres">
      <dgm:prSet presAssocID="{6E110615-3293-4D3D-B48E-198E44F9FDB0}" presName="space" presStyleCnt="0"/>
      <dgm:spPr/>
    </dgm:pt>
    <dgm:pt modelId="{2A1632E1-413C-4BDF-9363-01468B5A1D46}" type="pres">
      <dgm:prSet presAssocID="{CD87230D-8E8E-4B7A-9411-9D9538F65D28}" presName="composite" presStyleCnt="0"/>
      <dgm:spPr/>
    </dgm:pt>
    <dgm:pt modelId="{26CFE5F8-209B-4620-8B78-F9127D7A43BE}" type="pres">
      <dgm:prSet presAssocID="{CD87230D-8E8E-4B7A-9411-9D9538F65D28}" presName="parTx" presStyleLbl="alignNode1" presStyleIdx="3" presStyleCnt="4">
        <dgm:presLayoutVars>
          <dgm:chMax val="0"/>
          <dgm:chPref val="0"/>
          <dgm:bulletEnabled val="1"/>
        </dgm:presLayoutVars>
      </dgm:prSet>
      <dgm:spPr/>
      <dgm:t>
        <a:bodyPr/>
        <a:lstStyle/>
        <a:p>
          <a:endParaRPr lang="en-US"/>
        </a:p>
      </dgm:t>
    </dgm:pt>
    <dgm:pt modelId="{F7E881E7-2820-4710-9DF5-A1F6111DED80}" type="pres">
      <dgm:prSet presAssocID="{CD87230D-8E8E-4B7A-9411-9D9538F65D28}" presName="desTx" presStyleLbl="alignAccFollowNode1" presStyleIdx="3" presStyleCnt="4">
        <dgm:presLayoutVars>
          <dgm:bulletEnabled val="1"/>
        </dgm:presLayoutVars>
      </dgm:prSet>
      <dgm:spPr/>
      <dgm:t>
        <a:bodyPr/>
        <a:lstStyle/>
        <a:p>
          <a:endParaRPr lang="en-US"/>
        </a:p>
      </dgm:t>
    </dgm:pt>
  </dgm:ptLst>
  <dgm:cxnLst>
    <dgm:cxn modelId="{31D2E512-EFEB-445B-914D-A8E2B202291A}" srcId="{B2B41420-639C-4C50-9D5C-3DC13C6A958D}" destId="{FEBF360B-EEF6-4D1D-B301-4CBA130E7C65}" srcOrd="0" destOrd="0" parTransId="{5B8110C7-0C19-4C0A-9F4C-3E8EB458AD59}" sibTransId="{F90B43E5-0D19-4121-8C01-64E83A6CB3DE}"/>
    <dgm:cxn modelId="{6DBB49ED-1C39-4195-817E-44E3BE20EE1B}" type="presOf" srcId="{226433B0-CF0B-4321-9946-C6260EF6A1EE}" destId="{DC705EA7-5A2B-4D6C-B199-62BEFE84D834}" srcOrd="0" destOrd="0" presId="urn:microsoft.com/office/officeart/2005/8/layout/hList1"/>
    <dgm:cxn modelId="{3C40F321-288D-4EDE-B02E-625F9AB70F28}" type="presOf" srcId="{33C6485E-263C-4EED-AEBA-262D77E515CC}" destId="{F7E881E7-2820-4710-9DF5-A1F6111DED80}" srcOrd="0" destOrd="0" presId="urn:microsoft.com/office/officeart/2005/8/layout/hList1"/>
    <dgm:cxn modelId="{6932CAEF-34E1-4977-9ED4-7BD5935FDAEF}" srcId="{226433B0-CF0B-4321-9946-C6260EF6A1EE}" destId="{96FCB0EA-9F5B-445C-A532-888CCEDFAC04}" srcOrd="0" destOrd="0" parTransId="{5FECD71D-2A58-4509-9774-6DAD89DE542D}" sibTransId="{8FF43DC8-84C5-4215-A5E8-AA8A499A3E53}"/>
    <dgm:cxn modelId="{630F91AF-CC59-4490-AFF8-28B904B6885D}" type="presOf" srcId="{B2B41420-639C-4C50-9D5C-3DC13C6A958D}" destId="{848A1DAC-A949-4FFC-923C-C89CE1FB30C0}" srcOrd="0" destOrd="0" presId="urn:microsoft.com/office/officeart/2005/8/layout/hList1"/>
    <dgm:cxn modelId="{3A287477-F7A0-4D15-9F7B-65D22E4C78D5}" srcId="{3EA0B94D-9C75-4DA8-9A24-936B0766EFA3}" destId="{40793F06-CFF7-4A4B-BB8B-476430CA16D7}" srcOrd="1" destOrd="0" parTransId="{611697B3-B47E-473A-B579-2029E4D67F77}" sibTransId="{9D7366EB-6267-4133-B1A4-2FE7AC66A49D}"/>
    <dgm:cxn modelId="{72AFD88F-7B66-4989-9B0A-3D9F6AEFC814}" type="presOf" srcId="{CD87230D-8E8E-4B7A-9411-9D9538F65D28}" destId="{26CFE5F8-209B-4620-8B78-F9127D7A43BE}" srcOrd="0" destOrd="0" presId="urn:microsoft.com/office/officeart/2005/8/layout/hList1"/>
    <dgm:cxn modelId="{BDF0545A-41DB-4BAB-9609-2638B789F618}" srcId="{3EA0B94D-9C75-4DA8-9A24-936B0766EFA3}" destId="{CD87230D-8E8E-4B7A-9411-9D9538F65D28}" srcOrd="3" destOrd="0" parTransId="{F938701C-3D44-424C-912F-2986A208582B}" sibTransId="{FBF4CD45-4FEC-4D24-869D-972E5A49F2B1}"/>
    <dgm:cxn modelId="{E254D4ED-EA5F-41A8-BFE2-95646F8B688F}" srcId="{3EA0B94D-9C75-4DA8-9A24-936B0766EFA3}" destId="{B2B41420-639C-4C50-9D5C-3DC13C6A958D}" srcOrd="0" destOrd="0" parTransId="{80CD8BD5-65A2-47BB-B7C1-0D72F2E71A88}" sibTransId="{A0EF6A8F-9B76-4FCC-95D1-902C177249D8}"/>
    <dgm:cxn modelId="{9257B987-3543-4CAF-86C5-2E16B4D5E7AB}" srcId="{40793F06-CFF7-4A4B-BB8B-476430CA16D7}" destId="{1442A450-F49A-427D-BF66-2AE2384C634F}" srcOrd="0" destOrd="0" parTransId="{082DF3AF-3100-4E52-8E48-6AA00B460E27}" sibTransId="{C845DE48-4CAB-4AEF-B3CE-A5FF3CAC65B1}"/>
    <dgm:cxn modelId="{E52472DD-7144-451C-A257-0D87E3185FDF}" srcId="{CD87230D-8E8E-4B7A-9411-9D9538F65D28}" destId="{33C6485E-263C-4EED-AEBA-262D77E515CC}" srcOrd="0" destOrd="0" parTransId="{1006FCEA-A827-4A20-AB66-0DF1C27AEC43}" sibTransId="{407B2EED-3AD0-4EE2-A249-011AB05CC69D}"/>
    <dgm:cxn modelId="{AC58C9A2-7D88-4B71-99A3-5CF02CF533D0}" type="presOf" srcId="{FEBF360B-EEF6-4D1D-B301-4CBA130E7C65}" destId="{59C6C931-54D3-4F73-9364-0F02B1237764}" srcOrd="0" destOrd="0" presId="urn:microsoft.com/office/officeart/2005/8/layout/hList1"/>
    <dgm:cxn modelId="{0BB40D1B-782D-4AD9-9CF5-74E659214847}" type="presOf" srcId="{3EA0B94D-9C75-4DA8-9A24-936B0766EFA3}" destId="{33BB753B-A4AB-4E07-8D5D-85A2200DAFC4}" srcOrd="0" destOrd="0" presId="urn:microsoft.com/office/officeart/2005/8/layout/hList1"/>
    <dgm:cxn modelId="{270AF08B-2E43-418F-BD7A-6D8AFDEFEE72}" type="presOf" srcId="{40793F06-CFF7-4A4B-BB8B-476430CA16D7}" destId="{F4BED135-CC1F-43B1-BF6D-C8E01071DD55}" srcOrd="0" destOrd="0" presId="urn:microsoft.com/office/officeart/2005/8/layout/hList1"/>
    <dgm:cxn modelId="{578436E0-CF1A-410E-9253-2C413099C66B}" type="presOf" srcId="{96FCB0EA-9F5B-445C-A532-888CCEDFAC04}" destId="{262E9FE0-37BC-42FC-AF37-14CBDAC6689B}" srcOrd="0" destOrd="0" presId="urn:microsoft.com/office/officeart/2005/8/layout/hList1"/>
    <dgm:cxn modelId="{92CD79C5-CD6F-4444-B7A5-253E1497AFF5}" srcId="{3EA0B94D-9C75-4DA8-9A24-936B0766EFA3}" destId="{226433B0-CF0B-4321-9946-C6260EF6A1EE}" srcOrd="2" destOrd="0" parTransId="{C8CFE8CA-ABF5-4D1D-8A39-934544D7A115}" sibTransId="{6E110615-3293-4D3D-B48E-198E44F9FDB0}"/>
    <dgm:cxn modelId="{8F30CDC4-615A-4F8D-9D89-DE9A9C794BC0}" type="presOf" srcId="{1442A450-F49A-427D-BF66-2AE2384C634F}" destId="{9183F399-B8DB-492C-909A-7A09CC6B1725}" srcOrd="0" destOrd="0" presId="urn:microsoft.com/office/officeart/2005/8/layout/hList1"/>
    <dgm:cxn modelId="{1A44DA8D-F550-4F19-85A8-1F82153A8D07}" type="presParOf" srcId="{33BB753B-A4AB-4E07-8D5D-85A2200DAFC4}" destId="{B7ED8048-2843-460B-83C3-B365EE0EF053}" srcOrd="0" destOrd="0" presId="urn:microsoft.com/office/officeart/2005/8/layout/hList1"/>
    <dgm:cxn modelId="{AFD35B2E-271B-4738-BCED-BFB92B2BC09E}" type="presParOf" srcId="{B7ED8048-2843-460B-83C3-B365EE0EF053}" destId="{848A1DAC-A949-4FFC-923C-C89CE1FB30C0}" srcOrd="0" destOrd="0" presId="urn:microsoft.com/office/officeart/2005/8/layout/hList1"/>
    <dgm:cxn modelId="{C63BC594-C768-4774-8B4C-54A6086389E5}" type="presParOf" srcId="{B7ED8048-2843-460B-83C3-B365EE0EF053}" destId="{59C6C931-54D3-4F73-9364-0F02B1237764}" srcOrd="1" destOrd="0" presId="urn:microsoft.com/office/officeart/2005/8/layout/hList1"/>
    <dgm:cxn modelId="{220FE9CB-BE12-4F8F-A1C0-758AD3EEB4A3}" type="presParOf" srcId="{33BB753B-A4AB-4E07-8D5D-85A2200DAFC4}" destId="{01C4126D-507D-464B-8A7F-8E31E24DC98C}" srcOrd="1" destOrd="0" presId="urn:microsoft.com/office/officeart/2005/8/layout/hList1"/>
    <dgm:cxn modelId="{E2E46E86-19B1-479D-92D7-0A804A6083AD}" type="presParOf" srcId="{33BB753B-A4AB-4E07-8D5D-85A2200DAFC4}" destId="{FCFB1FFB-695B-4B79-8F95-5025367284EF}" srcOrd="2" destOrd="0" presId="urn:microsoft.com/office/officeart/2005/8/layout/hList1"/>
    <dgm:cxn modelId="{4DFFEA9B-E1D2-4BD0-BE91-E6A4317934C3}" type="presParOf" srcId="{FCFB1FFB-695B-4B79-8F95-5025367284EF}" destId="{F4BED135-CC1F-43B1-BF6D-C8E01071DD55}" srcOrd="0" destOrd="0" presId="urn:microsoft.com/office/officeart/2005/8/layout/hList1"/>
    <dgm:cxn modelId="{36C42C6F-C197-45D6-8A35-64B4B4C64E1A}" type="presParOf" srcId="{FCFB1FFB-695B-4B79-8F95-5025367284EF}" destId="{9183F399-B8DB-492C-909A-7A09CC6B1725}" srcOrd="1" destOrd="0" presId="urn:microsoft.com/office/officeart/2005/8/layout/hList1"/>
    <dgm:cxn modelId="{4CBE2CC3-57BA-4191-946B-E311198DEF5B}" type="presParOf" srcId="{33BB753B-A4AB-4E07-8D5D-85A2200DAFC4}" destId="{5BD35C80-DF13-4FAE-A148-BB695F58DEFC}" srcOrd="3" destOrd="0" presId="urn:microsoft.com/office/officeart/2005/8/layout/hList1"/>
    <dgm:cxn modelId="{981D3A0D-D0FC-4D8A-A5F9-9223C0989034}" type="presParOf" srcId="{33BB753B-A4AB-4E07-8D5D-85A2200DAFC4}" destId="{D463A96D-CA25-4401-9894-38F608397B71}" srcOrd="4" destOrd="0" presId="urn:microsoft.com/office/officeart/2005/8/layout/hList1"/>
    <dgm:cxn modelId="{018F06D4-C419-4314-A7E5-7F2A26BD6F61}" type="presParOf" srcId="{D463A96D-CA25-4401-9894-38F608397B71}" destId="{DC705EA7-5A2B-4D6C-B199-62BEFE84D834}" srcOrd="0" destOrd="0" presId="urn:microsoft.com/office/officeart/2005/8/layout/hList1"/>
    <dgm:cxn modelId="{10CFF852-1583-41A6-834E-CE757AA27286}" type="presParOf" srcId="{D463A96D-CA25-4401-9894-38F608397B71}" destId="{262E9FE0-37BC-42FC-AF37-14CBDAC6689B}" srcOrd="1" destOrd="0" presId="urn:microsoft.com/office/officeart/2005/8/layout/hList1"/>
    <dgm:cxn modelId="{44CB3810-9FE0-4315-BEE5-6D83F1E64D84}" type="presParOf" srcId="{33BB753B-A4AB-4E07-8D5D-85A2200DAFC4}" destId="{A0E1DE13-F0EA-4D6A-B32F-5A761386E00E}" srcOrd="5" destOrd="0" presId="urn:microsoft.com/office/officeart/2005/8/layout/hList1"/>
    <dgm:cxn modelId="{C7C7EF91-AC6C-4B90-B1A0-C0F39545E8E2}" type="presParOf" srcId="{33BB753B-A4AB-4E07-8D5D-85A2200DAFC4}" destId="{2A1632E1-413C-4BDF-9363-01468B5A1D46}" srcOrd="6" destOrd="0" presId="urn:microsoft.com/office/officeart/2005/8/layout/hList1"/>
    <dgm:cxn modelId="{F9E58797-CA13-4B4C-B138-092A721F431B}" type="presParOf" srcId="{2A1632E1-413C-4BDF-9363-01468B5A1D46}" destId="{26CFE5F8-209B-4620-8B78-F9127D7A43BE}" srcOrd="0" destOrd="0" presId="urn:microsoft.com/office/officeart/2005/8/layout/hList1"/>
    <dgm:cxn modelId="{2E849ED3-6B9A-464A-82CD-A2488E70B210}" type="presParOf" srcId="{2A1632E1-413C-4BDF-9363-01468B5A1D46}" destId="{F7E881E7-2820-4710-9DF5-A1F6111DED80}"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97362BF0-977B-478B-8803-233EABBE8105}"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en-US"/>
        </a:p>
      </dgm:t>
    </dgm:pt>
    <dgm:pt modelId="{B1DE4ABC-69DB-439E-AC5D-EC69431158C8}">
      <dgm:prSet phldrT="[Text]"/>
      <dgm:spPr/>
      <dgm:t>
        <a:bodyPr/>
        <a:lstStyle/>
        <a:p>
          <a:r>
            <a:rPr lang="en-US" b="0" i="0" dirty="0" smtClean="0"/>
            <a:t>Direct Unit Franchising</a:t>
          </a:r>
          <a:endParaRPr lang="en-US" b="0" i="0" dirty="0"/>
        </a:p>
      </dgm:t>
    </dgm:pt>
    <dgm:pt modelId="{79DE90A6-EC8A-4663-9361-3B6C1A9CA824}" type="parTrans" cxnId="{5C663B10-4CED-46D3-B41F-B6B8DC37C95B}">
      <dgm:prSet/>
      <dgm:spPr/>
      <dgm:t>
        <a:bodyPr/>
        <a:lstStyle/>
        <a:p>
          <a:endParaRPr lang="en-US"/>
        </a:p>
      </dgm:t>
    </dgm:pt>
    <dgm:pt modelId="{7D9F619A-BDFB-4522-B87C-E59A51C9DAC9}" type="sibTrans" cxnId="{5C663B10-4CED-46D3-B41F-B6B8DC37C95B}">
      <dgm:prSet/>
      <dgm:spPr/>
      <dgm:t>
        <a:bodyPr/>
        <a:lstStyle/>
        <a:p>
          <a:endParaRPr lang="en-US"/>
        </a:p>
      </dgm:t>
    </dgm:pt>
    <dgm:pt modelId="{AD9536BD-15A4-4D22-87C3-FA5C43DC0B9D}">
      <dgm:prSet phldrT="[Text]"/>
      <dgm:spPr/>
      <dgm:t>
        <a:bodyPr/>
        <a:lstStyle/>
        <a:p>
          <a:r>
            <a:rPr lang="en-US" b="0" i="0" dirty="0" smtClean="0"/>
            <a:t>Establishing a Branch.</a:t>
          </a:r>
          <a:endParaRPr lang="en-US" b="0" i="0" dirty="0"/>
        </a:p>
      </dgm:t>
    </dgm:pt>
    <dgm:pt modelId="{5E2035A3-761C-465F-A47B-C37E71673B5A}" type="parTrans" cxnId="{21E2C164-D786-43A9-A871-26BACF4CEACA}">
      <dgm:prSet/>
      <dgm:spPr/>
      <dgm:t>
        <a:bodyPr/>
        <a:lstStyle/>
        <a:p>
          <a:endParaRPr lang="en-US"/>
        </a:p>
      </dgm:t>
    </dgm:pt>
    <dgm:pt modelId="{F8518B62-0422-4E2D-AEE1-729EC4988270}" type="sibTrans" cxnId="{21E2C164-D786-43A9-A871-26BACF4CEACA}">
      <dgm:prSet/>
      <dgm:spPr/>
      <dgm:t>
        <a:bodyPr/>
        <a:lstStyle/>
        <a:p>
          <a:endParaRPr lang="en-US"/>
        </a:p>
      </dgm:t>
    </dgm:pt>
    <dgm:pt modelId="{38A0BB0B-431B-4355-9231-223F113DA4AC}">
      <dgm:prSet phldrT="[Text]"/>
      <dgm:spPr/>
      <dgm:t>
        <a:bodyPr/>
        <a:lstStyle/>
        <a:p>
          <a:r>
            <a:rPr lang="en-US" b="0" i="0" dirty="0" smtClean="0"/>
            <a:t>Development Agreement</a:t>
          </a:r>
          <a:endParaRPr lang="en-US" b="0" i="0" dirty="0"/>
        </a:p>
      </dgm:t>
    </dgm:pt>
    <dgm:pt modelId="{2CEF8630-A2C9-4F11-AFE0-0D0332F8E967}" type="parTrans" cxnId="{896DB8E0-02D0-4583-904F-A1CB9AF0648C}">
      <dgm:prSet/>
      <dgm:spPr/>
      <dgm:t>
        <a:bodyPr/>
        <a:lstStyle/>
        <a:p>
          <a:endParaRPr lang="en-US"/>
        </a:p>
      </dgm:t>
    </dgm:pt>
    <dgm:pt modelId="{C5FCA8DE-8FBA-41AC-9646-7F05043C5B04}" type="sibTrans" cxnId="{896DB8E0-02D0-4583-904F-A1CB9AF0648C}">
      <dgm:prSet/>
      <dgm:spPr/>
      <dgm:t>
        <a:bodyPr/>
        <a:lstStyle/>
        <a:p>
          <a:endParaRPr lang="en-US"/>
        </a:p>
      </dgm:t>
    </dgm:pt>
    <dgm:pt modelId="{2F033DE7-FD9A-4953-A5B7-6A87A55E1719}">
      <dgm:prSet phldrT="[Text]"/>
      <dgm:spPr/>
      <dgm:t>
        <a:bodyPr/>
        <a:lstStyle/>
        <a:p>
          <a:r>
            <a:rPr lang="en-US" dirty="0" smtClean="0"/>
            <a:t>Effective enforcement of and compliance with company’s standards</a:t>
          </a:r>
          <a:endParaRPr lang="en-US" dirty="0"/>
        </a:p>
      </dgm:t>
    </dgm:pt>
    <dgm:pt modelId="{433C1482-8F6A-487E-AF30-A946281D0F7B}" type="parTrans" cxnId="{B6ED297E-FD80-4B61-92DE-5BA73821A188}">
      <dgm:prSet/>
      <dgm:spPr/>
      <dgm:t>
        <a:bodyPr/>
        <a:lstStyle/>
        <a:p>
          <a:endParaRPr lang="en-US"/>
        </a:p>
      </dgm:t>
    </dgm:pt>
    <dgm:pt modelId="{9D806D12-D868-4BD7-845D-7D1D5446B6DF}" type="sibTrans" cxnId="{B6ED297E-FD80-4B61-92DE-5BA73821A188}">
      <dgm:prSet/>
      <dgm:spPr/>
      <dgm:t>
        <a:bodyPr/>
        <a:lstStyle/>
        <a:p>
          <a:endParaRPr lang="en-US"/>
        </a:p>
      </dgm:t>
    </dgm:pt>
    <dgm:pt modelId="{B4A5E8C6-9514-4A06-A192-95D5AD05D5CD}">
      <dgm:prSet/>
      <dgm:spPr/>
      <dgm:t>
        <a:bodyPr/>
        <a:lstStyle/>
        <a:p>
          <a:r>
            <a:rPr lang="en-US" smtClean="0"/>
            <a:t>Control of  brand penetration and brand image</a:t>
          </a:r>
          <a:endParaRPr lang="en-US"/>
        </a:p>
      </dgm:t>
    </dgm:pt>
    <dgm:pt modelId="{EC365E4D-1F7B-4B00-9DE6-065CF9DF1137}" type="parTrans" cxnId="{967DD80D-E086-4882-B380-4264417FFF04}">
      <dgm:prSet/>
      <dgm:spPr/>
      <dgm:t>
        <a:bodyPr/>
        <a:lstStyle/>
        <a:p>
          <a:endParaRPr lang="en-US"/>
        </a:p>
      </dgm:t>
    </dgm:pt>
    <dgm:pt modelId="{F7FDF92B-0131-40F5-98A6-8E7B6BCC290C}" type="sibTrans" cxnId="{967DD80D-E086-4882-B380-4264417FFF04}">
      <dgm:prSet/>
      <dgm:spPr/>
      <dgm:t>
        <a:bodyPr/>
        <a:lstStyle/>
        <a:p>
          <a:endParaRPr lang="en-US"/>
        </a:p>
      </dgm:t>
    </dgm:pt>
    <dgm:pt modelId="{BD128F65-5B92-4E26-8113-437940D62113}">
      <dgm:prSet/>
      <dgm:spPr/>
      <dgm:t>
        <a:bodyPr/>
        <a:lstStyle/>
        <a:p>
          <a:r>
            <a:rPr lang="en-US" smtClean="0"/>
            <a:t>Greater control over franchisees </a:t>
          </a:r>
          <a:endParaRPr lang="en-US"/>
        </a:p>
      </dgm:t>
    </dgm:pt>
    <dgm:pt modelId="{F99E50E3-A4AE-4085-86FD-E7BC3FC71241}" type="parTrans" cxnId="{F4F2B705-1FD7-4CF6-B7C0-4C79EEEBD288}">
      <dgm:prSet/>
      <dgm:spPr/>
      <dgm:t>
        <a:bodyPr/>
        <a:lstStyle/>
        <a:p>
          <a:endParaRPr lang="en-US"/>
        </a:p>
      </dgm:t>
    </dgm:pt>
    <dgm:pt modelId="{108B18C9-B2C1-4ADD-8189-116576D64046}" type="sibTrans" cxnId="{F4F2B705-1FD7-4CF6-B7C0-4C79EEEBD288}">
      <dgm:prSet/>
      <dgm:spPr/>
      <dgm:t>
        <a:bodyPr/>
        <a:lstStyle/>
        <a:p>
          <a:endParaRPr lang="en-US"/>
        </a:p>
      </dgm:t>
    </dgm:pt>
    <dgm:pt modelId="{B1425589-8D04-406E-9C0F-0BC60B65BF27}">
      <dgm:prSet/>
      <dgm:spPr/>
      <dgm:t>
        <a:bodyPr/>
        <a:lstStyle/>
        <a:p>
          <a:r>
            <a:rPr lang="en-US" smtClean="0"/>
            <a:t>Size of proposed country </a:t>
          </a:r>
          <a:endParaRPr lang="en-US"/>
        </a:p>
      </dgm:t>
    </dgm:pt>
    <dgm:pt modelId="{1EFE05C6-61E6-410C-A894-73246D698194}" type="parTrans" cxnId="{045D9174-938C-4D68-AF0A-5A42A86F9D13}">
      <dgm:prSet/>
      <dgm:spPr/>
      <dgm:t>
        <a:bodyPr/>
        <a:lstStyle/>
        <a:p>
          <a:endParaRPr lang="en-US"/>
        </a:p>
      </dgm:t>
    </dgm:pt>
    <dgm:pt modelId="{F7DBFE47-7386-40C3-A093-2B3BFB7DDD88}" type="sibTrans" cxnId="{045D9174-938C-4D68-AF0A-5A42A86F9D13}">
      <dgm:prSet/>
      <dgm:spPr/>
      <dgm:t>
        <a:bodyPr/>
        <a:lstStyle/>
        <a:p>
          <a:endParaRPr lang="en-US"/>
        </a:p>
      </dgm:t>
    </dgm:pt>
    <dgm:pt modelId="{5461A4AB-E9AD-4C4E-B676-C16BAB4EA092}">
      <dgm:prSet/>
      <dgm:spPr/>
      <dgm:t>
        <a:bodyPr/>
        <a:lstStyle/>
        <a:p>
          <a:r>
            <a:rPr lang="en-US" smtClean="0"/>
            <a:t>Low resources  commitment by franchisors</a:t>
          </a:r>
          <a:endParaRPr lang="en-US"/>
        </a:p>
      </dgm:t>
    </dgm:pt>
    <dgm:pt modelId="{4BF66D7C-B59D-4948-B417-53DA6D8D890C}" type="parTrans" cxnId="{05F2B578-8229-4C26-AF48-731F85101031}">
      <dgm:prSet/>
      <dgm:spPr/>
      <dgm:t>
        <a:bodyPr/>
        <a:lstStyle/>
        <a:p>
          <a:endParaRPr lang="en-US"/>
        </a:p>
      </dgm:t>
    </dgm:pt>
    <dgm:pt modelId="{C87669B8-30FD-47C7-B23A-135F73E30EE0}" type="sibTrans" cxnId="{05F2B578-8229-4C26-AF48-731F85101031}">
      <dgm:prSet/>
      <dgm:spPr/>
      <dgm:t>
        <a:bodyPr/>
        <a:lstStyle/>
        <a:p>
          <a:endParaRPr lang="en-US"/>
        </a:p>
      </dgm:t>
    </dgm:pt>
    <dgm:pt modelId="{4FF12CD1-4808-4B3D-B66F-B451FB71FACB}">
      <dgm:prSet/>
      <dgm:spPr/>
      <dgm:t>
        <a:bodyPr/>
        <a:lstStyle/>
        <a:p>
          <a:r>
            <a:rPr lang="en-US" smtClean="0"/>
            <a:t>Significant differences  in language, culture, and legal system </a:t>
          </a:r>
          <a:endParaRPr lang="en-US"/>
        </a:p>
      </dgm:t>
    </dgm:pt>
    <dgm:pt modelId="{9DF4E75C-A68E-4E96-A286-C663C9F426B7}" type="parTrans" cxnId="{56AFEEE1-C400-4EC2-B501-9FD4FBB00014}">
      <dgm:prSet/>
      <dgm:spPr/>
      <dgm:t>
        <a:bodyPr/>
        <a:lstStyle/>
        <a:p>
          <a:endParaRPr lang="en-US"/>
        </a:p>
      </dgm:t>
    </dgm:pt>
    <dgm:pt modelId="{3E8CC9EF-23C6-4176-BB34-4A6CA2D8BC1A}" type="sibTrans" cxnId="{56AFEEE1-C400-4EC2-B501-9FD4FBB00014}">
      <dgm:prSet/>
      <dgm:spPr/>
      <dgm:t>
        <a:bodyPr/>
        <a:lstStyle/>
        <a:p>
          <a:endParaRPr lang="en-US"/>
        </a:p>
      </dgm:t>
    </dgm:pt>
    <dgm:pt modelId="{F8F8A9E0-037A-4B59-AB90-95BEF4796366}">
      <dgm:prSet/>
      <dgm:spPr/>
      <dgm:t>
        <a:bodyPr/>
        <a:lstStyle/>
        <a:p>
          <a:r>
            <a:rPr lang="en-US" smtClean="0"/>
            <a:t>No requirements for a franchisor to establish a branch or subsidiary</a:t>
          </a:r>
          <a:endParaRPr lang="en-US"/>
        </a:p>
      </dgm:t>
    </dgm:pt>
    <dgm:pt modelId="{D8A5404F-7730-47D2-8E25-7E912F0BB033}" type="parTrans" cxnId="{13DA336A-19AA-4608-AB7B-16E462BE9562}">
      <dgm:prSet/>
      <dgm:spPr/>
      <dgm:t>
        <a:bodyPr/>
        <a:lstStyle/>
        <a:p>
          <a:endParaRPr lang="en-US"/>
        </a:p>
      </dgm:t>
    </dgm:pt>
    <dgm:pt modelId="{76A5813F-AD11-46D5-BC89-DC8DB6A43757}" type="sibTrans" cxnId="{13DA336A-19AA-4608-AB7B-16E462BE9562}">
      <dgm:prSet/>
      <dgm:spPr/>
      <dgm:t>
        <a:bodyPr/>
        <a:lstStyle/>
        <a:p>
          <a:endParaRPr lang="en-US"/>
        </a:p>
      </dgm:t>
    </dgm:pt>
    <dgm:pt modelId="{C48385C3-3697-4826-BDC5-80CB7284B639}">
      <dgm:prSet/>
      <dgm:spPr/>
      <dgm:t>
        <a:bodyPr/>
        <a:lstStyle/>
        <a:p>
          <a:r>
            <a:rPr lang="en-US" smtClean="0"/>
            <a:t>Local tax issues</a:t>
          </a:r>
          <a:endParaRPr lang="en-US"/>
        </a:p>
      </dgm:t>
    </dgm:pt>
    <dgm:pt modelId="{789DDD92-E4AC-4D58-A4D8-16982A0E1466}" type="parTrans" cxnId="{90256D71-EA37-4F59-9679-4B2F704F392E}">
      <dgm:prSet/>
      <dgm:spPr/>
      <dgm:t>
        <a:bodyPr/>
        <a:lstStyle/>
        <a:p>
          <a:endParaRPr lang="en-US"/>
        </a:p>
      </dgm:t>
    </dgm:pt>
    <dgm:pt modelId="{DE6938ED-BA01-4EB0-93CA-BF025A5F5ABC}" type="sibTrans" cxnId="{90256D71-EA37-4F59-9679-4B2F704F392E}">
      <dgm:prSet/>
      <dgm:spPr/>
      <dgm:t>
        <a:bodyPr/>
        <a:lstStyle/>
        <a:p>
          <a:endParaRPr lang="en-US"/>
        </a:p>
      </dgm:t>
    </dgm:pt>
    <dgm:pt modelId="{6E92BD0A-6297-4D5B-ABE5-1611547284E3}" type="pres">
      <dgm:prSet presAssocID="{97362BF0-977B-478B-8803-233EABBE8105}" presName="linear" presStyleCnt="0">
        <dgm:presLayoutVars>
          <dgm:animLvl val="lvl"/>
          <dgm:resizeHandles val="exact"/>
        </dgm:presLayoutVars>
      </dgm:prSet>
      <dgm:spPr/>
      <dgm:t>
        <a:bodyPr/>
        <a:lstStyle/>
        <a:p>
          <a:endParaRPr lang="en-US"/>
        </a:p>
      </dgm:t>
    </dgm:pt>
    <dgm:pt modelId="{3E428530-2A9F-43E3-97DD-121215E9A93F}" type="pres">
      <dgm:prSet presAssocID="{B1DE4ABC-69DB-439E-AC5D-EC69431158C8}" presName="parentText" presStyleLbl="node1" presStyleIdx="0" presStyleCnt="3">
        <dgm:presLayoutVars>
          <dgm:chMax val="0"/>
          <dgm:bulletEnabled val="1"/>
        </dgm:presLayoutVars>
      </dgm:prSet>
      <dgm:spPr/>
      <dgm:t>
        <a:bodyPr/>
        <a:lstStyle/>
        <a:p>
          <a:endParaRPr lang="en-US"/>
        </a:p>
      </dgm:t>
    </dgm:pt>
    <dgm:pt modelId="{7758766F-DB97-4A37-9B47-6E3A8C148D41}" type="pres">
      <dgm:prSet presAssocID="{7D9F619A-BDFB-4522-B87C-E59A51C9DAC9}" presName="spacer" presStyleCnt="0"/>
      <dgm:spPr/>
    </dgm:pt>
    <dgm:pt modelId="{2AB1E132-2266-4A39-B488-52598983ABF8}" type="pres">
      <dgm:prSet presAssocID="{AD9536BD-15A4-4D22-87C3-FA5C43DC0B9D}" presName="parentText" presStyleLbl="node1" presStyleIdx="1" presStyleCnt="3">
        <dgm:presLayoutVars>
          <dgm:chMax val="0"/>
          <dgm:bulletEnabled val="1"/>
        </dgm:presLayoutVars>
      </dgm:prSet>
      <dgm:spPr/>
      <dgm:t>
        <a:bodyPr/>
        <a:lstStyle/>
        <a:p>
          <a:endParaRPr lang="en-US"/>
        </a:p>
      </dgm:t>
    </dgm:pt>
    <dgm:pt modelId="{F9280255-C8A3-48B2-AE15-7EC35C684FE1}" type="pres">
      <dgm:prSet presAssocID="{F8518B62-0422-4E2D-AEE1-729EC4988270}" presName="spacer" presStyleCnt="0"/>
      <dgm:spPr/>
    </dgm:pt>
    <dgm:pt modelId="{E7269364-D786-439E-9B84-2EE7E920438C}" type="pres">
      <dgm:prSet presAssocID="{38A0BB0B-431B-4355-9231-223F113DA4AC}" presName="parentText" presStyleLbl="node1" presStyleIdx="2" presStyleCnt="3">
        <dgm:presLayoutVars>
          <dgm:chMax val="0"/>
          <dgm:bulletEnabled val="1"/>
        </dgm:presLayoutVars>
      </dgm:prSet>
      <dgm:spPr/>
      <dgm:t>
        <a:bodyPr/>
        <a:lstStyle/>
        <a:p>
          <a:endParaRPr lang="en-US"/>
        </a:p>
      </dgm:t>
    </dgm:pt>
    <dgm:pt modelId="{44A06088-C3CA-4147-91DD-3F3ED861D756}" type="pres">
      <dgm:prSet presAssocID="{38A0BB0B-431B-4355-9231-223F113DA4AC}" presName="childText" presStyleLbl="revTx" presStyleIdx="0" presStyleCnt="1">
        <dgm:presLayoutVars>
          <dgm:bulletEnabled val="1"/>
        </dgm:presLayoutVars>
      </dgm:prSet>
      <dgm:spPr/>
      <dgm:t>
        <a:bodyPr/>
        <a:lstStyle/>
        <a:p>
          <a:endParaRPr lang="en-US"/>
        </a:p>
      </dgm:t>
    </dgm:pt>
  </dgm:ptLst>
  <dgm:cxnLst>
    <dgm:cxn modelId="{DE1B5C9B-8E73-4126-B370-F3750284F64D}" type="presOf" srcId="{C48385C3-3697-4826-BDC5-80CB7284B639}" destId="{44A06088-C3CA-4147-91DD-3F3ED861D756}" srcOrd="0" destOrd="7" presId="urn:microsoft.com/office/officeart/2005/8/layout/vList2"/>
    <dgm:cxn modelId="{0C7A75EF-DAC5-4C14-867C-C0BE45547228}" type="presOf" srcId="{BD128F65-5B92-4E26-8113-437940D62113}" destId="{44A06088-C3CA-4147-91DD-3F3ED861D756}" srcOrd="0" destOrd="2" presId="urn:microsoft.com/office/officeart/2005/8/layout/vList2"/>
    <dgm:cxn modelId="{38ED547D-87D7-4EB6-A957-28CD4ECFF55B}" type="presOf" srcId="{2F033DE7-FD9A-4953-A5B7-6A87A55E1719}" destId="{44A06088-C3CA-4147-91DD-3F3ED861D756}" srcOrd="0" destOrd="0" presId="urn:microsoft.com/office/officeart/2005/8/layout/vList2"/>
    <dgm:cxn modelId="{FA4A376C-1299-4430-B386-69CA8E2A122F}" type="presOf" srcId="{38A0BB0B-431B-4355-9231-223F113DA4AC}" destId="{E7269364-D786-439E-9B84-2EE7E920438C}" srcOrd="0" destOrd="0" presId="urn:microsoft.com/office/officeart/2005/8/layout/vList2"/>
    <dgm:cxn modelId="{896DB8E0-02D0-4583-904F-A1CB9AF0648C}" srcId="{97362BF0-977B-478B-8803-233EABBE8105}" destId="{38A0BB0B-431B-4355-9231-223F113DA4AC}" srcOrd="2" destOrd="0" parTransId="{2CEF8630-A2C9-4F11-AFE0-0D0332F8E967}" sibTransId="{C5FCA8DE-8FBA-41AC-9646-7F05043C5B04}"/>
    <dgm:cxn modelId="{13DA336A-19AA-4608-AB7B-16E462BE9562}" srcId="{38A0BB0B-431B-4355-9231-223F113DA4AC}" destId="{F8F8A9E0-037A-4B59-AB90-95BEF4796366}" srcOrd="6" destOrd="0" parTransId="{D8A5404F-7730-47D2-8E25-7E912F0BB033}" sibTransId="{76A5813F-AD11-46D5-BC89-DC8DB6A43757}"/>
    <dgm:cxn modelId="{E878B483-A1B3-4DDB-8BCE-1E435FE6E710}" type="presOf" srcId="{5461A4AB-E9AD-4C4E-B676-C16BAB4EA092}" destId="{44A06088-C3CA-4147-91DD-3F3ED861D756}" srcOrd="0" destOrd="4" presId="urn:microsoft.com/office/officeart/2005/8/layout/vList2"/>
    <dgm:cxn modelId="{B6ED297E-FD80-4B61-92DE-5BA73821A188}" srcId="{38A0BB0B-431B-4355-9231-223F113DA4AC}" destId="{2F033DE7-FD9A-4953-A5B7-6A87A55E1719}" srcOrd="0" destOrd="0" parTransId="{433C1482-8F6A-487E-AF30-A946281D0F7B}" sibTransId="{9D806D12-D868-4BD7-845D-7D1D5446B6DF}"/>
    <dgm:cxn modelId="{BE61509F-F959-4643-920D-F1F303164082}" type="presOf" srcId="{B4A5E8C6-9514-4A06-A192-95D5AD05D5CD}" destId="{44A06088-C3CA-4147-91DD-3F3ED861D756}" srcOrd="0" destOrd="1" presId="urn:microsoft.com/office/officeart/2005/8/layout/vList2"/>
    <dgm:cxn modelId="{56AFEEE1-C400-4EC2-B501-9FD4FBB00014}" srcId="{38A0BB0B-431B-4355-9231-223F113DA4AC}" destId="{4FF12CD1-4808-4B3D-B66F-B451FB71FACB}" srcOrd="5" destOrd="0" parTransId="{9DF4E75C-A68E-4E96-A286-C663C9F426B7}" sibTransId="{3E8CC9EF-23C6-4176-BB34-4A6CA2D8BC1A}"/>
    <dgm:cxn modelId="{967DD80D-E086-4882-B380-4264417FFF04}" srcId="{38A0BB0B-431B-4355-9231-223F113DA4AC}" destId="{B4A5E8C6-9514-4A06-A192-95D5AD05D5CD}" srcOrd="1" destOrd="0" parTransId="{EC365E4D-1F7B-4B00-9DE6-065CF9DF1137}" sibTransId="{F7FDF92B-0131-40F5-98A6-8E7B6BCC290C}"/>
    <dgm:cxn modelId="{90256D71-EA37-4F59-9679-4B2F704F392E}" srcId="{38A0BB0B-431B-4355-9231-223F113DA4AC}" destId="{C48385C3-3697-4826-BDC5-80CB7284B639}" srcOrd="7" destOrd="0" parTransId="{789DDD92-E4AC-4D58-A4D8-16982A0E1466}" sibTransId="{DE6938ED-BA01-4EB0-93CA-BF025A5F5ABC}"/>
    <dgm:cxn modelId="{05F2B578-8229-4C26-AF48-731F85101031}" srcId="{38A0BB0B-431B-4355-9231-223F113DA4AC}" destId="{5461A4AB-E9AD-4C4E-B676-C16BAB4EA092}" srcOrd="4" destOrd="0" parTransId="{4BF66D7C-B59D-4948-B417-53DA6D8D890C}" sibTransId="{C87669B8-30FD-47C7-B23A-135F73E30EE0}"/>
    <dgm:cxn modelId="{21E2C164-D786-43A9-A871-26BACF4CEACA}" srcId="{97362BF0-977B-478B-8803-233EABBE8105}" destId="{AD9536BD-15A4-4D22-87C3-FA5C43DC0B9D}" srcOrd="1" destOrd="0" parTransId="{5E2035A3-761C-465F-A47B-C37E71673B5A}" sibTransId="{F8518B62-0422-4E2D-AEE1-729EC4988270}"/>
    <dgm:cxn modelId="{835F654F-659F-4840-8E4D-F262E12220E2}" type="presOf" srcId="{97362BF0-977B-478B-8803-233EABBE8105}" destId="{6E92BD0A-6297-4D5B-ABE5-1611547284E3}" srcOrd="0" destOrd="0" presId="urn:microsoft.com/office/officeart/2005/8/layout/vList2"/>
    <dgm:cxn modelId="{E90A8CD5-B6AE-4408-9818-9539A9B15458}" type="presOf" srcId="{B1425589-8D04-406E-9C0F-0BC60B65BF27}" destId="{44A06088-C3CA-4147-91DD-3F3ED861D756}" srcOrd="0" destOrd="3" presId="urn:microsoft.com/office/officeart/2005/8/layout/vList2"/>
    <dgm:cxn modelId="{045D9174-938C-4D68-AF0A-5A42A86F9D13}" srcId="{38A0BB0B-431B-4355-9231-223F113DA4AC}" destId="{B1425589-8D04-406E-9C0F-0BC60B65BF27}" srcOrd="3" destOrd="0" parTransId="{1EFE05C6-61E6-410C-A894-73246D698194}" sibTransId="{F7DBFE47-7386-40C3-A093-2B3BFB7DDD88}"/>
    <dgm:cxn modelId="{B7DBC2A3-73E7-4BD5-9886-CF74126F29AD}" type="presOf" srcId="{F8F8A9E0-037A-4B59-AB90-95BEF4796366}" destId="{44A06088-C3CA-4147-91DD-3F3ED861D756}" srcOrd="0" destOrd="6" presId="urn:microsoft.com/office/officeart/2005/8/layout/vList2"/>
    <dgm:cxn modelId="{F4F2B705-1FD7-4CF6-B7C0-4C79EEEBD288}" srcId="{38A0BB0B-431B-4355-9231-223F113DA4AC}" destId="{BD128F65-5B92-4E26-8113-437940D62113}" srcOrd="2" destOrd="0" parTransId="{F99E50E3-A4AE-4085-86FD-E7BC3FC71241}" sibTransId="{108B18C9-B2C1-4ADD-8189-116576D64046}"/>
    <dgm:cxn modelId="{5C663B10-4CED-46D3-B41F-B6B8DC37C95B}" srcId="{97362BF0-977B-478B-8803-233EABBE8105}" destId="{B1DE4ABC-69DB-439E-AC5D-EC69431158C8}" srcOrd="0" destOrd="0" parTransId="{79DE90A6-EC8A-4663-9361-3B6C1A9CA824}" sibTransId="{7D9F619A-BDFB-4522-B87C-E59A51C9DAC9}"/>
    <dgm:cxn modelId="{874FE771-2A00-49EA-9237-22CC5CDD1253}" type="presOf" srcId="{AD9536BD-15A4-4D22-87C3-FA5C43DC0B9D}" destId="{2AB1E132-2266-4A39-B488-52598983ABF8}" srcOrd="0" destOrd="0" presId="urn:microsoft.com/office/officeart/2005/8/layout/vList2"/>
    <dgm:cxn modelId="{8D1DA9F8-5480-4CC2-B73A-EC09AF607561}" type="presOf" srcId="{4FF12CD1-4808-4B3D-B66F-B451FB71FACB}" destId="{44A06088-C3CA-4147-91DD-3F3ED861D756}" srcOrd="0" destOrd="5" presId="urn:microsoft.com/office/officeart/2005/8/layout/vList2"/>
    <dgm:cxn modelId="{80E773A3-2EA4-482B-A5B8-2804E82435AD}" type="presOf" srcId="{B1DE4ABC-69DB-439E-AC5D-EC69431158C8}" destId="{3E428530-2A9F-43E3-97DD-121215E9A93F}" srcOrd="0" destOrd="0" presId="urn:microsoft.com/office/officeart/2005/8/layout/vList2"/>
    <dgm:cxn modelId="{D683B1C3-A089-4F5C-AA79-58EFA44C780B}" type="presParOf" srcId="{6E92BD0A-6297-4D5B-ABE5-1611547284E3}" destId="{3E428530-2A9F-43E3-97DD-121215E9A93F}" srcOrd="0" destOrd="0" presId="urn:microsoft.com/office/officeart/2005/8/layout/vList2"/>
    <dgm:cxn modelId="{D01E46C2-704E-448B-8626-6B2F6FAD893F}" type="presParOf" srcId="{6E92BD0A-6297-4D5B-ABE5-1611547284E3}" destId="{7758766F-DB97-4A37-9B47-6E3A8C148D41}" srcOrd="1" destOrd="0" presId="urn:microsoft.com/office/officeart/2005/8/layout/vList2"/>
    <dgm:cxn modelId="{8F1E13FC-C6DD-4E2E-B8FD-D9E652918A44}" type="presParOf" srcId="{6E92BD0A-6297-4D5B-ABE5-1611547284E3}" destId="{2AB1E132-2266-4A39-B488-52598983ABF8}" srcOrd="2" destOrd="0" presId="urn:microsoft.com/office/officeart/2005/8/layout/vList2"/>
    <dgm:cxn modelId="{63FBEAF2-DBA4-49AB-9B9A-56F7C9C46E44}" type="presParOf" srcId="{6E92BD0A-6297-4D5B-ABE5-1611547284E3}" destId="{F9280255-C8A3-48B2-AE15-7EC35C684FE1}" srcOrd="3" destOrd="0" presId="urn:microsoft.com/office/officeart/2005/8/layout/vList2"/>
    <dgm:cxn modelId="{C726BE08-0104-4B29-A40F-2BA55BB76693}" type="presParOf" srcId="{6E92BD0A-6297-4D5B-ABE5-1611547284E3}" destId="{E7269364-D786-439E-9B84-2EE7E920438C}" srcOrd="4" destOrd="0" presId="urn:microsoft.com/office/officeart/2005/8/layout/vList2"/>
    <dgm:cxn modelId="{D3A48CCC-A579-42C7-A29F-651477114959}" type="presParOf" srcId="{6E92BD0A-6297-4D5B-ABE5-1611547284E3}" destId="{44A06088-C3CA-4147-91DD-3F3ED861D756}" srcOrd="5"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5.xml><?xml version="1.0" encoding="utf-8"?>
<dgm:dataModel xmlns:dgm="http://schemas.openxmlformats.org/drawingml/2006/diagram" xmlns:a="http://schemas.openxmlformats.org/drawingml/2006/main">
  <dgm:ptLst>
    <dgm:pt modelId="{97362BF0-977B-478B-8803-233EABBE8105}"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en-US"/>
        </a:p>
      </dgm:t>
    </dgm:pt>
    <dgm:pt modelId="{B1DE4ABC-69DB-439E-AC5D-EC69431158C8}">
      <dgm:prSet phldrT="[Text]"/>
      <dgm:spPr/>
      <dgm:t>
        <a:bodyPr/>
        <a:lstStyle/>
        <a:p>
          <a:r>
            <a:rPr lang="en-US" dirty="0" smtClean="0"/>
            <a:t>The ease to support the franchise system by master franchising.</a:t>
          </a:r>
          <a:endParaRPr lang="en-US" dirty="0"/>
        </a:p>
      </dgm:t>
    </dgm:pt>
    <dgm:pt modelId="{79DE90A6-EC8A-4663-9361-3B6C1A9CA824}" type="parTrans" cxnId="{5C663B10-4CED-46D3-B41F-B6B8DC37C95B}">
      <dgm:prSet/>
      <dgm:spPr/>
      <dgm:t>
        <a:bodyPr/>
        <a:lstStyle/>
        <a:p>
          <a:endParaRPr lang="en-US"/>
        </a:p>
      </dgm:t>
    </dgm:pt>
    <dgm:pt modelId="{7D9F619A-BDFB-4522-B87C-E59A51C9DAC9}" type="sibTrans" cxnId="{5C663B10-4CED-46D3-B41F-B6B8DC37C95B}">
      <dgm:prSet/>
      <dgm:spPr/>
      <dgm:t>
        <a:bodyPr/>
        <a:lstStyle/>
        <a:p>
          <a:endParaRPr lang="en-US"/>
        </a:p>
      </dgm:t>
    </dgm:pt>
    <dgm:pt modelId="{88E29F0E-4E96-4F40-9F6F-8666D1EACACF}">
      <dgm:prSet/>
      <dgm:spPr/>
      <dgm:t>
        <a:bodyPr/>
        <a:lstStyle/>
        <a:p>
          <a:r>
            <a:rPr lang="en-US" dirty="0" smtClean="0"/>
            <a:t>Franchisors would like to expand at a relatively rapid pace. </a:t>
          </a:r>
          <a:endParaRPr lang="en-US" dirty="0"/>
        </a:p>
      </dgm:t>
    </dgm:pt>
    <dgm:pt modelId="{7AE5F671-91D7-4350-B7B9-BA83EFFC9B23}" type="parTrans" cxnId="{0147F3BC-6434-42BE-BD86-B7141C890DD3}">
      <dgm:prSet/>
      <dgm:spPr/>
      <dgm:t>
        <a:bodyPr/>
        <a:lstStyle/>
        <a:p>
          <a:endParaRPr lang="en-US"/>
        </a:p>
      </dgm:t>
    </dgm:pt>
    <dgm:pt modelId="{EA591A3C-0C00-4299-AC11-97EC6BA052DE}" type="sibTrans" cxnId="{0147F3BC-6434-42BE-BD86-B7141C890DD3}">
      <dgm:prSet/>
      <dgm:spPr/>
      <dgm:t>
        <a:bodyPr/>
        <a:lstStyle/>
        <a:p>
          <a:endParaRPr lang="en-US"/>
        </a:p>
      </dgm:t>
    </dgm:pt>
    <dgm:pt modelId="{8A5C7A75-B4C1-4953-B037-CFEF62143C2B}">
      <dgm:prSet/>
      <dgm:spPr/>
      <dgm:t>
        <a:bodyPr/>
        <a:lstStyle/>
        <a:p>
          <a:r>
            <a:rPr lang="en-US" smtClean="0"/>
            <a:t>Franchisors do not have to commit a considerable amount of capital.</a:t>
          </a:r>
          <a:endParaRPr lang="en-US"/>
        </a:p>
      </dgm:t>
    </dgm:pt>
    <dgm:pt modelId="{4A2EEB93-44C0-4715-9978-1EC27D49889C}" type="parTrans" cxnId="{BFAAA330-931A-4C0D-8AF2-1DCCDE330426}">
      <dgm:prSet/>
      <dgm:spPr/>
      <dgm:t>
        <a:bodyPr/>
        <a:lstStyle/>
        <a:p>
          <a:endParaRPr lang="en-US"/>
        </a:p>
      </dgm:t>
    </dgm:pt>
    <dgm:pt modelId="{00122D3C-F531-4B78-9B6D-E965276BE3A5}" type="sibTrans" cxnId="{BFAAA330-931A-4C0D-8AF2-1DCCDE330426}">
      <dgm:prSet/>
      <dgm:spPr/>
      <dgm:t>
        <a:bodyPr/>
        <a:lstStyle/>
        <a:p>
          <a:endParaRPr lang="en-US"/>
        </a:p>
      </dgm:t>
    </dgm:pt>
    <dgm:pt modelId="{E5D61505-CFE4-424B-B333-0DF7DC769A89}">
      <dgm:prSet/>
      <dgm:spPr/>
      <dgm:t>
        <a:bodyPr/>
        <a:lstStyle/>
        <a:p>
          <a:r>
            <a:rPr lang="en-US" smtClean="0"/>
            <a:t>The country or region being considered has significant and complex differences in language, culture, and legal systems.</a:t>
          </a:r>
          <a:endParaRPr lang="en-US"/>
        </a:p>
      </dgm:t>
    </dgm:pt>
    <dgm:pt modelId="{D9AF3CF3-B2A4-4F5B-BCD7-2CDE9754B80B}" type="parTrans" cxnId="{4BEABB36-A348-4C4A-9D23-60736627309C}">
      <dgm:prSet/>
      <dgm:spPr/>
      <dgm:t>
        <a:bodyPr/>
        <a:lstStyle/>
        <a:p>
          <a:endParaRPr lang="en-US"/>
        </a:p>
      </dgm:t>
    </dgm:pt>
    <dgm:pt modelId="{100FF22F-3A63-41C0-A88C-9FE9CD260455}" type="sibTrans" cxnId="{4BEABB36-A348-4C4A-9D23-60736627309C}">
      <dgm:prSet/>
      <dgm:spPr/>
      <dgm:t>
        <a:bodyPr/>
        <a:lstStyle/>
        <a:p>
          <a:endParaRPr lang="en-US"/>
        </a:p>
      </dgm:t>
    </dgm:pt>
    <dgm:pt modelId="{20D5BAA7-C2B7-408A-8169-B62AB2279C9C}">
      <dgm:prSet/>
      <dgm:spPr/>
      <dgm:t>
        <a:bodyPr/>
        <a:lstStyle/>
        <a:p>
          <a:r>
            <a:rPr lang="en-US" smtClean="0"/>
            <a:t>There is a presence of qualified individuals who can run the business at least as well as the franchisors. </a:t>
          </a:r>
          <a:endParaRPr lang="en-US"/>
        </a:p>
      </dgm:t>
    </dgm:pt>
    <dgm:pt modelId="{81BC543D-F88B-4AF7-B59B-1D60E2B0FC91}" type="parTrans" cxnId="{BCD2B511-6A1E-4145-AAF5-4C790E4127CD}">
      <dgm:prSet/>
      <dgm:spPr/>
      <dgm:t>
        <a:bodyPr/>
        <a:lstStyle/>
        <a:p>
          <a:endParaRPr lang="en-US"/>
        </a:p>
      </dgm:t>
    </dgm:pt>
    <dgm:pt modelId="{4DF1E882-C6D4-469A-9F70-031ECCE2D7F5}" type="sibTrans" cxnId="{BCD2B511-6A1E-4145-AAF5-4C790E4127CD}">
      <dgm:prSet/>
      <dgm:spPr/>
      <dgm:t>
        <a:bodyPr/>
        <a:lstStyle/>
        <a:p>
          <a:endParaRPr lang="en-US"/>
        </a:p>
      </dgm:t>
    </dgm:pt>
    <dgm:pt modelId="{9DD45F4D-5302-4C1E-8B50-4DEFD1EF80A2}">
      <dgm:prSet/>
      <dgm:spPr/>
      <dgm:t>
        <a:bodyPr/>
        <a:lstStyle/>
        <a:p>
          <a:r>
            <a:rPr lang="en-US" smtClean="0"/>
            <a:t>Local tax issues and political bureaucracy are complicated.  </a:t>
          </a:r>
          <a:endParaRPr lang="en-US"/>
        </a:p>
      </dgm:t>
    </dgm:pt>
    <dgm:pt modelId="{91E1104F-CB4E-44A3-8354-0105C20883CE}" type="parTrans" cxnId="{D982BA70-F138-4993-BF7C-A7527E97ADAD}">
      <dgm:prSet/>
      <dgm:spPr/>
      <dgm:t>
        <a:bodyPr/>
        <a:lstStyle/>
        <a:p>
          <a:endParaRPr lang="en-US"/>
        </a:p>
      </dgm:t>
    </dgm:pt>
    <dgm:pt modelId="{13705D6F-00FF-49FC-B450-D22F695020C5}" type="sibTrans" cxnId="{D982BA70-F138-4993-BF7C-A7527E97ADAD}">
      <dgm:prSet/>
      <dgm:spPr/>
      <dgm:t>
        <a:bodyPr/>
        <a:lstStyle/>
        <a:p>
          <a:endParaRPr lang="en-US"/>
        </a:p>
      </dgm:t>
    </dgm:pt>
    <dgm:pt modelId="{6E92BD0A-6297-4D5B-ABE5-1611547284E3}" type="pres">
      <dgm:prSet presAssocID="{97362BF0-977B-478B-8803-233EABBE8105}" presName="linear" presStyleCnt="0">
        <dgm:presLayoutVars>
          <dgm:animLvl val="lvl"/>
          <dgm:resizeHandles val="exact"/>
        </dgm:presLayoutVars>
      </dgm:prSet>
      <dgm:spPr/>
      <dgm:t>
        <a:bodyPr/>
        <a:lstStyle/>
        <a:p>
          <a:endParaRPr lang="en-US"/>
        </a:p>
      </dgm:t>
    </dgm:pt>
    <dgm:pt modelId="{3E428530-2A9F-43E3-97DD-121215E9A93F}" type="pres">
      <dgm:prSet presAssocID="{B1DE4ABC-69DB-439E-AC5D-EC69431158C8}" presName="parentText" presStyleLbl="node1" presStyleIdx="0" presStyleCnt="6">
        <dgm:presLayoutVars>
          <dgm:chMax val="0"/>
          <dgm:bulletEnabled val="1"/>
        </dgm:presLayoutVars>
      </dgm:prSet>
      <dgm:spPr/>
      <dgm:t>
        <a:bodyPr/>
        <a:lstStyle/>
        <a:p>
          <a:endParaRPr lang="en-US"/>
        </a:p>
      </dgm:t>
    </dgm:pt>
    <dgm:pt modelId="{7758766F-DB97-4A37-9B47-6E3A8C148D41}" type="pres">
      <dgm:prSet presAssocID="{7D9F619A-BDFB-4522-B87C-E59A51C9DAC9}" presName="spacer" presStyleCnt="0"/>
      <dgm:spPr/>
    </dgm:pt>
    <dgm:pt modelId="{73A986CB-97AF-4327-99A6-AD4BCE71280E}" type="pres">
      <dgm:prSet presAssocID="{88E29F0E-4E96-4F40-9F6F-8666D1EACACF}" presName="parentText" presStyleLbl="node1" presStyleIdx="1" presStyleCnt="6">
        <dgm:presLayoutVars>
          <dgm:chMax val="0"/>
          <dgm:bulletEnabled val="1"/>
        </dgm:presLayoutVars>
      </dgm:prSet>
      <dgm:spPr/>
      <dgm:t>
        <a:bodyPr/>
        <a:lstStyle/>
        <a:p>
          <a:endParaRPr lang="en-US"/>
        </a:p>
      </dgm:t>
    </dgm:pt>
    <dgm:pt modelId="{54409DBE-BC92-4064-B7C6-2FAB693871FD}" type="pres">
      <dgm:prSet presAssocID="{EA591A3C-0C00-4299-AC11-97EC6BA052DE}" presName="spacer" presStyleCnt="0"/>
      <dgm:spPr/>
    </dgm:pt>
    <dgm:pt modelId="{9A66626C-E054-416C-AA39-9E8C765DA2F2}" type="pres">
      <dgm:prSet presAssocID="{8A5C7A75-B4C1-4953-B037-CFEF62143C2B}" presName="parentText" presStyleLbl="node1" presStyleIdx="2" presStyleCnt="6">
        <dgm:presLayoutVars>
          <dgm:chMax val="0"/>
          <dgm:bulletEnabled val="1"/>
        </dgm:presLayoutVars>
      </dgm:prSet>
      <dgm:spPr/>
      <dgm:t>
        <a:bodyPr/>
        <a:lstStyle/>
        <a:p>
          <a:endParaRPr lang="en-US"/>
        </a:p>
      </dgm:t>
    </dgm:pt>
    <dgm:pt modelId="{FC98E83F-C8F7-40FB-AE7D-A2046CEA5304}" type="pres">
      <dgm:prSet presAssocID="{00122D3C-F531-4B78-9B6D-E965276BE3A5}" presName="spacer" presStyleCnt="0"/>
      <dgm:spPr/>
    </dgm:pt>
    <dgm:pt modelId="{CC3B22FE-EB81-46FA-9770-5D2F2811369C}" type="pres">
      <dgm:prSet presAssocID="{E5D61505-CFE4-424B-B333-0DF7DC769A89}" presName="parentText" presStyleLbl="node1" presStyleIdx="3" presStyleCnt="6">
        <dgm:presLayoutVars>
          <dgm:chMax val="0"/>
          <dgm:bulletEnabled val="1"/>
        </dgm:presLayoutVars>
      </dgm:prSet>
      <dgm:spPr/>
      <dgm:t>
        <a:bodyPr/>
        <a:lstStyle/>
        <a:p>
          <a:endParaRPr lang="en-US"/>
        </a:p>
      </dgm:t>
    </dgm:pt>
    <dgm:pt modelId="{10212196-DD44-4DAF-89FC-A8B0A2523FD2}" type="pres">
      <dgm:prSet presAssocID="{100FF22F-3A63-41C0-A88C-9FE9CD260455}" presName="spacer" presStyleCnt="0"/>
      <dgm:spPr/>
    </dgm:pt>
    <dgm:pt modelId="{6510AD3C-996A-43A8-BF5A-D761430BCD7B}" type="pres">
      <dgm:prSet presAssocID="{20D5BAA7-C2B7-408A-8169-B62AB2279C9C}" presName="parentText" presStyleLbl="node1" presStyleIdx="4" presStyleCnt="6">
        <dgm:presLayoutVars>
          <dgm:chMax val="0"/>
          <dgm:bulletEnabled val="1"/>
        </dgm:presLayoutVars>
      </dgm:prSet>
      <dgm:spPr/>
      <dgm:t>
        <a:bodyPr/>
        <a:lstStyle/>
        <a:p>
          <a:endParaRPr lang="en-US"/>
        </a:p>
      </dgm:t>
    </dgm:pt>
    <dgm:pt modelId="{8CF05F3F-6D8E-41B1-8DB1-AB1DC15C087E}" type="pres">
      <dgm:prSet presAssocID="{4DF1E882-C6D4-469A-9F70-031ECCE2D7F5}" presName="spacer" presStyleCnt="0"/>
      <dgm:spPr/>
    </dgm:pt>
    <dgm:pt modelId="{03F42862-C748-4665-877C-3C79641BE3BF}" type="pres">
      <dgm:prSet presAssocID="{9DD45F4D-5302-4C1E-8B50-4DEFD1EF80A2}" presName="parentText" presStyleLbl="node1" presStyleIdx="5" presStyleCnt="6">
        <dgm:presLayoutVars>
          <dgm:chMax val="0"/>
          <dgm:bulletEnabled val="1"/>
        </dgm:presLayoutVars>
      </dgm:prSet>
      <dgm:spPr/>
      <dgm:t>
        <a:bodyPr/>
        <a:lstStyle/>
        <a:p>
          <a:endParaRPr lang="en-US"/>
        </a:p>
      </dgm:t>
    </dgm:pt>
  </dgm:ptLst>
  <dgm:cxnLst>
    <dgm:cxn modelId="{0147F3BC-6434-42BE-BD86-B7141C890DD3}" srcId="{97362BF0-977B-478B-8803-233EABBE8105}" destId="{88E29F0E-4E96-4F40-9F6F-8666D1EACACF}" srcOrd="1" destOrd="0" parTransId="{7AE5F671-91D7-4350-B7B9-BA83EFFC9B23}" sibTransId="{EA591A3C-0C00-4299-AC11-97EC6BA052DE}"/>
    <dgm:cxn modelId="{50850D82-C685-4F6F-809C-D8F7E84156B5}" type="presOf" srcId="{20D5BAA7-C2B7-408A-8169-B62AB2279C9C}" destId="{6510AD3C-996A-43A8-BF5A-D761430BCD7B}" srcOrd="0" destOrd="0" presId="urn:microsoft.com/office/officeart/2005/8/layout/vList2"/>
    <dgm:cxn modelId="{4BEABB36-A348-4C4A-9D23-60736627309C}" srcId="{97362BF0-977B-478B-8803-233EABBE8105}" destId="{E5D61505-CFE4-424B-B333-0DF7DC769A89}" srcOrd="3" destOrd="0" parTransId="{D9AF3CF3-B2A4-4F5B-BCD7-2CDE9754B80B}" sibTransId="{100FF22F-3A63-41C0-A88C-9FE9CD260455}"/>
    <dgm:cxn modelId="{D982BA70-F138-4993-BF7C-A7527E97ADAD}" srcId="{97362BF0-977B-478B-8803-233EABBE8105}" destId="{9DD45F4D-5302-4C1E-8B50-4DEFD1EF80A2}" srcOrd="5" destOrd="0" parTransId="{91E1104F-CB4E-44A3-8354-0105C20883CE}" sibTransId="{13705D6F-00FF-49FC-B450-D22F695020C5}"/>
    <dgm:cxn modelId="{D22509A4-9435-4BE6-87C8-25429EA0F9C5}" type="presOf" srcId="{8A5C7A75-B4C1-4953-B037-CFEF62143C2B}" destId="{9A66626C-E054-416C-AA39-9E8C765DA2F2}" srcOrd="0" destOrd="0" presId="urn:microsoft.com/office/officeart/2005/8/layout/vList2"/>
    <dgm:cxn modelId="{BCD2B511-6A1E-4145-AAF5-4C790E4127CD}" srcId="{97362BF0-977B-478B-8803-233EABBE8105}" destId="{20D5BAA7-C2B7-408A-8169-B62AB2279C9C}" srcOrd="4" destOrd="0" parTransId="{81BC543D-F88B-4AF7-B59B-1D60E2B0FC91}" sibTransId="{4DF1E882-C6D4-469A-9F70-031ECCE2D7F5}"/>
    <dgm:cxn modelId="{D5D01329-CF42-4A1A-948D-2A20D0DCAA80}" type="presOf" srcId="{97362BF0-977B-478B-8803-233EABBE8105}" destId="{6E92BD0A-6297-4D5B-ABE5-1611547284E3}" srcOrd="0" destOrd="0" presId="urn:microsoft.com/office/officeart/2005/8/layout/vList2"/>
    <dgm:cxn modelId="{5C663B10-4CED-46D3-B41F-B6B8DC37C95B}" srcId="{97362BF0-977B-478B-8803-233EABBE8105}" destId="{B1DE4ABC-69DB-439E-AC5D-EC69431158C8}" srcOrd="0" destOrd="0" parTransId="{79DE90A6-EC8A-4663-9361-3B6C1A9CA824}" sibTransId="{7D9F619A-BDFB-4522-B87C-E59A51C9DAC9}"/>
    <dgm:cxn modelId="{83C6982E-8866-4797-AAC5-3A6537EFA3E1}" type="presOf" srcId="{9DD45F4D-5302-4C1E-8B50-4DEFD1EF80A2}" destId="{03F42862-C748-4665-877C-3C79641BE3BF}" srcOrd="0" destOrd="0" presId="urn:microsoft.com/office/officeart/2005/8/layout/vList2"/>
    <dgm:cxn modelId="{BFAAA330-931A-4C0D-8AF2-1DCCDE330426}" srcId="{97362BF0-977B-478B-8803-233EABBE8105}" destId="{8A5C7A75-B4C1-4953-B037-CFEF62143C2B}" srcOrd="2" destOrd="0" parTransId="{4A2EEB93-44C0-4715-9978-1EC27D49889C}" sibTransId="{00122D3C-F531-4B78-9B6D-E965276BE3A5}"/>
    <dgm:cxn modelId="{50224E52-0A24-48E5-A004-02C5B6E14905}" type="presOf" srcId="{88E29F0E-4E96-4F40-9F6F-8666D1EACACF}" destId="{73A986CB-97AF-4327-99A6-AD4BCE71280E}" srcOrd="0" destOrd="0" presId="urn:microsoft.com/office/officeart/2005/8/layout/vList2"/>
    <dgm:cxn modelId="{556B12F6-8EEE-4503-9CE2-205A7411D818}" type="presOf" srcId="{B1DE4ABC-69DB-439E-AC5D-EC69431158C8}" destId="{3E428530-2A9F-43E3-97DD-121215E9A93F}" srcOrd="0" destOrd="0" presId="urn:microsoft.com/office/officeart/2005/8/layout/vList2"/>
    <dgm:cxn modelId="{BC63B50F-A890-4D46-97F6-4F47165E215C}" type="presOf" srcId="{E5D61505-CFE4-424B-B333-0DF7DC769A89}" destId="{CC3B22FE-EB81-46FA-9770-5D2F2811369C}" srcOrd="0" destOrd="0" presId="urn:microsoft.com/office/officeart/2005/8/layout/vList2"/>
    <dgm:cxn modelId="{44096353-A9DC-4D0C-AC7D-065CFF2623F4}" type="presParOf" srcId="{6E92BD0A-6297-4D5B-ABE5-1611547284E3}" destId="{3E428530-2A9F-43E3-97DD-121215E9A93F}" srcOrd="0" destOrd="0" presId="urn:microsoft.com/office/officeart/2005/8/layout/vList2"/>
    <dgm:cxn modelId="{5854DD28-286E-42F0-B797-966EF11B5FE6}" type="presParOf" srcId="{6E92BD0A-6297-4D5B-ABE5-1611547284E3}" destId="{7758766F-DB97-4A37-9B47-6E3A8C148D41}" srcOrd="1" destOrd="0" presId="urn:microsoft.com/office/officeart/2005/8/layout/vList2"/>
    <dgm:cxn modelId="{31EEF364-A6B8-4AFF-ACBF-0943DC4F11BA}" type="presParOf" srcId="{6E92BD0A-6297-4D5B-ABE5-1611547284E3}" destId="{73A986CB-97AF-4327-99A6-AD4BCE71280E}" srcOrd="2" destOrd="0" presId="urn:microsoft.com/office/officeart/2005/8/layout/vList2"/>
    <dgm:cxn modelId="{A8B1690C-8FDA-4E9E-BB2D-DB167381B9A9}" type="presParOf" srcId="{6E92BD0A-6297-4D5B-ABE5-1611547284E3}" destId="{54409DBE-BC92-4064-B7C6-2FAB693871FD}" srcOrd="3" destOrd="0" presId="urn:microsoft.com/office/officeart/2005/8/layout/vList2"/>
    <dgm:cxn modelId="{D913DF71-F139-403C-A3E7-0450551E1979}" type="presParOf" srcId="{6E92BD0A-6297-4D5B-ABE5-1611547284E3}" destId="{9A66626C-E054-416C-AA39-9E8C765DA2F2}" srcOrd="4" destOrd="0" presId="urn:microsoft.com/office/officeart/2005/8/layout/vList2"/>
    <dgm:cxn modelId="{CF681A0F-5898-4A87-ACC5-C984EB341E64}" type="presParOf" srcId="{6E92BD0A-6297-4D5B-ABE5-1611547284E3}" destId="{FC98E83F-C8F7-40FB-AE7D-A2046CEA5304}" srcOrd="5" destOrd="0" presId="urn:microsoft.com/office/officeart/2005/8/layout/vList2"/>
    <dgm:cxn modelId="{17599B9B-33D8-4309-8223-2E5DA2288969}" type="presParOf" srcId="{6E92BD0A-6297-4D5B-ABE5-1611547284E3}" destId="{CC3B22FE-EB81-46FA-9770-5D2F2811369C}" srcOrd="6" destOrd="0" presId="urn:microsoft.com/office/officeart/2005/8/layout/vList2"/>
    <dgm:cxn modelId="{BCBC54A5-CFB8-45E6-BBDB-0A1DA6B2FEE5}" type="presParOf" srcId="{6E92BD0A-6297-4D5B-ABE5-1611547284E3}" destId="{10212196-DD44-4DAF-89FC-A8B0A2523FD2}" srcOrd="7" destOrd="0" presId="urn:microsoft.com/office/officeart/2005/8/layout/vList2"/>
    <dgm:cxn modelId="{A4E3A61B-777D-46DE-852F-2E620F61ED94}" type="presParOf" srcId="{6E92BD0A-6297-4D5B-ABE5-1611547284E3}" destId="{6510AD3C-996A-43A8-BF5A-D761430BCD7B}" srcOrd="8" destOrd="0" presId="urn:microsoft.com/office/officeart/2005/8/layout/vList2"/>
    <dgm:cxn modelId="{F8581A88-6964-40A8-8DA8-5EEBA5081CB1}" type="presParOf" srcId="{6E92BD0A-6297-4D5B-ABE5-1611547284E3}" destId="{8CF05F3F-6D8E-41B1-8DB1-AB1DC15C087E}" srcOrd="9" destOrd="0" presId="urn:microsoft.com/office/officeart/2005/8/layout/vList2"/>
    <dgm:cxn modelId="{2BC46363-E3BD-4E87-A5B6-B3B925B69119}" type="presParOf" srcId="{6E92BD0A-6297-4D5B-ABE5-1611547284E3}" destId="{03F42862-C748-4665-877C-3C79641BE3BF}"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6.xml><?xml version="1.0" encoding="utf-8"?>
<dgm:dataModel xmlns:dgm="http://schemas.openxmlformats.org/drawingml/2006/diagram" xmlns:a="http://schemas.openxmlformats.org/drawingml/2006/main">
  <dgm:ptLst>
    <dgm:pt modelId="{97362BF0-977B-478B-8803-233EABBE8105}"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en-US"/>
        </a:p>
      </dgm:t>
    </dgm:pt>
    <dgm:pt modelId="{B1DE4ABC-69DB-439E-AC5D-EC69431158C8}">
      <dgm:prSet phldrT="[Text]"/>
      <dgm:spPr/>
      <dgm:t>
        <a:bodyPr/>
        <a:lstStyle/>
        <a:p>
          <a:r>
            <a:rPr lang="en-US" dirty="0" smtClean="0"/>
            <a:t>When there are governmental restrictions on foreign investor ownership.</a:t>
          </a:r>
          <a:endParaRPr lang="en-US" dirty="0"/>
        </a:p>
      </dgm:t>
    </dgm:pt>
    <dgm:pt modelId="{79DE90A6-EC8A-4663-9361-3B6C1A9CA824}" type="parTrans" cxnId="{5C663B10-4CED-46D3-B41F-B6B8DC37C95B}">
      <dgm:prSet/>
      <dgm:spPr/>
      <dgm:t>
        <a:bodyPr/>
        <a:lstStyle/>
        <a:p>
          <a:endParaRPr lang="en-US"/>
        </a:p>
      </dgm:t>
    </dgm:pt>
    <dgm:pt modelId="{7D9F619A-BDFB-4522-B87C-E59A51C9DAC9}" type="sibTrans" cxnId="{5C663B10-4CED-46D3-B41F-B6B8DC37C95B}">
      <dgm:prSet/>
      <dgm:spPr/>
      <dgm:t>
        <a:bodyPr/>
        <a:lstStyle/>
        <a:p>
          <a:endParaRPr lang="en-US"/>
        </a:p>
      </dgm:t>
    </dgm:pt>
    <dgm:pt modelId="{C85A2B87-FAE1-492E-94FA-24BE560DAE3D}">
      <dgm:prSet/>
      <dgm:spPr/>
      <dgm:t>
        <a:bodyPr/>
        <a:lstStyle/>
        <a:p>
          <a:r>
            <a:rPr lang="en-US" smtClean="0"/>
            <a:t>Opportunities exist that make use of the expertise and resources of the master franchisee.</a:t>
          </a:r>
          <a:endParaRPr lang="en-US"/>
        </a:p>
      </dgm:t>
    </dgm:pt>
    <dgm:pt modelId="{0B2925C7-8F19-4A52-B856-D3668DA86360}" type="parTrans" cxnId="{568349C5-1278-4FE3-8E60-61627E9F22DC}">
      <dgm:prSet/>
      <dgm:spPr/>
      <dgm:t>
        <a:bodyPr/>
        <a:lstStyle/>
        <a:p>
          <a:endParaRPr lang="en-US"/>
        </a:p>
      </dgm:t>
    </dgm:pt>
    <dgm:pt modelId="{62CD12DE-A9A5-4F88-8D36-47404CE9D5CD}" type="sibTrans" cxnId="{568349C5-1278-4FE3-8E60-61627E9F22DC}">
      <dgm:prSet/>
      <dgm:spPr/>
      <dgm:t>
        <a:bodyPr/>
        <a:lstStyle/>
        <a:p>
          <a:endParaRPr lang="en-US"/>
        </a:p>
      </dgm:t>
    </dgm:pt>
    <dgm:pt modelId="{878C9F6D-698B-4135-9EB9-E43480C30AD5}">
      <dgm:prSet/>
      <dgm:spPr/>
      <dgm:t>
        <a:bodyPr/>
        <a:lstStyle/>
        <a:p>
          <a:r>
            <a:rPr lang="en-US" smtClean="0"/>
            <a:t>When there is limited exposure to risk for retaining equity in the franchise business.</a:t>
          </a:r>
          <a:endParaRPr lang="en-US"/>
        </a:p>
      </dgm:t>
    </dgm:pt>
    <dgm:pt modelId="{4436826A-1F96-41C4-88D7-45BFA813FD23}" type="parTrans" cxnId="{3E75622D-81EF-4DA5-8CB0-FE8CAD89D10A}">
      <dgm:prSet/>
      <dgm:spPr/>
      <dgm:t>
        <a:bodyPr/>
        <a:lstStyle/>
        <a:p>
          <a:endParaRPr lang="en-US"/>
        </a:p>
      </dgm:t>
    </dgm:pt>
    <dgm:pt modelId="{ABF7FDE3-857B-4D2D-B4B7-DB371C35761D}" type="sibTrans" cxnId="{3E75622D-81EF-4DA5-8CB0-FE8CAD89D10A}">
      <dgm:prSet/>
      <dgm:spPr/>
      <dgm:t>
        <a:bodyPr/>
        <a:lstStyle/>
        <a:p>
          <a:endParaRPr lang="en-US"/>
        </a:p>
      </dgm:t>
    </dgm:pt>
    <dgm:pt modelId="{E44E8177-FB37-4650-BE5F-92BCC4D95806}">
      <dgm:prSet/>
      <dgm:spPr/>
      <dgm:t>
        <a:bodyPr/>
        <a:lstStyle/>
        <a:p>
          <a:r>
            <a:rPr lang="en-US" smtClean="0"/>
            <a:t>Widespread use of English in the prospective country or region. </a:t>
          </a:r>
          <a:endParaRPr lang="en-US"/>
        </a:p>
      </dgm:t>
    </dgm:pt>
    <dgm:pt modelId="{BFF27CDE-0A45-49E7-9FC8-476055CD89ED}" type="parTrans" cxnId="{38F9B065-5A11-4387-AB52-677B1CB7D074}">
      <dgm:prSet/>
      <dgm:spPr/>
      <dgm:t>
        <a:bodyPr/>
        <a:lstStyle/>
        <a:p>
          <a:endParaRPr lang="en-US"/>
        </a:p>
      </dgm:t>
    </dgm:pt>
    <dgm:pt modelId="{8CB74016-5E00-4EF8-9BCE-B5DAD3AE0A48}" type="sibTrans" cxnId="{38F9B065-5A11-4387-AB52-677B1CB7D074}">
      <dgm:prSet/>
      <dgm:spPr/>
      <dgm:t>
        <a:bodyPr/>
        <a:lstStyle/>
        <a:p>
          <a:endParaRPr lang="en-US"/>
        </a:p>
      </dgm:t>
    </dgm:pt>
    <dgm:pt modelId="{6E92BD0A-6297-4D5B-ABE5-1611547284E3}" type="pres">
      <dgm:prSet presAssocID="{97362BF0-977B-478B-8803-233EABBE8105}" presName="linear" presStyleCnt="0">
        <dgm:presLayoutVars>
          <dgm:animLvl val="lvl"/>
          <dgm:resizeHandles val="exact"/>
        </dgm:presLayoutVars>
      </dgm:prSet>
      <dgm:spPr/>
      <dgm:t>
        <a:bodyPr/>
        <a:lstStyle/>
        <a:p>
          <a:endParaRPr lang="en-US"/>
        </a:p>
      </dgm:t>
    </dgm:pt>
    <dgm:pt modelId="{3E428530-2A9F-43E3-97DD-121215E9A93F}" type="pres">
      <dgm:prSet presAssocID="{B1DE4ABC-69DB-439E-AC5D-EC69431158C8}" presName="parentText" presStyleLbl="node1" presStyleIdx="0" presStyleCnt="4">
        <dgm:presLayoutVars>
          <dgm:chMax val="0"/>
          <dgm:bulletEnabled val="1"/>
        </dgm:presLayoutVars>
      </dgm:prSet>
      <dgm:spPr/>
      <dgm:t>
        <a:bodyPr/>
        <a:lstStyle/>
        <a:p>
          <a:endParaRPr lang="en-US"/>
        </a:p>
      </dgm:t>
    </dgm:pt>
    <dgm:pt modelId="{7758766F-DB97-4A37-9B47-6E3A8C148D41}" type="pres">
      <dgm:prSet presAssocID="{7D9F619A-BDFB-4522-B87C-E59A51C9DAC9}" presName="spacer" presStyleCnt="0"/>
      <dgm:spPr/>
    </dgm:pt>
    <dgm:pt modelId="{D26B5639-441D-4EC7-8DA5-80AA90A52EC8}" type="pres">
      <dgm:prSet presAssocID="{C85A2B87-FAE1-492E-94FA-24BE560DAE3D}" presName="parentText" presStyleLbl="node1" presStyleIdx="1" presStyleCnt="4">
        <dgm:presLayoutVars>
          <dgm:chMax val="0"/>
          <dgm:bulletEnabled val="1"/>
        </dgm:presLayoutVars>
      </dgm:prSet>
      <dgm:spPr/>
      <dgm:t>
        <a:bodyPr/>
        <a:lstStyle/>
        <a:p>
          <a:endParaRPr lang="en-US"/>
        </a:p>
      </dgm:t>
    </dgm:pt>
    <dgm:pt modelId="{E6EA98FD-A3B2-4F6D-AA69-FB3E61CCB296}" type="pres">
      <dgm:prSet presAssocID="{62CD12DE-A9A5-4F88-8D36-47404CE9D5CD}" presName="spacer" presStyleCnt="0"/>
      <dgm:spPr/>
    </dgm:pt>
    <dgm:pt modelId="{76D3D95C-6042-416B-A3C0-B053343D483F}" type="pres">
      <dgm:prSet presAssocID="{878C9F6D-698B-4135-9EB9-E43480C30AD5}" presName="parentText" presStyleLbl="node1" presStyleIdx="2" presStyleCnt="4">
        <dgm:presLayoutVars>
          <dgm:chMax val="0"/>
          <dgm:bulletEnabled val="1"/>
        </dgm:presLayoutVars>
      </dgm:prSet>
      <dgm:spPr/>
      <dgm:t>
        <a:bodyPr/>
        <a:lstStyle/>
        <a:p>
          <a:endParaRPr lang="en-US"/>
        </a:p>
      </dgm:t>
    </dgm:pt>
    <dgm:pt modelId="{7143816F-D879-4C47-8F83-2F093280DD99}" type="pres">
      <dgm:prSet presAssocID="{ABF7FDE3-857B-4D2D-B4B7-DB371C35761D}" presName="spacer" presStyleCnt="0"/>
      <dgm:spPr/>
    </dgm:pt>
    <dgm:pt modelId="{4DCBFCD4-D8C0-4825-8256-99C45E44BA00}" type="pres">
      <dgm:prSet presAssocID="{E44E8177-FB37-4650-BE5F-92BCC4D95806}" presName="parentText" presStyleLbl="node1" presStyleIdx="3" presStyleCnt="4">
        <dgm:presLayoutVars>
          <dgm:chMax val="0"/>
          <dgm:bulletEnabled val="1"/>
        </dgm:presLayoutVars>
      </dgm:prSet>
      <dgm:spPr/>
      <dgm:t>
        <a:bodyPr/>
        <a:lstStyle/>
        <a:p>
          <a:endParaRPr lang="en-US"/>
        </a:p>
      </dgm:t>
    </dgm:pt>
  </dgm:ptLst>
  <dgm:cxnLst>
    <dgm:cxn modelId="{5C663B10-4CED-46D3-B41F-B6B8DC37C95B}" srcId="{97362BF0-977B-478B-8803-233EABBE8105}" destId="{B1DE4ABC-69DB-439E-AC5D-EC69431158C8}" srcOrd="0" destOrd="0" parTransId="{79DE90A6-EC8A-4663-9361-3B6C1A9CA824}" sibTransId="{7D9F619A-BDFB-4522-B87C-E59A51C9DAC9}"/>
    <dgm:cxn modelId="{682389EC-3A9B-4FAA-8F98-A6A310B80120}" type="presOf" srcId="{B1DE4ABC-69DB-439E-AC5D-EC69431158C8}" destId="{3E428530-2A9F-43E3-97DD-121215E9A93F}" srcOrd="0" destOrd="0" presId="urn:microsoft.com/office/officeart/2005/8/layout/vList2"/>
    <dgm:cxn modelId="{87F42E79-CB86-476C-99AB-F5B52644F796}" type="presOf" srcId="{C85A2B87-FAE1-492E-94FA-24BE560DAE3D}" destId="{D26B5639-441D-4EC7-8DA5-80AA90A52EC8}" srcOrd="0" destOrd="0" presId="urn:microsoft.com/office/officeart/2005/8/layout/vList2"/>
    <dgm:cxn modelId="{568349C5-1278-4FE3-8E60-61627E9F22DC}" srcId="{97362BF0-977B-478B-8803-233EABBE8105}" destId="{C85A2B87-FAE1-492E-94FA-24BE560DAE3D}" srcOrd="1" destOrd="0" parTransId="{0B2925C7-8F19-4A52-B856-D3668DA86360}" sibTransId="{62CD12DE-A9A5-4F88-8D36-47404CE9D5CD}"/>
    <dgm:cxn modelId="{ACC41C7B-D66B-4C9D-B1E8-469CDCB7AB8B}" type="presOf" srcId="{878C9F6D-698B-4135-9EB9-E43480C30AD5}" destId="{76D3D95C-6042-416B-A3C0-B053343D483F}" srcOrd="0" destOrd="0" presId="urn:microsoft.com/office/officeart/2005/8/layout/vList2"/>
    <dgm:cxn modelId="{3E75622D-81EF-4DA5-8CB0-FE8CAD89D10A}" srcId="{97362BF0-977B-478B-8803-233EABBE8105}" destId="{878C9F6D-698B-4135-9EB9-E43480C30AD5}" srcOrd="2" destOrd="0" parTransId="{4436826A-1F96-41C4-88D7-45BFA813FD23}" sibTransId="{ABF7FDE3-857B-4D2D-B4B7-DB371C35761D}"/>
    <dgm:cxn modelId="{CE1DEDED-2A02-4DBB-B3E1-C9074B373A2D}" type="presOf" srcId="{E44E8177-FB37-4650-BE5F-92BCC4D95806}" destId="{4DCBFCD4-D8C0-4825-8256-99C45E44BA00}" srcOrd="0" destOrd="0" presId="urn:microsoft.com/office/officeart/2005/8/layout/vList2"/>
    <dgm:cxn modelId="{38F9B065-5A11-4387-AB52-677B1CB7D074}" srcId="{97362BF0-977B-478B-8803-233EABBE8105}" destId="{E44E8177-FB37-4650-BE5F-92BCC4D95806}" srcOrd="3" destOrd="0" parTransId="{BFF27CDE-0A45-49E7-9FC8-476055CD89ED}" sibTransId="{8CB74016-5E00-4EF8-9BCE-B5DAD3AE0A48}"/>
    <dgm:cxn modelId="{A601F70A-0E00-4A87-B69E-497F29FD98A8}" type="presOf" srcId="{97362BF0-977B-478B-8803-233EABBE8105}" destId="{6E92BD0A-6297-4D5B-ABE5-1611547284E3}" srcOrd="0" destOrd="0" presId="urn:microsoft.com/office/officeart/2005/8/layout/vList2"/>
    <dgm:cxn modelId="{1210E865-619D-4CE3-B2FC-ED4CCCE0D11B}" type="presParOf" srcId="{6E92BD0A-6297-4D5B-ABE5-1611547284E3}" destId="{3E428530-2A9F-43E3-97DD-121215E9A93F}" srcOrd="0" destOrd="0" presId="urn:microsoft.com/office/officeart/2005/8/layout/vList2"/>
    <dgm:cxn modelId="{D4A9DD57-2EEB-49E6-8609-4B8C13CE697F}" type="presParOf" srcId="{6E92BD0A-6297-4D5B-ABE5-1611547284E3}" destId="{7758766F-DB97-4A37-9B47-6E3A8C148D41}" srcOrd="1" destOrd="0" presId="urn:microsoft.com/office/officeart/2005/8/layout/vList2"/>
    <dgm:cxn modelId="{B5399055-CD87-46FD-97AE-F539C273DA47}" type="presParOf" srcId="{6E92BD0A-6297-4D5B-ABE5-1611547284E3}" destId="{D26B5639-441D-4EC7-8DA5-80AA90A52EC8}" srcOrd="2" destOrd="0" presId="urn:microsoft.com/office/officeart/2005/8/layout/vList2"/>
    <dgm:cxn modelId="{1B44A227-0F05-4080-A4C2-54D4A792A28D}" type="presParOf" srcId="{6E92BD0A-6297-4D5B-ABE5-1611547284E3}" destId="{E6EA98FD-A3B2-4F6D-AA69-FB3E61CCB296}" srcOrd="3" destOrd="0" presId="urn:microsoft.com/office/officeart/2005/8/layout/vList2"/>
    <dgm:cxn modelId="{807C95C0-EBE0-4479-B651-48A0EB18BEFD}" type="presParOf" srcId="{6E92BD0A-6297-4D5B-ABE5-1611547284E3}" destId="{76D3D95C-6042-416B-A3C0-B053343D483F}" srcOrd="4" destOrd="0" presId="urn:microsoft.com/office/officeart/2005/8/layout/vList2"/>
    <dgm:cxn modelId="{7832BE85-ED61-48F6-8D8E-843D0B99BEF0}" type="presParOf" srcId="{6E92BD0A-6297-4D5B-ABE5-1611547284E3}" destId="{7143816F-D879-4C47-8F83-2F093280DD99}" srcOrd="5" destOrd="0" presId="urn:microsoft.com/office/officeart/2005/8/layout/vList2"/>
    <dgm:cxn modelId="{FB3C9C07-F47C-4AD9-B58C-471F97FAF3CB}" type="presParOf" srcId="{6E92BD0A-6297-4D5B-ABE5-1611547284E3}" destId="{4DCBFCD4-D8C0-4825-8256-99C45E44BA00}"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7.xml><?xml version="1.0" encoding="utf-8"?>
<dgm:dataModel xmlns:dgm="http://schemas.openxmlformats.org/drawingml/2006/diagram" xmlns:a="http://schemas.openxmlformats.org/drawingml/2006/main">
  <dgm:ptLst>
    <dgm:pt modelId="{4E6EBB4C-0845-4F50-B05C-11334A57EBEC}" type="doc">
      <dgm:prSet loTypeId="urn:microsoft.com/office/officeart/2005/8/layout/hProcess4" loCatId="process" qsTypeId="urn:microsoft.com/office/officeart/2005/8/quickstyle/simple5" qsCatId="simple" csTypeId="urn:microsoft.com/office/officeart/2005/8/colors/accent1_2" csCatId="accent1" phldr="1"/>
      <dgm:spPr/>
      <dgm:t>
        <a:bodyPr/>
        <a:lstStyle/>
        <a:p>
          <a:endParaRPr lang="en-US"/>
        </a:p>
      </dgm:t>
    </dgm:pt>
    <dgm:pt modelId="{98317B21-DF14-47E7-82BC-3D4FBF7ADC03}">
      <dgm:prSet phldrT="[Text]"/>
      <dgm:spPr/>
      <dgm:t>
        <a:bodyPr/>
        <a:lstStyle/>
        <a:p>
          <a:r>
            <a:rPr lang="en-US" dirty="0" smtClean="0"/>
            <a:t>Socio-Cultural </a:t>
          </a:r>
          <a:endParaRPr lang="en-US" dirty="0"/>
        </a:p>
      </dgm:t>
    </dgm:pt>
    <dgm:pt modelId="{D9888B9C-D013-4D86-AE60-D61715AC72AC}" type="parTrans" cxnId="{F16AA85B-1091-4671-9CD5-44E6B56F5991}">
      <dgm:prSet/>
      <dgm:spPr/>
      <dgm:t>
        <a:bodyPr/>
        <a:lstStyle/>
        <a:p>
          <a:endParaRPr lang="en-US"/>
        </a:p>
      </dgm:t>
    </dgm:pt>
    <dgm:pt modelId="{26419680-F854-4E93-8280-BCC6B410DCCD}" type="sibTrans" cxnId="{F16AA85B-1091-4671-9CD5-44E6B56F5991}">
      <dgm:prSet/>
      <dgm:spPr/>
      <dgm:t>
        <a:bodyPr/>
        <a:lstStyle/>
        <a:p>
          <a:endParaRPr lang="en-US"/>
        </a:p>
      </dgm:t>
    </dgm:pt>
    <dgm:pt modelId="{AA89382B-28BA-49D1-A8AB-023765A9FC10}">
      <dgm:prSet phldrT="[Text]"/>
      <dgm:spPr/>
      <dgm:t>
        <a:bodyPr/>
        <a:lstStyle/>
        <a:p>
          <a:r>
            <a:rPr lang="en-US" dirty="0" smtClean="0"/>
            <a:t>Habits</a:t>
          </a:r>
          <a:endParaRPr lang="en-US" dirty="0"/>
        </a:p>
      </dgm:t>
    </dgm:pt>
    <dgm:pt modelId="{661892C0-BD3C-4321-9F9C-92F3919033F7}" type="parTrans" cxnId="{FA8CF9F9-ED5B-4BB8-9B60-E6845D3E4D9F}">
      <dgm:prSet/>
      <dgm:spPr/>
      <dgm:t>
        <a:bodyPr/>
        <a:lstStyle/>
        <a:p>
          <a:endParaRPr lang="en-US"/>
        </a:p>
      </dgm:t>
    </dgm:pt>
    <dgm:pt modelId="{CE188872-CB05-4A11-A025-E47BDCDE0FD1}" type="sibTrans" cxnId="{FA8CF9F9-ED5B-4BB8-9B60-E6845D3E4D9F}">
      <dgm:prSet/>
      <dgm:spPr/>
      <dgm:t>
        <a:bodyPr/>
        <a:lstStyle/>
        <a:p>
          <a:endParaRPr lang="en-US"/>
        </a:p>
      </dgm:t>
    </dgm:pt>
    <dgm:pt modelId="{75123C47-4519-410A-863F-8E9EF3B5AE40}">
      <dgm:prSet phldrT="[Text]"/>
      <dgm:spPr/>
      <dgm:t>
        <a:bodyPr/>
        <a:lstStyle/>
        <a:p>
          <a:r>
            <a:rPr lang="en-US" dirty="0" smtClean="0"/>
            <a:t>Values</a:t>
          </a:r>
          <a:endParaRPr lang="en-US" dirty="0"/>
        </a:p>
      </dgm:t>
    </dgm:pt>
    <dgm:pt modelId="{712D4CDB-DB81-4E2E-8066-EF4F5F071730}" type="parTrans" cxnId="{159FC07A-45B4-41A4-A5B6-D35D30133109}">
      <dgm:prSet/>
      <dgm:spPr/>
      <dgm:t>
        <a:bodyPr/>
        <a:lstStyle/>
        <a:p>
          <a:endParaRPr lang="en-US"/>
        </a:p>
      </dgm:t>
    </dgm:pt>
    <dgm:pt modelId="{CC26170E-12FD-4B7C-9436-7BD9A768DBB2}" type="sibTrans" cxnId="{159FC07A-45B4-41A4-A5B6-D35D30133109}">
      <dgm:prSet/>
      <dgm:spPr/>
      <dgm:t>
        <a:bodyPr/>
        <a:lstStyle/>
        <a:p>
          <a:endParaRPr lang="en-US"/>
        </a:p>
      </dgm:t>
    </dgm:pt>
    <dgm:pt modelId="{65CDA3C9-DD38-4EC1-BFA9-FA51A88B5FE0}">
      <dgm:prSet phldrT="[Text]"/>
      <dgm:spPr/>
      <dgm:t>
        <a:bodyPr/>
        <a:lstStyle/>
        <a:p>
          <a:r>
            <a:rPr lang="en-US" dirty="0" smtClean="0"/>
            <a:t>Religion</a:t>
          </a:r>
          <a:endParaRPr lang="en-US" dirty="0"/>
        </a:p>
      </dgm:t>
    </dgm:pt>
    <dgm:pt modelId="{44E179F2-8D3B-490F-A11C-3BE47F99E9C0}" type="parTrans" cxnId="{B4C15473-C35F-42AB-B3B4-9B845923FFB5}">
      <dgm:prSet/>
      <dgm:spPr/>
      <dgm:t>
        <a:bodyPr/>
        <a:lstStyle/>
        <a:p>
          <a:endParaRPr lang="en-US"/>
        </a:p>
      </dgm:t>
    </dgm:pt>
    <dgm:pt modelId="{245816C8-4727-4796-9F2C-D043DD342D4E}" type="sibTrans" cxnId="{B4C15473-C35F-42AB-B3B4-9B845923FFB5}">
      <dgm:prSet/>
      <dgm:spPr/>
      <dgm:t>
        <a:bodyPr/>
        <a:lstStyle/>
        <a:p>
          <a:endParaRPr lang="en-US"/>
        </a:p>
      </dgm:t>
    </dgm:pt>
    <dgm:pt modelId="{2CAA4888-2E04-4AF8-8949-19031E7D941E}">
      <dgm:prSet phldrT="[Text]"/>
      <dgm:spPr/>
      <dgm:t>
        <a:bodyPr/>
        <a:lstStyle/>
        <a:p>
          <a:r>
            <a:rPr lang="en-US" dirty="0" smtClean="0"/>
            <a:t>Restrictions</a:t>
          </a:r>
          <a:endParaRPr lang="en-US" dirty="0"/>
        </a:p>
      </dgm:t>
    </dgm:pt>
    <dgm:pt modelId="{10E69FA6-4397-4BC3-8FE5-777D477FE304}" type="parTrans" cxnId="{9226D2C2-09F3-49EB-8803-1571D3DD9788}">
      <dgm:prSet/>
      <dgm:spPr/>
      <dgm:t>
        <a:bodyPr/>
        <a:lstStyle/>
        <a:p>
          <a:endParaRPr lang="en-US"/>
        </a:p>
      </dgm:t>
    </dgm:pt>
    <dgm:pt modelId="{0D4F8570-2D33-4D49-9D38-A97D72EFAC5F}" type="sibTrans" cxnId="{9226D2C2-09F3-49EB-8803-1571D3DD9788}">
      <dgm:prSet/>
      <dgm:spPr/>
      <dgm:t>
        <a:bodyPr/>
        <a:lstStyle/>
        <a:p>
          <a:endParaRPr lang="en-US"/>
        </a:p>
      </dgm:t>
    </dgm:pt>
    <dgm:pt modelId="{570487E6-C24B-4A76-8A79-4674DDBDFE66}">
      <dgm:prSet phldrT="[Text]"/>
      <dgm:spPr/>
      <dgm:t>
        <a:bodyPr/>
        <a:lstStyle/>
        <a:p>
          <a:r>
            <a:rPr lang="en-US" dirty="0" smtClean="0"/>
            <a:t>Special Needs</a:t>
          </a:r>
          <a:endParaRPr lang="en-US" dirty="0"/>
        </a:p>
      </dgm:t>
    </dgm:pt>
    <dgm:pt modelId="{B1524479-038A-405B-93E2-6D584EA3716C}" type="parTrans" cxnId="{127C8A1E-781E-400C-8A78-BB317991C981}">
      <dgm:prSet/>
      <dgm:spPr/>
      <dgm:t>
        <a:bodyPr/>
        <a:lstStyle/>
        <a:p>
          <a:endParaRPr lang="en-US"/>
        </a:p>
      </dgm:t>
    </dgm:pt>
    <dgm:pt modelId="{D1F5F7B3-3B4A-4B29-AC75-6B68DEAA1B90}" type="sibTrans" cxnId="{127C8A1E-781E-400C-8A78-BB317991C981}">
      <dgm:prSet/>
      <dgm:spPr/>
      <dgm:t>
        <a:bodyPr/>
        <a:lstStyle/>
        <a:p>
          <a:endParaRPr lang="en-US"/>
        </a:p>
      </dgm:t>
    </dgm:pt>
    <dgm:pt modelId="{820F9DE3-DCFD-4BC0-A583-97936303A735}">
      <dgm:prSet phldrT="[Text]"/>
      <dgm:spPr/>
      <dgm:t>
        <a:bodyPr/>
        <a:lstStyle/>
        <a:p>
          <a:r>
            <a:rPr lang="en-US" dirty="0" smtClean="0"/>
            <a:t>Food Preferences</a:t>
          </a:r>
          <a:endParaRPr lang="en-US" dirty="0"/>
        </a:p>
      </dgm:t>
    </dgm:pt>
    <dgm:pt modelId="{7E6A60A8-D53E-4659-B66D-E9C2E7E60929}" type="parTrans" cxnId="{55566F4D-CA0E-4AC5-9BE2-45824BE4D5CD}">
      <dgm:prSet/>
      <dgm:spPr/>
      <dgm:t>
        <a:bodyPr/>
        <a:lstStyle/>
        <a:p>
          <a:endParaRPr lang="en-US"/>
        </a:p>
      </dgm:t>
    </dgm:pt>
    <dgm:pt modelId="{E7D48AC1-3372-4D90-BD2E-AC6D65ABE32F}" type="sibTrans" cxnId="{55566F4D-CA0E-4AC5-9BE2-45824BE4D5CD}">
      <dgm:prSet/>
      <dgm:spPr/>
      <dgm:t>
        <a:bodyPr/>
        <a:lstStyle/>
        <a:p>
          <a:endParaRPr lang="en-US"/>
        </a:p>
      </dgm:t>
    </dgm:pt>
    <dgm:pt modelId="{EE2F9FC9-8CD2-4664-89AF-DD89EAC803DA}">
      <dgm:prSet phldrT="[Text]"/>
      <dgm:spPr/>
      <dgm:t>
        <a:bodyPr/>
        <a:lstStyle/>
        <a:p>
          <a:r>
            <a:rPr lang="en-US" dirty="0" smtClean="0"/>
            <a:t>Familiarity</a:t>
          </a:r>
          <a:endParaRPr lang="en-US" dirty="0"/>
        </a:p>
      </dgm:t>
    </dgm:pt>
    <dgm:pt modelId="{22414E8A-4756-4F7C-8A40-CC3A1B2A0185}" type="parTrans" cxnId="{DBB83844-1641-44C2-A736-856B0ADF9C96}">
      <dgm:prSet/>
      <dgm:spPr/>
      <dgm:t>
        <a:bodyPr/>
        <a:lstStyle/>
        <a:p>
          <a:endParaRPr lang="en-US"/>
        </a:p>
      </dgm:t>
    </dgm:pt>
    <dgm:pt modelId="{2E4FAC16-8A47-4434-9DB7-A1DCB332B589}" type="sibTrans" cxnId="{DBB83844-1641-44C2-A736-856B0ADF9C96}">
      <dgm:prSet/>
      <dgm:spPr/>
      <dgm:t>
        <a:bodyPr/>
        <a:lstStyle/>
        <a:p>
          <a:endParaRPr lang="en-US"/>
        </a:p>
      </dgm:t>
    </dgm:pt>
    <dgm:pt modelId="{1911542B-5E45-4816-AE1D-8A13A7C608C4}">
      <dgm:prSet phldrT="[Text]"/>
      <dgm:spPr/>
      <dgm:t>
        <a:bodyPr/>
        <a:lstStyle/>
        <a:p>
          <a:r>
            <a:rPr lang="en-US" dirty="0" smtClean="0"/>
            <a:t>Influence</a:t>
          </a:r>
          <a:endParaRPr lang="en-US" dirty="0"/>
        </a:p>
      </dgm:t>
    </dgm:pt>
    <dgm:pt modelId="{F4FBF7FC-6A76-4A5B-A981-9366A841634B}" type="parTrans" cxnId="{4AD2B120-5023-460A-BBCF-2C3B363392F9}">
      <dgm:prSet/>
      <dgm:spPr/>
      <dgm:t>
        <a:bodyPr/>
        <a:lstStyle/>
        <a:p>
          <a:endParaRPr lang="en-US"/>
        </a:p>
      </dgm:t>
    </dgm:pt>
    <dgm:pt modelId="{D449F9FA-4690-4D55-82EA-69FCCFA1A4EC}" type="sibTrans" cxnId="{4AD2B120-5023-460A-BBCF-2C3B363392F9}">
      <dgm:prSet/>
      <dgm:spPr/>
      <dgm:t>
        <a:bodyPr/>
        <a:lstStyle/>
        <a:p>
          <a:endParaRPr lang="en-US"/>
        </a:p>
      </dgm:t>
    </dgm:pt>
    <dgm:pt modelId="{071EBBDA-FC72-482B-A042-CB568C8C4AD5}">
      <dgm:prSet phldrT="[Text]"/>
      <dgm:spPr/>
      <dgm:t>
        <a:bodyPr/>
        <a:lstStyle/>
        <a:p>
          <a:r>
            <a:rPr lang="en-US" dirty="0" smtClean="0"/>
            <a:t>Socialization</a:t>
          </a:r>
          <a:endParaRPr lang="en-US" dirty="0"/>
        </a:p>
      </dgm:t>
    </dgm:pt>
    <dgm:pt modelId="{B421FA89-B90B-4D1B-B920-4C2684B3B0C1}" type="parTrans" cxnId="{C44A6F58-AD0D-4217-8C2C-6CD6C5FF1533}">
      <dgm:prSet/>
      <dgm:spPr/>
      <dgm:t>
        <a:bodyPr/>
        <a:lstStyle/>
        <a:p>
          <a:endParaRPr lang="en-US"/>
        </a:p>
      </dgm:t>
    </dgm:pt>
    <dgm:pt modelId="{B8BD6167-63C0-4286-9FCD-E83439BA7170}" type="sibTrans" cxnId="{C44A6F58-AD0D-4217-8C2C-6CD6C5FF1533}">
      <dgm:prSet/>
      <dgm:spPr/>
      <dgm:t>
        <a:bodyPr/>
        <a:lstStyle/>
        <a:p>
          <a:endParaRPr lang="en-US"/>
        </a:p>
      </dgm:t>
    </dgm:pt>
    <dgm:pt modelId="{2825784D-9CF2-4294-9AFD-828DA4087433}">
      <dgm:prSet phldrT="[Text]"/>
      <dgm:spPr/>
      <dgm:t>
        <a:bodyPr/>
        <a:lstStyle/>
        <a:p>
          <a:r>
            <a:rPr lang="en-US" dirty="0" smtClean="0"/>
            <a:t>Events</a:t>
          </a:r>
          <a:endParaRPr lang="en-US" dirty="0"/>
        </a:p>
      </dgm:t>
    </dgm:pt>
    <dgm:pt modelId="{203EF613-6487-465A-945B-7389FEBD9B9E}" type="parTrans" cxnId="{5C8F7C3D-DC0F-4196-836D-1D41FB6FA0D2}">
      <dgm:prSet/>
      <dgm:spPr/>
      <dgm:t>
        <a:bodyPr/>
        <a:lstStyle/>
        <a:p>
          <a:endParaRPr lang="en-US"/>
        </a:p>
      </dgm:t>
    </dgm:pt>
    <dgm:pt modelId="{21BB4CCE-533F-4DFB-A579-F8137FD75BE2}" type="sibTrans" cxnId="{5C8F7C3D-DC0F-4196-836D-1D41FB6FA0D2}">
      <dgm:prSet/>
      <dgm:spPr/>
      <dgm:t>
        <a:bodyPr/>
        <a:lstStyle/>
        <a:p>
          <a:endParaRPr lang="en-US"/>
        </a:p>
      </dgm:t>
    </dgm:pt>
    <dgm:pt modelId="{D017D7B9-4A2A-4AC6-A5D0-384C06293B4F}">
      <dgm:prSet phldrT="[Text]"/>
      <dgm:spPr/>
      <dgm:t>
        <a:bodyPr/>
        <a:lstStyle/>
        <a:p>
          <a:r>
            <a:rPr lang="en-US" dirty="0" smtClean="0"/>
            <a:t>Availability </a:t>
          </a:r>
          <a:endParaRPr lang="en-US" dirty="0"/>
        </a:p>
      </dgm:t>
    </dgm:pt>
    <dgm:pt modelId="{5B14FABC-79BF-47C7-8FFE-B252039C56A1}" type="parTrans" cxnId="{581CAC8E-35FB-41A2-BDF0-3EEC34D9681E}">
      <dgm:prSet/>
      <dgm:spPr/>
      <dgm:t>
        <a:bodyPr/>
        <a:lstStyle/>
        <a:p>
          <a:endParaRPr lang="en-US"/>
        </a:p>
      </dgm:t>
    </dgm:pt>
    <dgm:pt modelId="{9741B3EE-B378-4979-953E-DC2F7CC4F4D4}" type="sibTrans" cxnId="{581CAC8E-35FB-41A2-BDF0-3EEC34D9681E}">
      <dgm:prSet/>
      <dgm:spPr/>
      <dgm:t>
        <a:bodyPr/>
        <a:lstStyle/>
        <a:p>
          <a:endParaRPr lang="en-US"/>
        </a:p>
      </dgm:t>
    </dgm:pt>
    <dgm:pt modelId="{0065F030-4241-4D65-8348-BB0190204B3F}">
      <dgm:prSet phldrT="[Text]"/>
      <dgm:spPr/>
      <dgm:t>
        <a:bodyPr/>
        <a:lstStyle/>
        <a:p>
          <a:r>
            <a:rPr lang="en-US" dirty="0" smtClean="0"/>
            <a:t>Environmental</a:t>
          </a:r>
          <a:endParaRPr lang="en-US" dirty="0"/>
        </a:p>
      </dgm:t>
    </dgm:pt>
    <dgm:pt modelId="{EF0414E7-3A2F-4E6F-9BC5-A95E2633488B}" type="parTrans" cxnId="{1FF05289-CE54-4F66-9C72-5AD39B086F2F}">
      <dgm:prSet/>
      <dgm:spPr/>
      <dgm:t>
        <a:bodyPr/>
        <a:lstStyle/>
        <a:p>
          <a:endParaRPr lang="en-US"/>
        </a:p>
      </dgm:t>
    </dgm:pt>
    <dgm:pt modelId="{E2F268CE-CAF0-4FB7-9392-12FEF25A413D}" type="sibTrans" cxnId="{1FF05289-CE54-4F66-9C72-5AD39B086F2F}">
      <dgm:prSet/>
      <dgm:spPr/>
      <dgm:t>
        <a:bodyPr/>
        <a:lstStyle/>
        <a:p>
          <a:endParaRPr lang="en-US"/>
        </a:p>
      </dgm:t>
    </dgm:pt>
    <dgm:pt modelId="{09568402-C6B6-4746-9006-D5A8C24184DE}">
      <dgm:prSet phldrT="[Text]"/>
      <dgm:spPr/>
      <dgm:t>
        <a:bodyPr/>
        <a:lstStyle/>
        <a:p>
          <a:r>
            <a:rPr lang="en-US" dirty="0" smtClean="0"/>
            <a:t>Temperate</a:t>
          </a:r>
          <a:endParaRPr lang="en-US" dirty="0"/>
        </a:p>
      </dgm:t>
    </dgm:pt>
    <dgm:pt modelId="{9378B0D0-8C51-4825-B2BA-9FA8F1EA148F}" type="parTrans" cxnId="{5511E3E7-303A-457D-882C-2461F20D8BFD}">
      <dgm:prSet/>
      <dgm:spPr/>
      <dgm:t>
        <a:bodyPr/>
        <a:lstStyle/>
        <a:p>
          <a:endParaRPr lang="en-US"/>
        </a:p>
      </dgm:t>
    </dgm:pt>
    <dgm:pt modelId="{62C49E6F-F9A8-4456-AB2D-9ACD562BC930}" type="sibTrans" cxnId="{5511E3E7-303A-457D-882C-2461F20D8BFD}">
      <dgm:prSet/>
      <dgm:spPr/>
      <dgm:t>
        <a:bodyPr/>
        <a:lstStyle/>
        <a:p>
          <a:endParaRPr lang="en-US"/>
        </a:p>
      </dgm:t>
    </dgm:pt>
    <dgm:pt modelId="{DF63F537-894D-4D3D-810A-5D8ECC3160AC}">
      <dgm:prSet phldrT="[Text]"/>
      <dgm:spPr/>
      <dgm:t>
        <a:bodyPr/>
        <a:lstStyle/>
        <a:p>
          <a:r>
            <a:rPr lang="en-US" dirty="0" smtClean="0"/>
            <a:t>Tropical</a:t>
          </a:r>
          <a:endParaRPr lang="en-US" dirty="0"/>
        </a:p>
      </dgm:t>
    </dgm:pt>
    <dgm:pt modelId="{7A9DF847-31AE-4CAC-984E-CF09DDB15FE1}" type="parTrans" cxnId="{EC819620-A0A0-43DF-8400-C668061EEFFC}">
      <dgm:prSet/>
      <dgm:spPr/>
      <dgm:t>
        <a:bodyPr/>
        <a:lstStyle/>
        <a:p>
          <a:endParaRPr lang="en-US"/>
        </a:p>
      </dgm:t>
    </dgm:pt>
    <dgm:pt modelId="{335C1E80-B309-4A11-9893-85052510DAC5}" type="sibTrans" cxnId="{EC819620-A0A0-43DF-8400-C668061EEFFC}">
      <dgm:prSet/>
      <dgm:spPr/>
      <dgm:t>
        <a:bodyPr/>
        <a:lstStyle/>
        <a:p>
          <a:endParaRPr lang="en-US"/>
        </a:p>
      </dgm:t>
    </dgm:pt>
    <dgm:pt modelId="{0D722BFB-97E4-4D95-8821-87E46C41886B}">
      <dgm:prSet phldrT="[Text]"/>
      <dgm:spPr/>
      <dgm:t>
        <a:bodyPr/>
        <a:lstStyle/>
        <a:p>
          <a:r>
            <a:rPr lang="en-US" dirty="0" smtClean="0"/>
            <a:t>Subtropical </a:t>
          </a:r>
          <a:endParaRPr lang="en-US" dirty="0"/>
        </a:p>
      </dgm:t>
    </dgm:pt>
    <dgm:pt modelId="{2ED4BDDE-C9F9-4641-B964-15EB072931A8}" type="parTrans" cxnId="{EEFCEFFD-15A9-48B3-AF78-5AE652E6241B}">
      <dgm:prSet/>
      <dgm:spPr/>
      <dgm:t>
        <a:bodyPr/>
        <a:lstStyle/>
        <a:p>
          <a:endParaRPr lang="en-US"/>
        </a:p>
      </dgm:t>
    </dgm:pt>
    <dgm:pt modelId="{7D206D56-3227-4C57-AA7E-962B59D4DC6B}" type="sibTrans" cxnId="{EEFCEFFD-15A9-48B3-AF78-5AE652E6241B}">
      <dgm:prSet/>
      <dgm:spPr/>
      <dgm:t>
        <a:bodyPr/>
        <a:lstStyle/>
        <a:p>
          <a:endParaRPr lang="en-US"/>
        </a:p>
      </dgm:t>
    </dgm:pt>
    <dgm:pt modelId="{C7F951E3-105A-4347-A0FA-D8DB572EE369}" type="pres">
      <dgm:prSet presAssocID="{4E6EBB4C-0845-4F50-B05C-11334A57EBEC}" presName="Name0" presStyleCnt="0">
        <dgm:presLayoutVars>
          <dgm:dir/>
          <dgm:animLvl val="lvl"/>
          <dgm:resizeHandles val="exact"/>
        </dgm:presLayoutVars>
      </dgm:prSet>
      <dgm:spPr/>
      <dgm:t>
        <a:bodyPr/>
        <a:lstStyle/>
        <a:p>
          <a:endParaRPr lang="en-US"/>
        </a:p>
      </dgm:t>
    </dgm:pt>
    <dgm:pt modelId="{FC631656-41D9-48E6-8C57-2D005E81D76C}" type="pres">
      <dgm:prSet presAssocID="{4E6EBB4C-0845-4F50-B05C-11334A57EBEC}" presName="tSp" presStyleCnt="0"/>
      <dgm:spPr/>
    </dgm:pt>
    <dgm:pt modelId="{7515BB5D-3BB2-405B-B1A7-85EC60D3DD59}" type="pres">
      <dgm:prSet presAssocID="{4E6EBB4C-0845-4F50-B05C-11334A57EBEC}" presName="bSp" presStyleCnt="0"/>
      <dgm:spPr/>
    </dgm:pt>
    <dgm:pt modelId="{3CD4DFB3-7F54-43E9-8B2E-46BBEB3F8AAB}" type="pres">
      <dgm:prSet presAssocID="{4E6EBB4C-0845-4F50-B05C-11334A57EBEC}" presName="process" presStyleCnt="0"/>
      <dgm:spPr/>
    </dgm:pt>
    <dgm:pt modelId="{96145503-7DDB-4C8B-AD3A-60FDC5361709}" type="pres">
      <dgm:prSet presAssocID="{98317B21-DF14-47E7-82BC-3D4FBF7ADC03}" presName="composite1" presStyleCnt="0"/>
      <dgm:spPr/>
    </dgm:pt>
    <dgm:pt modelId="{CFFE1466-73AC-4394-8426-41E1A763CDD5}" type="pres">
      <dgm:prSet presAssocID="{98317B21-DF14-47E7-82BC-3D4FBF7ADC03}" presName="dummyNode1" presStyleLbl="node1" presStyleIdx="0" presStyleCnt="4"/>
      <dgm:spPr/>
    </dgm:pt>
    <dgm:pt modelId="{FBC573C6-17C7-4EE2-B512-A5BB63A13BC5}" type="pres">
      <dgm:prSet presAssocID="{98317B21-DF14-47E7-82BC-3D4FBF7ADC03}" presName="childNode1" presStyleLbl="bgAcc1" presStyleIdx="0" presStyleCnt="4">
        <dgm:presLayoutVars>
          <dgm:bulletEnabled val="1"/>
        </dgm:presLayoutVars>
      </dgm:prSet>
      <dgm:spPr/>
      <dgm:t>
        <a:bodyPr/>
        <a:lstStyle/>
        <a:p>
          <a:endParaRPr lang="en-US"/>
        </a:p>
      </dgm:t>
    </dgm:pt>
    <dgm:pt modelId="{1465B3C0-FA56-4BE1-8877-A928E032371B}" type="pres">
      <dgm:prSet presAssocID="{98317B21-DF14-47E7-82BC-3D4FBF7ADC03}" presName="childNode1tx" presStyleLbl="bgAcc1" presStyleIdx="0" presStyleCnt="4">
        <dgm:presLayoutVars>
          <dgm:bulletEnabled val="1"/>
        </dgm:presLayoutVars>
      </dgm:prSet>
      <dgm:spPr/>
      <dgm:t>
        <a:bodyPr/>
        <a:lstStyle/>
        <a:p>
          <a:endParaRPr lang="en-US"/>
        </a:p>
      </dgm:t>
    </dgm:pt>
    <dgm:pt modelId="{C4ADE024-2D11-45E3-87E6-E2119E8D4EAB}" type="pres">
      <dgm:prSet presAssocID="{98317B21-DF14-47E7-82BC-3D4FBF7ADC03}" presName="parentNode1" presStyleLbl="node1" presStyleIdx="0" presStyleCnt="4">
        <dgm:presLayoutVars>
          <dgm:chMax val="1"/>
          <dgm:bulletEnabled val="1"/>
        </dgm:presLayoutVars>
      </dgm:prSet>
      <dgm:spPr/>
      <dgm:t>
        <a:bodyPr/>
        <a:lstStyle/>
        <a:p>
          <a:endParaRPr lang="en-US"/>
        </a:p>
      </dgm:t>
    </dgm:pt>
    <dgm:pt modelId="{9A81D1E7-06F6-41EB-8572-BC0CB68C607D}" type="pres">
      <dgm:prSet presAssocID="{98317B21-DF14-47E7-82BC-3D4FBF7ADC03}" presName="connSite1" presStyleCnt="0"/>
      <dgm:spPr/>
    </dgm:pt>
    <dgm:pt modelId="{350C97FC-FF2A-4F6F-9266-EBC913DFE05C}" type="pres">
      <dgm:prSet presAssocID="{26419680-F854-4E93-8280-BCC6B410DCCD}" presName="Name9" presStyleLbl="sibTrans2D1" presStyleIdx="0" presStyleCnt="3"/>
      <dgm:spPr/>
      <dgm:t>
        <a:bodyPr/>
        <a:lstStyle/>
        <a:p>
          <a:endParaRPr lang="en-US"/>
        </a:p>
      </dgm:t>
    </dgm:pt>
    <dgm:pt modelId="{E3817E46-6CBC-42D3-B4B9-DBF1F0899EAC}" type="pres">
      <dgm:prSet presAssocID="{65CDA3C9-DD38-4EC1-BFA9-FA51A88B5FE0}" presName="composite2" presStyleCnt="0"/>
      <dgm:spPr/>
    </dgm:pt>
    <dgm:pt modelId="{9AAC693F-A103-4DBC-984E-DEBE67B7EC77}" type="pres">
      <dgm:prSet presAssocID="{65CDA3C9-DD38-4EC1-BFA9-FA51A88B5FE0}" presName="dummyNode2" presStyleLbl="node1" presStyleIdx="0" presStyleCnt="4"/>
      <dgm:spPr/>
    </dgm:pt>
    <dgm:pt modelId="{B878883C-95AD-4190-9E78-F28EFE2C198D}" type="pres">
      <dgm:prSet presAssocID="{65CDA3C9-DD38-4EC1-BFA9-FA51A88B5FE0}" presName="childNode2" presStyleLbl="bgAcc1" presStyleIdx="1" presStyleCnt="4">
        <dgm:presLayoutVars>
          <dgm:bulletEnabled val="1"/>
        </dgm:presLayoutVars>
      </dgm:prSet>
      <dgm:spPr/>
      <dgm:t>
        <a:bodyPr/>
        <a:lstStyle/>
        <a:p>
          <a:endParaRPr lang="en-US"/>
        </a:p>
      </dgm:t>
    </dgm:pt>
    <dgm:pt modelId="{49388DE4-509F-47F3-BB5A-BD4E6718E295}" type="pres">
      <dgm:prSet presAssocID="{65CDA3C9-DD38-4EC1-BFA9-FA51A88B5FE0}" presName="childNode2tx" presStyleLbl="bgAcc1" presStyleIdx="1" presStyleCnt="4">
        <dgm:presLayoutVars>
          <dgm:bulletEnabled val="1"/>
        </dgm:presLayoutVars>
      </dgm:prSet>
      <dgm:spPr/>
      <dgm:t>
        <a:bodyPr/>
        <a:lstStyle/>
        <a:p>
          <a:endParaRPr lang="en-US"/>
        </a:p>
      </dgm:t>
    </dgm:pt>
    <dgm:pt modelId="{B0FE4D0B-A152-4394-9D3D-61A976060CAE}" type="pres">
      <dgm:prSet presAssocID="{65CDA3C9-DD38-4EC1-BFA9-FA51A88B5FE0}" presName="parentNode2" presStyleLbl="node1" presStyleIdx="1" presStyleCnt="4">
        <dgm:presLayoutVars>
          <dgm:chMax val="0"/>
          <dgm:bulletEnabled val="1"/>
        </dgm:presLayoutVars>
      </dgm:prSet>
      <dgm:spPr/>
      <dgm:t>
        <a:bodyPr/>
        <a:lstStyle/>
        <a:p>
          <a:endParaRPr lang="en-US"/>
        </a:p>
      </dgm:t>
    </dgm:pt>
    <dgm:pt modelId="{0E606D3D-090A-4763-9FF5-D86D0CD883F5}" type="pres">
      <dgm:prSet presAssocID="{65CDA3C9-DD38-4EC1-BFA9-FA51A88B5FE0}" presName="connSite2" presStyleCnt="0"/>
      <dgm:spPr/>
    </dgm:pt>
    <dgm:pt modelId="{791F5AA1-752A-4F3D-B0D7-6616AF7C5D91}" type="pres">
      <dgm:prSet presAssocID="{245816C8-4727-4796-9F2C-D043DD342D4E}" presName="Name18" presStyleLbl="sibTrans2D1" presStyleIdx="1" presStyleCnt="3"/>
      <dgm:spPr/>
      <dgm:t>
        <a:bodyPr/>
        <a:lstStyle/>
        <a:p>
          <a:endParaRPr lang="en-US"/>
        </a:p>
      </dgm:t>
    </dgm:pt>
    <dgm:pt modelId="{4CEE7B2A-A540-4112-9695-E9B01317A8F5}" type="pres">
      <dgm:prSet presAssocID="{820F9DE3-DCFD-4BC0-A583-97936303A735}" presName="composite1" presStyleCnt="0"/>
      <dgm:spPr/>
    </dgm:pt>
    <dgm:pt modelId="{2736EBDE-F033-44C4-9615-BDB45F51CC9E}" type="pres">
      <dgm:prSet presAssocID="{820F9DE3-DCFD-4BC0-A583-97936303A735}" presName="dummyNode1" presStyleLbl="node1" presStyleIdx="1" presStyleCnt="4"/>
      <dgm:spPr/>
    </dgm:pt>
    <dgm:pt modelId="{81AA4392-7161-41F5-8BC8-AADB58C4FAD5}" type="pres">
      <dgm:prSet presAssocID="{820F9DE3-DCFD-4BC0-A583-97936303A735}" presName="childNode1" presStyleLbl="bgAcc1" presStyleIdx="2" presStyleCnt="4">
        <dgm:presLayoutVars>
          <dgm:bulletEnabled val="1"/>
        </dgm:presLayoutVars>
      </dgm:prSet>
      <dgm:spPr/>
      <dgm:t>
        <a:bodyPr/>
        <a:lstStyle/>
        <a:p>
          <a:endParaRPr lang="en-US"/>
        </a:p>
      </dgm:t>
    </dgm:pt>
    <dgm:pt modelId="{B5EE2D91-7CB0-41B8-8165-F4651F9CB370}" type="pres">
      <dgm:prSet presAssocID="{820F9DE3-DCFD-4BC0-A583-97936303A735}" presName="childNode1tx" presStyleLbl="bgAcc1" presStyleIdx="2" presStyleCnt="4">
        <dgm:presLayoutVars>
          <dgm:bulletEnabled val="1"/>
        </dgm:presLayoutVars>
      </dgm:prSet>
      <dgm:spPr/>
      <dgm:t>
        <a:bodyPr/>
        <a:lstStyle/>
        <a:p>
          <a:endParaRPr lang="en-US"/>
        </a:p>
      </dgm:t>
    </dgm:pt>
    <dgm:pt modelId="{84F15450-5BFB-4871-9F21-624020A50056}" type="pres">
      <dgm:prSet presAssocID="{820F9DE3-DCFD-4BC0-A583-97936303A735}" presName="parentNode1" presStyleLbl="node1" presStyleIdx="2" presStyleCnt="4">
        <dgm:presLayoutVars>
          <dgm:chMax val="1"/>
          <dgm:bulletEnabled val="1"/>
        </dgm:presLayoutVars>
      </dgm:prSet>
      <dgm:spPr/>
      <dgm:t>
        <a:bodyPr/>
        <a:lstStyle/>
        <a:p>
          <a:endParaRPr lang="en-US"/>
        </a:p>
      </dgm:t>
    </dgm:pt>
    <dgm:pt modelId="{B70AFD61-DBCC-4EE6-9D4A-54B276048657}" type="pres">
      <dgm:prSet presAssocID="{820F9DE3-DCFD-4BC0-A583-97936303A735}" presName="connSite1" presStyleCnt="0"/>
      <dgm:spPr/>
    </dgm:pt>
    <dgm:pt modelId="{150A1A02-2520-48FF-8F87-9CC1661C8DC0}" type="pres">
      <dgm:prSet presAssocID="{E7D48AC1-3372-4D90-BD2E-AC6D65ABE32F}" presName="Name9" presStyleLbl="sibTrans2D1" presStyleIdx="2" presStyleCnt="3"/>
      <dgm:spPr/>
      <dgm:t>
        <a:bodyPr/>
        <a:lstStyle/>
        <a:p>
          <a:endParaRPr lang="en-US"/>
        </a:p>
      </dgm:t>
    </dgm:pt>
    <dgm:pt modelId="{D16C85CB-AB46-4ABC-BFA4-79DC4E315304}" type="pres">
      <dgm:prSet presAssocID="{0065F030-4241-4D65-8348-BB0190204B3F}" presName="composite2" presStyleCnt="0"/>
      <dgm:spPr/>
    </dgm:pt>
    <dgm:pt modelId="{7916291A-6DD5-45A9-9F74-58809467307E}" type="pres">
      <dgm:prSet presAssocID="{0065F030-4241-4D65-8348-BB0190204B3F}" presName="dummyNode2" presStyleLbl="node1" presStyleIdx="2" presStyleCnt="4"/>
      <dgm:spPr/>
    </dgm:pt>
    <dgm:pt modelId="{BD511430-64BF-4AEC-B1FE-5FD0E98473E1}" type="pres">
      <dgm:prSet presAssocID="{0065F030-4241-4D65-8348-BB0190204B3F}" presName="childNode2" presStyleLbl="bgAcc1" presStyleIdx="3" presStyleCnt="4">
        <dgm:presLayoutVars>
          <dgm:bulletEnabled val="1"/>
        </dgm:presLayoutVars>
      </dgm:prSet>
      <dgm:spPr/>
      <dgm:t>
        <a:bodyPr/>
        <a:lstStyle/>
        <a:p>
          <a:endParaRPr lang="en-US"/>
        </a:p>
      </dgm:t>
    </dgm:pt>
    <dgm:pt modelId="{C88DAAB8-D7D0-4DDF-B1F2-3379CEB9B8C4}" type="pres">
      <dgm:prSet presAssocID="{0065F030-4241-4D65-8348-BB0190204B3F}" presName="childNode2tx" presStyleLbl="bgAcc1" presStyleIdx="3" presStyleCnt="4">
        <dgm:presLayoutVars>
          <dgm:bulletEnabled val="1"/>
        </dgm:presLayoutVars>
      </dgm:prSet>
      <dgm:spPr/>
      <dgm:t>
        <a:bodyPr/>
        <a:lstStyle/>
        <a:p>
          <a:endParaRPr lang="en-US"/>
        </a:p>
      </dgm:t>
    </dgm:pt>
    <dgm:pt modelId="{412950D7-40FC-4477-BBA3-0BBF0F9FDB9E}" type="pres">
      <dgm:prSet presAssocID="{0065F030-4241-4D65-8348-BB0190204B3F}" presName="parentNode2" presStyleLbl="node1" presStyleIdx="3" presStyleCnt="4">
        <dgm:presLayoutVars>
          <dgm:chMax val="0"/>
          <dgm:bulletEnabled val="1"/>
        </dgm:presLayoutVars>
      </dgm:prSet>
      <dgm:spPr/>
      <dgm:t>
        <a:bodyPr/>
        <a:lstStyle/>
        <a:p>
          <a:endParaRPr lang="en-US"/>
        </a:p>
      </dgm:t>
    </dgm:pt>
    <dgm:pt modelId="{F2665AC9-794E-4FC7-A3AF-87DB31B13310}" type="pres">
      <dgm:prSet presAssocID="{0065F030-4241-4D65-8348-BB0190204B3F}" presName="connSite2" presStyleCnt="0"/>
      <dgm:spPr/>
    </dgm:pt>
  </dgm:ptLst>
  <dgm:cxnLst>
    <dgm:cxn modelId="{55566F4D-CA0E-4AC5-9BE2-45824BE4D5CD}" srcId="{4E6EBB4C-0845-4F50-B05C-11334A57EBEC}" destId="{820F9DE3-DCFD-4BC0-A583-97936303A735}" srcOrd="2" destOrd="0" parTransId="{7E6A60A8-D53E-4659-B66D-E9C2E7E60929}" sibTransId="{E7D48AC1-3372-4D90-BD2E-AC6D65ABE32F}"/>
    <dgm:cxn modelId="{F78AA403-EAE8-4AE6-A6C7-FDCC22F1E771}" type="presOf" srcId="{2825784D-9CF2-4294-9AFD-828DA4087433}" destId="{B878883C-95AD-4190-9E78-F28EFE2C198D}" srcOrd="0" destOrd="2" presId="urn:microsoft.com/office/officeart/2005/8/layout/hProcess4"/>
    <dgm:cxn modelId="{8C533669-2DE6-40C2-A6BF-42D7545787A4}" type="presOf" srcId="{AA89382B-28BA-49D1-A8AB-023765A9FC10}" destId="{1465B3C0-FA56-4BE1-8877-A928E032371B}" srcOrd="1" destOrd="0" presId="urn:microsoft.com/office/officeart/2005/8/layout/hProcess4"/>
    <dgm:cxn modelId="{DBB83844-1641-44C2-A736-856B0ADF9C96}" srcId="{820F9DE3-DCFD-4BC0-A583-97936303A735}" destId="{EE2F9FC9-8CD2-4664-89AF-DD89EAC803DA}" srcOrd="0" destOrd="0" parTransId="{22414E8A-4756-4F7C-8A40-CC3A1B2A0185}" sibTransId="{2E4FAC16-8A47-4434-9DB7-A1DCB332B589}"/>
    <dgm:cxn modelId="{127C8A1E-781E-400C-8A78-BB317991C981}" srcId="{65CDA3C9-DD38-4EC1-BFA9-FA51A88B5FE0}" destId="{570487E6-C24B-4A76-8A79-4674DDBDFE66}" srcOrd="1" destOrd="0" parTransId="{B1524479-038A-405B-93E2-6D584EA3716C}" sibTransId="{D1F5F7B3-3B4A-4B29-AC75-6B68DEAA1B90}"/>
    <dgm:cxn modelId="{2C46B567-5511-4758-8EC2-6BCB5DAA1E1D}" type="presOf" srcId="{AA89382B-28BA-49D1-A8AB-023765A9FC10}" destId="{FBC573C6-17C7-4EE2-B512-A5BB63A13BC5}" srcOrd="0" destOrd="0" presId="urn:microsoft.com/office/officeart/2005/8/layout/hProcess4"/>
    <dgm:cxn modelId="{C0B3D755-1643-4899-8578-6D01155A6A20}" type="presOf" srcId="{DF63F537-894D-4D3D-810A-5D8ECC3160AC}" destId="{BD511430-64BF-4AEC-B1FE-5FD0E98473E1}" srcOrd="0" destOrd="1" presId="urn:microsoft.com/office/officeart/2005/8/layout/hProcess4"/>
    <dgm:cxn modelId="{3BCDF940-77E6-4129-9C0A-F8B4023DA97D}" type="presOf" srcId="{2CAA4888-2E04-4AF8-8949-19031E7D941E}" destId="{B878883C-95AD-4190-9E78-F28EFE2C198D}" srcOrd="0" destOrd="0" presId="urn:microsoft.com/office/officeart/2005/8/layout/hProcess4"/>
    <dgm:cxn modelId="{DA990448-15D5-4AEC-AB25-E64F2BDCE0AD}" type="presOf" srcId="{820F9DE3-DCFD-4BC0-A583-97936303A735}" destId="{84F15450-5BFB-4871-9F21-624020A50056}" srcOrd="0" destOrd="0" presId="urn:microsoft.com/office/officeart/2005/8/layout/hProcess4"/>
    <dgm:cxn modelId="{4AD2B120-5023-460A-BBCF-2C3B363392F9}" srcId="{820F9DE3-DCFD-4BC0-A583-97936303A735}" destId="{1911542B-5E45-4816-AE1D-8A13A7C608C4}" srcOrd="2" destOrd="0" parTransId="{F4FBF7FC-6A76-4A5B-A981-9366A841634B}" sibTransId="{D449F9FA-4690-4D55-82EA-69FCCFA1A4EC}"/>
    <dgm:cxn modelId="{6B9954D0-756B-44DF-AE2A-024FFEEA9127}" type="presOf" srcId="{D017D7B9-4A2A-4AC6-A5D0-384C06293B4F}" destId="{81AA4392-7161-41F5-8BC8-AADB58C4FAD5}" srcOrd="0" destOrd="1" presId="urn:microsoft.com/office/officeart/2005/8/layout/hProcess4"/>
    <dgm:cxn modelId="{1DC43FFD-A6B2-4799-873A-C2A2AC866879}" type="presOf" srcId="{D017D7B9-4A2A-4AC6-A5D0-384C06293B4F}" destId="{B5EE2D91-7CB0-41B8-8165-F4651F9CB370}" srcOrd="1" destOrd="1" presId="urn:microsoft.com/office/officeart/2005/8/layout/hProcess4"/>
    <dgm:cxn modelId="{5C5A9E4F-4F73-4CDA-85B2-E23E3B4C13F5}" type="presOf" srcId="{09568402-C6B6-4746-9006-D5A8C24184DE}" destId="{BD511430-64BF-4AEC-B1FE-5FD0E98473E1}" srcOrd="0" destOrd="0" presId="urn:microsoft.com/office/officeart/2005/8/layout/hProcess4"/>
    <dgm:cxn modelId="{CDD8FF69-924B-4F52-B9ED-E5548A50B9F1}" type="presOf" srcId="{0065F030-4241-4D65-8348-BB0190204B3F}" destId="{412950D7-40FC-4477-BBA3-0BBF0F9FDB9E}" srcOrd="0" destOrd="0" presId="urn:microsoft.com/office/officeart/2005/8/layout/hProcess4"/>
    <dgm:cxn modelId="{ACF98A9B-32F3-498E-A5D2-5BA812E54431}" type="presOf" srcId="{DF63F537-894D-4D3D-810A-5D8ECC3160AC}" destId="{C88DAAB8-D7D0-4DDF-B1F2-3379CEB9B8C4}" srcOrd="1" destOrd="1" presId="urn:microsoft.com/office/officeart/2005/8/layout/hProcess4"/>
    <dgm:cxn modelId="{12638E77-2F4F-44DB-A2B6-243268B7F7A5}" type="presOf" srcId="{1911542B-5E45-4816-AE1D-8A13A7C608C4}" destId="{B5EE2D91-7CB0-41B8-8165-F4651F9CB370}" srcOrd="1" destOrd="2" presId="urn:microsoft.com/office/officeart/2005/8/layout/hProcess4"/>
    <dgm:cxn modelId="{5AB9EE72-540D-498C-9CF6-5B3060FAF8F9}" type="presOf" srcId="{2825784D-9CF2-4294-9AFD-828DA4087433}" destId="{49388DE4-509F-47F3-BB5A-BD4E6718E295}" srcOrd="1" destOrd="2" presId="urn:microsoft.com/office/officeart/2005/8/layout/hProcess4"/>
    <dgm:cxn modelId="{F16AA85B-1091-4671-9CD5-44E6B56F5991}" srcId="{4E6EBB4C-0845-4F50-B05C-11334A57EBEC}" destId="{98317B21-DF14-47E7-82BC-3D4FBF7ADC03}" srcOrd="0" destOrd="0" parTransId="{D9888B9C-D013-4D86-AE60-D61715AC72AC}" sibTransId="{26419680-F854-4E93-8280-BCC6B410DCCD}"/>
    <dgm:cxn modelId="{159FC07A-45B4-41A4-A5B6-D35D30133109}" srcId="{98317B21-DF14-47E7-82BC-3D4FBF7ADC03}" destId="{75123C47-4519-410A-863F-8E9EF3B5AE40}" srcOrd="2" destOrd="0" parTransId="{712D4CDB-DB81-4E2E-8066-EF4F5F071730}" sibTransId="{CC26170E-12FD-4B7C-9436-7BD9A768DBB2}"/>
    <dgm:cxn modelId="{2F4630EE-1AA0-4B6B-B8F9-5F083A9F9EA6}" type="presOf" srcId="{0D722BFB-97E4-4D95-8821-87E46C41886B}" destId="{C88DAAB8-D7D0-4DDF-B1F2-3379CEB9B8C4}" srcOrd="1" destOrd="2" presId="urn:microsoft.com/office/officeart/2005/8/layout/hProcess4"/>
    <dgm:cxn modelId="{05FC73BD-8EB4-4BD4-88C3-3D75A5FB34EE}" type="presOf" srcId="{2CAA4888-2E04-4AF8-8949-19031E7D941E}" destId="{49388DE4-509F-47F3-BB5A-BD4E6718E295}" srcOrd="1" destOrd="0" presId="urn:microsoft.com/office/officeart/2005/8/layout/hProcess4"/>
    <dgm:cxn modelId="{476752DA-D445-4DBC-BBD4-EE1EBB56CAF9}" type="presOf" srcId="{EE2F9FC9-8CD2-4664-89AF-DD89EAC803DA}" destId="{B5EE2D91-7CB0-41B8-8165-F4651F9CB370}" srcOrd="1" destOrd="0" presId="urn:microsoft.com/office/officeart/2005/8/layout/hProcess4"/>
    <dgm:cxn modelId="{5511E3E7-303A-457D-882C-2461F20D8BFD}" srcId="{0065F030-4241-4D65-8348-BB0190204B3F}" destId="{09568402-C6B6-4746-9006-D5A8C24184DE}" srcOrd="0" destOrd="0" parTransId="{9378B0D0-8C51-4825-B2BA-9FA8F1EA148F}" sibTransId="{62C49E6F-F9A8-4456-AB2D-9ACD562BC930}"/>
    <dgm:cxn modelId="{EEFCEFFD-15A9-48B3-AF78-5AE652E6241B}" srcId="{0065F030-4241-4D65-8348-BB0190204B3F}" destId="{0D722BFB-97E4-4D95-8821-87E46C41886B}" srcOrd="2" destOrd="0" parTransId="{2ED4BDDE-C9F9-4641-B964-15EB072931A8}" sibTransId="{7D206D56-3227-4C57-AA7E-962B59D4DC6B}"/>
    <dgm:cxn modelId="{9983190E-5C45-49FE-8E6C-F28865D05024}" type="presOf" srcId="{75123C47-4519-410A-863F-8E9EF3B5AE40}" destId="{1465B3C0-FA56-4BE1-8877-A928E032371B}" srcOrd="1" destOrd="2" presId="urn:microsoft.com/office/officeart/2005/8/layout/hProcess4"/>
    <dgm:cxn modelId="{5C8F7C3D-DC0F-4196-836D-1D41FB6FA0D2}" srcId="{65CDA3C9-DD38-4EC1-BFA9-FA51A88B5FE0}" destId="{2825784D-9CF2-4294-9AFD-828DA4087433}" srcOrd="2" destOrd="0" parTransId="{203EF613-6487-465A-945B-7389FEBD9B9E}" sibTransId="{21BB4CCE-533F-4DFB-A579-F8137FD75BE2}"/>
    <dgm:cxn modelId="{84E5FD4C-1F76-40CD-94BF-23FDA794F01E}" type="presOf" srcId="{75123C47-4519-410A-863F-8E9EF3B5AE40}" destId="{FBC573C6-17C7-4EE2-B512-A5BB63A13BC5}" srcOrd="0" destOrd="2" presId="urn:microsoft.com/office/officeart/2005/8/layout/hProcess4"/>
    <dgm:cxn modelId="{5E701C39-B344-42C9-B703-7601AB1278B8}" type="presOf" srcId="{09568402-C6B6-4746-9006-D5A8C24184DE}" destId="{C88DAAB8-D7D0-4DDF-B1F2-3379CEB9B8C4}" srcOrd="1" destOrd="0" presId="urn:microsoft.com/office/officeart/2005/8/layout/hProcess4"/>
    <dgm:cxn modelId="{97533EC8-72E9-44E4-9F3F-11D1F6244DFE}" type="presOf" srcId="{EE2F9FC9-8CD2-4664-89AF-DD89EAC803DA}" destId="{81AA4392-7161-41F5-8BC8-AADB58C4FAD5}" srcOrd="0" destOrd="0" presId="urn:microsoft.com/office/officeart/2005/8/layout/hProcess4"/>
    <dgm:cxn modelId="{581CAC8E-35FB-41A2-BDF0-3EEC34D9681E}" srcId="{820F9DE3-DCFD-4BC0-A583-97936303A735}" destId="{D017D7B9-4A2A-4AC6-A5D0-384C06293B4F}" srcOrd="1" destOrd="0" parTransId="{5B14FABC-79BF-47C7-8FFE-B252039C56A1}" sibTransId="{9741B3EE-B378-4979-953E-DC2F7CC4F4D4}"/>
    <dgm:cxn modelId="{51C60C2F-F363-45A6-AE11-7027F6BC9355}" type="presOf" srcId="{570487E6-C24B-4A76-8A79-4674DDBDFE66}" destId="{49388DE4-509F-47F3-BB5A-BD4E6718E295}" srcOrd="1" destOrd="1" presId="urn:microsoft.com/office/officeart/2005/8/layout/hProcess4"/>
    <dgm:cxn modelId="{700C7E24-931E-4020-AD75-9B5AD37BE886}" type="presOf" srcId="{65CDA3C9-DD38-4EC1-BFA9-FA51A88B5FE0}" destId="{B0FE4D0B-A152-4394-9D3D-61A976060CAE}" srcOrd="0" destOrd="0" presId="urn:microsoft.com/office/officeart/2005/8/layout/hProcess4"/>
    <dgm:cxn modelId="{F074754B-B776-4E0F-9FF1-35AE2DDC98D9}" type="presOf" srcId="{071EBBDA-FC72-482B-A042-CB568C8C4AD5}" destId="{FBC573C6-17C7-4EE2-B512-A5BB63A13BC5}" srcOrd="0" destOrd="1" presId="urn:microsoft.com/office/officeart/2005/8/layout/hProcess4"/>
    <dgm:cxn modelId="{BEE0B4DE-D68D-44D8-925D-BABFF1F95B27}" type="presOf" srcId="{245816C8-4727-4796-9F2C-D043DD342D4E}" destId="{791F5AA1-752A-4F3D-B0D7-6616AF7C5D91}" srcOrd="0" destOrd="0" presId="urn:microsoft.com/office/officeart/2005/8/layout/hProcess4"/>
    <dgm:cxn modelId="{FF30BC51-4B69-4763-843C-B6B6EA986030}" type="presOf" srcId="{4E6EBB4C-0845-4F50-B05C-11334A57EBEC}" destId="{C7F951E3-105A-4347-A0FA-D8DB572EE369}" srcOrd="0" destOrd="0" presId="urn:microsoft.com/office/officeart/2005/8/layout/hProcess4"/>
    <dgm:cxn modelId="{A1AC6C3C-F3A6-4B56-A581-E05BB4DF643E}" type="presOf" srcId="{0D722BFB-97E4-4D95-8821-87E46C41886B}" destId="{BD511430-64BF-4AEC-B1FE-5FD0E98473E1}" srcOrd="0" destOrd="2" presId="urn:microsoft.com/office/officeart/2005/8/layout/hProcess4"/>
    <dgm:cxn modelId="{9226D2C2-09F3-49EB-8803-1571D3DD9788}" srcId="{65CDA3C9-DD38-4EC1-BFA9-FA51A88B5FE0}" destId="{2CAA4888-2E04-4AF8-8949-19031E7D941E}" srcOrd="0" destOrd="0" parTransId="{10E69FA6-4397-4BC3-8FE5-777D477FE304}" sibTransId="{0D4F8570-2D33-4D49-9D38-A97D72EFAC5F}"/>
    <dgm:cxn modelId="{B8667AB6-8B26-40BA-ABCB-C9D435B69312}" type="presOf" srcId="{E7D48AC1-3372-4D90-BD2E-AC6D65ABE32F}" destId="{150A1A02-2520-48FF-8F87-9CC1661C8DC0}" srcOrd="0" destOrd="0" presId="urn:microsoft.com/office/officeart/2005/8/layout/hProcess4"/>
    <dgm:cxn modelId="{F31B3492-02E9-4AA0-986F-BB6437BB5172}" type="presOf" srcId="{98317B21-DF14-47E7-82BC-3D4FBF7ADC03}" destId="{C4ADE024-2D11-45E3-87E6-E2119E8D4EAB}" srcOrd="0" destOrd="0" presId="urn:microsoft.com/office/officeart/2005/8/layout/hProcess4"/>
    <dgm:cxn modelId="{1FF05289-CE54-4F66-9C72-5AD39B086F2F}" srcId="{4E6EBB4C-0845-4F50-B05C-11334A57EBEC}" destId="{0065F030-4241-4D65-8348-BB0190204B3F}" srcOrd="3" destOrd="0" parTransId="{EF0414E7-3A2F-4E6F-9BC5-A95E2633488B}" sibTransId="{E2F268CE-CAF0-4FB7-9392-12FEF25A413D}"/>
    <dgm:cxn modelId="{B4C15473-C35F-42AB-B3B4-9B845923FFB5}" srcId="{4E6EBB4C-0845-4F50-B05C-11334A57EBEC}" destId="{65CDA3C9-DD38-4EC1-BFA9-FA51A88B5FE0}" srcOrd="1" destOrd="0" parTransId="{44E179F2-8D3B-490F-A11C-3BE47F99E9C0}" sibTransId="{245816C8-4727-4796-9F2C-D043DD342D4E}"/>
    <dgm:cxn modelId="{60645D8C-1A3A-4A17-A8CA-5F030E60EDCA}" type="presOf" srcId="{26419680-F854-4E93-8280-BCC6B410DCCD}" destId="{350C97FC-FF2A-4F6F-9266-EBC913DFE05C}" srcOrd="0" destOrd="0" presId="urn:microsoft.com/office/officeart/2005/8/layout/hProcess4"/>
    <dgm:cxn modelId="{FA8CF9F9-ED5B-4BB8-9B60-E6845D3E4D9F}" srcId="{98317B21-DF14-47E7-82BC-3D4FBF7ADC03}" destId="{AA89382B-28BA-49D1-A8AB-023765A9FC10}" srcOrd="0" destOrd="0" parTransId="{661892C0-BD3C-4321-9F9C-92F3919033F7}" sibTransId="{CE188872-CB05-4A11-A025-E47BDCDE0FD1}"/>
    <dgm:cxn modelId="{FE735441-7393-465C-9018-9E772611B3AF}" type="presOf" srcId="{570487E6-C24B-4A76-8A79-4674DDBDFE66}" destId="{B878883C-95AD-4190-9E78-F28EFE2C198D}" srcOrd="0" destOrd="1" presId="urn:microsoft.com/office/officeart/2005/8/layout/hProcess4"/>
    <dgm:cxn modelId="{8F76B260-1D54-4744-9DB9-B7F7408CF612}" type="presOf" srcId="{1911542B-5E45-4816-AE1D-8A13A7C608C4}" destId="{81AA4392-7161-41F5-8BC8-AADB58C4FAD5}" srcOrd="0" destOrd="2" presId="urn:microsoft.com/office/officeart/2005/8/layout/hProcess4"/>
    <dgm:cxn modelId="{EC819620-A0A0-43DF-8400-C668061EEFFC}" srcId="{0065F030-4241-4D65-8348-BB0190204B3F}" destId="{DF63F537-894D-4D3D-810A-5D8ECC3160AC}" srcOrd="1" destOrd="0" parTransId="{7A9DF847-31AE-4CAC-984E-CF09DDB15FE1}" sibTransId="{335C1E80-B309-4A11-9893-85052510DAC5}"/>
    <dgm:cxn modelId="{C44A6F58-AD0D-4217-8C2C-6CD6C5FF1533}" srcId="{98317B21-DF14-47E7-82BC-3D4FBF7ADC03}" destId="{071EBBDA-FC72-482B-A042-CB568C8C4AD5}" srcOrd="1" destOrd="0" parTransId="{B421FA89-B90B-4D1B-B920-4C2684B3B0C1}" sibTransId="{B8BD6167-63C0-4286-9FCD-E83439BA7170}"/>
    <dgm:cxn modelId="{6E3B8632-5E51-4F7A-B6AD-D5A58A09E70B}" type="presOf" srcId="{071EBBDA-FC72-482B-A042-CB568C8C4AD5}" destId="{1465B3C0-FA56-4BE1-8877-A928E032371B}" srcOrd="1" destOrd="1" presId="urn:microsoft.com/office/officeart/2005/8/layout/hProcess4"/>
    <dgm:cxn modelId="{4AF68C28-423D-40E4-B1B3-C26981813D20}" type="presParOf" srcId="{C7F951E3-105A-4347-A0FA-D8DB572EE369}" destId="{FC631656-41D9-48E6-8C57-2D005E81D76C}" srcOrd="0" destOrd="0" presId="urn:microsoft.com/office/officeart/2005/8/layout/hProcess4"/>
    <dgm:cxn modelId="{A99172BD-D6C9-4CCE-A440-CD84A02B5448}" type="presParOf" srcId="{C7F951E3-105A-4347-A0FA-D8DB572EE369}" destId="{7515BB5D-3BB2-405B-B1A7-85EC60D3DD59}" srcOrd="1" destOrd="0" presId="urn:microsoft.com/office/officeart/2005/8/layout/hProcess4"/>
    <dgm:cxn modelId="{B63A2621-009E-4A8C-91E0-6FE631F712A6}" type="presParOf" srcId="{C7F951E3-105A-4347-A0FA-D8DB572EE369}" destId="{3CD4DFB3-7F54-43E9-8B2E-46BBEB3F8AAB}" srcOrd="2" destOrd="0" presId="urn:microsoft.com/office/officeart/2005/8/layout/hProcess4"/>
    <dgm:cxn modelId="{88474447-6F7D-4315-8D58-E1442D84C1D2}" type="presParOf" srcId="{3CD4DFB3-7F54-43E9-8B2E-46BBEB3F8AAB}" destId="{96145503-7DDB-4C8B-AD3A-60FDC5361709}" srcOrd="0" destOrd="0" presId="urn:microsoft.com/office/officeart/2005/8/layout/hProcess4"/>
    <dgm:cxn modelId="{0F0E28A8-AB80-4991-BC5F-29F754A51D56}" type="presParOf" srcId="{96145503-7DDB-4C8B-AD3A-60FDC5361709}" destId="{CFFE1466-73AC-4394-8426-41E1A763CDD5}" srcOrd="0" destOrd="0" presId="urn:microsoft.com/office/officeart/2005/8/layout/hProcess4"/>
    <dgm:cxn modelId="{79FCA6FF-1E90-407A-8E7A-1D18973F69DF}" type="presParOf" srcId="{96145503-7DDB-4C8B-AD3A-60FDC5361709}" destId="{FBC573C6-17C7-4EE2-B512-A5BB63A13BC5}" srcOrd="1" destOrd="0" presId="urn:microsoft.com/office/officeart/2005/8/layout/hProcess4"/>
    <dgm:cxn modelId="{74218E19-7494-4C80-924D-158635CC45F8}" type="presParOf" srcId="{96145503-7DDB-4C8B-AD3A-60FDC5361709}" destId="{1465B3C0-FA56-4BE1-8877-A928E032371B}" srcOrd="2" destOrd="0" presId="urn:microsoft.com/office/officeart/2005/8/layout/hProcess4"/>
    <dgm:cxn modelId="{1208A3BC-2BB7-4C29-A170-4BBC7AD126EB}" type="presParOf" srcId="{96145503-7DDB-4C8B-AD3A-60FDC5361709}" destId="{C4ADE024-2D11-45E3-87E6-E2119E8D4EAB}" srcOrd="3" destOrd="0" presId="urn:microsoft.com/office/officeart/2005/8/layout/hProcess4"/>
    <dgm:cxn modelId="{DCFB1B8A-33EA-48B0-92B2-22807D99025E}" type="presParOf" srcId="{96145503-7DDB-4C8B-AD3A-60FDC5361709}" destId="{9A81D1E7-06F6-41EB-8572-BC0CB68C607D}" srcOrd="4" destOrd="0" presId="urn:microsoft.com/office/officeart/2005/8/layout/hProcess4"/>
    <dgm:cxn modelId="{5B89139F-E5D6-4738-99D4-7F807C768584}" type="presParOf" srcId="{3CD4DFB3-7F54-43E9-8B2E-46BBEB3F8AAB}" destId="{350C97FC-FF2A-4F6F-9266-EBC913DFE05C}" srcOrd="1" destOrd="0" presId="urn:microsoft.com/office/officeart/2005/8/layout/hProcess4"/>
    <dgm:cxn modelId="{4F5196E1-3A29-45BC-90CA-EC0F2219D6C6}" type="presParOf" srcId="{3CD4DFB3-7F54-43E9-8B2E-46BBEB3F8AAB}" destId="{E3817E46-6CBC-42D3-B4B9-DBF1F0899EAC}" srcOrd="2" destOrd="0" presId="urn:microsoft.com/office/officeart/2005/8/layout/hProcess4"/>
    <dgm:cxn modelId="{986FD1DA-FCFA-4C75-BA36-46CB8F7F893F}" type="presParOf" srcId="{E3817E46-6CBC-42D3-B4B9-DBF1F0899EAC}" destId="{9AAC693F-A103-4DBC-984E-DEBE67B7EC77}" srcOrd="0" destOrd="0" presId="urn:microsoft.com/office/officeart/2005/8/layout/hProcess4"/>
    <dgm:cxn modelId="{B0072CBF-95AF-461A-8EAE-E9970A012C77}" type="presParOf" srcId="{E3817E46-6CBC-42D3-B4B9-DBF1F0899EAC}" destId="{B878883C-95AD-4190-9E78-F28EFE2C198D}" srcOrd="1" destOrd="0" presId="urn:microsoft.com/office/officeart/2005/8/layout/hProcess4"/>
    <dgm:cxn modelId="{DB0E5D00-0903-4336-A310-AADBBDC98835}" type="presParOf" srcId="{E3817E46-6CBC-42D3-B4B9-DBF1F0899EAC}" destId="{49388DE4-509F-47F3-BB5A-BD4E6718E295}" srcOrd="2" destOrd="0" presId="urn:microsoft.com/office/officeart/2005/8/layout/hProcess4"/>
    <dgm:cxn modelId="{8122A6EC-6B2E-44AC-8C6C-CEAEA081078E}" type="presParOf" srcId="{E3817E46-6CBC-42D3-B4B9-DBF1F0899EAC}" destId="{B0FE4D0B-A152-4394-9D3D-61A976060CAE}" srcOrd="3" destOrd="0" presId="urn:microsoft.com/office/officeart/2005/8/layout/hProcess4"/>
    <dgm:cxn modelId="{B5C7461B-00F3-473F-841F-12A68BFB320B}" type="presParOf" srcId="{E3817E46-6CBC-42D3-B4B9-DBF1F0899EAC}" destId="{0E606D3D-090A-4763-9FF5-D86D0CD883F5}" srcOrd="4" destOrd="0" presId="urn:microsoft.com/office/officeart/2005/8/layout/hProcess4"/>
    <dgm:cxn modelId="{5C236CFF-1977-4671-9148-54C035A8EC2C}" type="presParOf" srcId="{3CD4DFB3-7F54-43E9-8B2E-46BBEB3F8AAB}" destId="{791F5AA1-752A-4F3D-B0D7-6616AF7C5D91}" srcOrd="3" destOrd="0" presId="urn:microsoft.com/office/officeart/2005/8/layout/hProcess4"/>
    <dgm:cxn modelId="{351FDF80-11E6-47FE-9064-706A9004F603}" type="presParOf" srcId="{3CD4DFB3-7F54-43E9-8B2E-46BBEB3F8AAB}" destId="{4CEE7B2A-A540-4112-9695-E9B01317A8F5}" srcOrd="4" destOrd="0" presId="urn:microsoft.com/office/officeart/2005/8/layout/hProcess4"/>
    <dgm:cxn modelId="{835392A5-43B4-47A0-A8EE-A68BD56B339D}" type="presParOf" srcId="{4CEE7B2A-A540-4112-9695-E9B01317A8F5}" destId="{2736EBDE-F033-44C4-9615-BDB45F51CC9E}" srcOrd="0" destOrd="0" presId="urn:microsoft.com/office/officeart/2005/8/layout/hProcess4"/>
    <dgm:cxn modelId="{BE9486E6-BAF3-4816-8292-CD0D89905C4B}" type="presParOf" srcId="{4CEE7B2A-A540-4112-9695-E9B01317A8F5}" destId="{81AA4392-7161-41F5-8BC8-AADB58C4FAD5}" srcOrd="1" destOrd="0" presId="urn:microsoft.com/office/officeart/2005/8/layout/hProcess4"/>
    <dgm:cxn modelId="{6961CEE9-C43B-43B0-9540-5C48F7C2AD8A}" type="presParOf" srcId="{4CEE7B2A-A540-4112-9695-E9B01317A8F5}" destId="{B5EE2D91-7CB0-41B8-8165-F4651F9CB370}" srcOrd="2" destOrd="0" presId="urn:microsoft.com/office/officeart/2005/8/layout/hProcess4"/>
    <dgm:cxn modelId="{F3C7A135-77F6-41B7-A314-D75DEF173EFF}" type="presParOf" srcId="{4CEE7B2A-A540-4112-9695-E9B01317A8F5}" destId="{84F15450-5BFB-4871-9F21-624020A50056}" srcOrd="3" destOrd="0" presId="urn:microsoft.com/office/officeart/2005/8/layout/hProcess4"/>
    <dgm:cxn modelId="{CA0CEC0F-A656-4701-A705-50E78B1DCDD4}" type="presParOf" srcId="{4CEE7B2A-A540-4112-9695-E9B01317A8F5}" destId="{B70AFD61-DBCC-4EE6-9D4A-54B276048657}" srcOrd="4" destOrd="0" presId="urn:microsoft.com/office/officeart/2005/8/layout/hProcess4"/>
    <dgm:cxn modelId="{1C8D7021-4C32-4412-A3C4-B3C733A6C573}" type="presParOf" srcId="{3CD4DFB3-7F54-43E9-8B2E-46BBEB3F8AAB}" destId="{150A1A02-2520-48FF-8F87-9CC1661C8DC0}" srcOrd="5" destOrd="0" presId="urn:microsoft.com/office/officeart/2005/8/layout/hProcess4"/>
    <dgm:cxn modelId="{029B2FC2-495B-4E01-B5C5-729F251A1F43}" type="presParOf" srcId="{3CD4DFB3-7F54-43E9-8B2E-46BBEB3F8AAB}" destId="{D16C85CB-AB46-4ABC-BFA4-79DC4E315304}" srcOrd="6" destOrd="0" presId="urn:microsoft.com/office/officeart/2005/8/layout/hProcess4"/>
    <dgm:cxn modelId="{7BF13FBA-2260-4419-8EA2-DFA613FF4F62}" type="presParOf" srcId="{D16C85CB-AB46-4ABC-BFA4-79DC4E315304}" destId="{7916291A-6DD5-45A9-9F74-58809467307E}" srcOrd="0" destOrd="0" presId="urn:microsoft.com/office/officeart/2005/8/layout/hProcess4"/>
    <dgm:cxn modelId="{4C129689-B891-4BF8-BCD9-CF6F45A27291}" type="presParOf" srcId="{D16C85CB-AB46-4ABC-BFA4-79DC4E315304}" destId="{BD511430-64BF-4AEC-B1FE-5FD0E98473E1}" srcOrd="1" destOrd="0" presId="urn:microsoft.com/office/officeart/2005/8/layout/hProcess4"/>
    <dgm:cxn modelId="{EF35295F-1518-45B1-830D-59DBFDD5B768}" type="presParOf" srcId="{D16C85CB-AB46-4ABC-BFA4-79DC4E315304}" destId="{C88DAAB8-D7D0-4DDF-B1F2-3379CEB9B8C4}" srcOrd="2" destOrd="0" presId="urn:microsoft.com/office/officeart/2005/8/layout/hProcess4"/>
    <dgm:cxn modelId="{44C22F42-EB7F-46BD-AF46-3A14D767DF46}" type="presParOf" srcId="{D16C85CB-AB46-4ABC-BFA4-79DC4E315304}" destId="{412950D7-40FC-4477-BBA3-0BBF0F9FDB9E}" srcOrd="3" destOrd="0" presId="urn:microsoft.com/office/officeart/2005/8/layout/hProcess4"/>
    <dgm:cxn modelId="{5642CB1E-D4C0-4AE6-A657-8FE2EFC5990D}" type="presParOf" srcId="{D16C85CB-AB46-4ABC-BFA4-79DC4E315304}" destId="{F2665AC9-794E-4FC7-A3AF-87DB31B13310}" srcOrd="4" destOrd="0" presId="urn:microsoft.com/office/officeart/2005/8/layout/h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8.xml><?xml version="1.0" encoding="utf-8"?>
<dgm:dataModel xmlns:dgm="http://schemas.openxmlformats.org/drawingml/2006/diagram" xmlns:a="http://schemas.openxmlformats.org/drawingml/2006/main">
  <dgm:ptLst>
    <dgm:pt modelId="{06E4003D-AA07-483A-927E-DBD680A7F88C}" type="doc">
      <dgm:prSet loTypeId="urn:microsoft.com/office/officeart/2005/8/layout/list1" loCatId="list" qsTypeId="urn:microsoft.com/office/officeart/2005/8/quickstyle/simple5" qsCatId="simple" csTypeId="urn:microsoft.com/office/officeart/2005/8/colors/accent1_2" csCatId="accent1" phldr="1"/>
      <dgm:spPr/>
      <dgm:t>
        <a:bodyPr/>
        <a:lstStyle/>
        <a:p>
          <a:endParaRPr lang="en-US"/>
        </a:p>
      </dgm:t>
    </dgm:pt>
    <dgm:pt modelId="{DA86B4F4-00EA-4063-A97F-C35A192F368C}">
      <dgm:prSet phldrT="[Text]"/>
      <dgm:spPr/>
      <dgm:t>
        <a:bodyPr/>
        <a:lstStyle/>
        <a:p>
          <a:pPr algn="ctr"/>
          <a:r>
            <a:rPr lang="en-US" dirty="0" smtClean="0"/>
            <a:t>Product</a:t>
          </a:r>
          <a:endParaRPr lang="en-US" dirty="0"/>
        </a:p>
      </dgm:t>
    </dgm:pt>
    <dgm:pt modelId="{FF0B3459-9241-4D50-B9F5-60ABA4F6649D}" type="parTrans" cxnId="{02DF1B6C-7DE1-4D84-A1B4-FCD3C9642C79}">
      <dgm:prSet/>
      <dgm:spPr/>
      <dgm:t>
        <a:bodyPr/>
        <a:lstStyle/>
        <a:p>
          <a:endParaRPr lang="en-US"/>
        </a:p>
      </dgm:t>
    </dgm:pt>
    <dgm:pt modelId="{C3DB05F8-98C8-4428-9944-2AAC4CD474EA}" type="sibTrans" cxnId="{02DF1B6C-7DE1-4D84-A1B4-FCD3C9642C79}">
      <dgm:prSet/>
      <dgm:spPr/>
      <dgm:t>
        <a:bodyPr/>
        <a:lstStyle/>
        <a:p>
          <a:endParaRPr lang="en-US"/>
        </a:p>
      </dgm:t>
    </dgm:pt>
    <dgm:pt modelId="{03052EA7-C9C7-4D0D-BD0C-6BBA141B2379}">
      <dgm:prSet phldrT="[Text]"/>
      <dgm:spPr/>
      <dgm:t>
        <a:bodyPr/>
        <a:lstStyle/>
        <a:p>
          <a:pPr algn="ctr"/>
          <a:r>
            <a:rPr lang="en-US" dirty="0" smtClean="0"/>
            <a:t>Place</a:t>
          </a:r>
          <a:endParaRPr lang="en-US" dirty="0"/>
        </a:p>
      </dgm:t>
    </dgm:pt>
    <dgm:pt modelId="{B4393208-D564-4E67-974B-9D3B35B1C728}" type="parTrans" cxnId="{0D00BDC1-4BC4-4C81-B0FA-DE0C05DBA6C0}">
      <dgm:prSet/>
      <dgm:spPr/>
      <dgm:t>
        <a:bodyPr/>
        <a:lstStyle/>
        <a:p>
          <a:endParaRPr lang="en-US"/>
        </a:p>
      </dgm:t>
    </dgm:pt>
    <dgm:pt modelId="{E6053A44-4475-4470-9A0B-5667539830F0}" type="sibTrans" cxnId="{0D00BDC1-4BC4-4C81-B0FA-DE0C05DBA6C0}">
      <dgm:prSet/>
      <dgm:spPr/>
      <dgm:t>
        <a:bodyPr/>
        <a:lstStyle/>
        <a:p>
          <a:endParaRPr lang="en-US"/>
        </a:p>
      </dgm:t>
    </dgm:pt>
    <dgm:pt modelId="{BDAD492B-9FD4-4925-8CB6-3161E7014E31}">
      <dgm:prSet phldrT="[Text]"/>
      <dgm:spPr/>
      <dgm:t>
        <a:bodyPr/>
        <a:lstStyle/>
        <a:p>
          <a:pPr algn="ctr"/>
          <a:r>
            <a:rPr lang="en-US" dirty="0" smtClean="0"/>
            <a:t>Price</a:t>
          </a:r>
          <a:endParaRPr lang="en-US" dirty="0"/>
        </a:p>
      </dgm:t>
    </dgm:pt>
    <dgm:pt modelId="{3A56678D-A4FE-4087-9F06-6C0F67DFDF30}" type="parTrans" cxnId="{E881F9AA-9205-488F-B430-85B4C0B438ED}">
      <dgm:prSet/>
      <dgm:spPr/>
      <dgm:t>
        <a:bodyPr/>
        <a:lstStyle/>
        <a:p>
          <a:endParaRPr lang="en-US"/>
        </a:p>
      </dgm:t>
    </dgm:pt>
    <dgm:pt modelId="{7EF99A86-6F5A-430A-9A8E-5C615FC8F050}" type="sibTrans" cxnId="{E881F9AA-9205-488F-B430-85B4C0B438ED}">
      <dgm:prSet/>
      <dgm:spPr/>
      <dgm:t>
        <a:bodyPr/>
        <a:lstStyle/>
        <a:p>
          <a:endParaRPr lang="en-US"/>
        </a:p>
      </dgm:t>
    </dgm:pt>
    <dgm:pt modelId="{6F3FDE7E-2AFC-40AD-BC79-2E4B62A34BD1}">
      <dgm:prSet phldrT="[Text]"/>
      <dgm:spPr/>
      <dgm:t>
        <a:bodyPr/>
        <a:lstStyle/>
        <a:p>
          <a:pPr algn="ctr"/>
          <a:r>
            <a:rPr lang="en-US" dirty="0" smtClean="0"/>
            <a:t>Promotion</a:t>
          </a:r>
          <a:endParaRPr lang="en-US" dirty="0"/>
        </a:p>
      </dgm:t>
    </dgm:pt>
    <dgm:pt modelId="{20B2FF59-94A6-4035-AE26-B8C220B8D7FD}" type="parTrans" cxnId="{C3BFE8EF-C2AE-4300-A91F-1A96ED765022}">
      <dgm:prSet/>
      <dgm:spPr/>
      <dgm:t>
        <a:bodyPr/>
        <a:lstStyle/>
        <a:p>
          <a:endParaRPr lang="en-US"/>
        </a:p>
      </dgm:t>
    </dgm:pt>
    <dgm:pt modelId="{00013143-6188-41E0-B3B4-C09503C9575E}" type="sibTrans" cxnId="{C3BFE8EF-C2AE-4300-A91F-1A96ED765022}">
      <dgm:prSet/>
      <dgm:spPr/>
      <dgm:t>
        <a:bodyPr/>
        <a:lstStyle/>
        <a:p>
          <a:endParaRPr lang="en-US"/>
        </a:p>
      </dgm:t>
    </dgm:pt>
    <dgm:pt modelId="{E65D71F4-1A50-4810-85CE-5ADB91B75F0E}">
      <dgm:prSet phldrT="[Text]"/>
      <dgm:spPr/>
      <dgm:t>
        <a:bodyPr/>
        <a:lstStyle/>
        <a:p>
          <a:pPr algn="ctr"/>
          <a:r>
            <a:rPr lang="en-US" dirty="0" smtClean="0"/>
            <a:t>People</a:t>
          </a:r>
          <a:endParaRPr lang="en-US" dirty="0"/>
        </a:p>
      </dgm:t>
    </dgm:pt>
    <dgm:pt modelId="{1E1B693B-66DC-44C5-8D60-2E5765329AF8}" type="parTrans" cxnId="{DE1A4FB2-AAD4-48DD-9A9D-C9242B09F2A8}">
      <dgm:prSet/>
      <dgm:spPr/>
      <dgm:t>
        <a:bodyPr/>
        <a:lstStyle/>
        <a:p>
          <a:endParaRPr lang="en-US"/>
        </a:p>
      </dgm:t>
    </dgm:pt>
    <dgm:pt modelId="{04537963-757E-41F9-A86B-87E15050AAA0}" type="sibTrans" cxnId="{DE1A4FB2-AAD4-48DD-9A9D-C9242B09F2A8}">
      <dgm:prSet/>
      <dgm:spPr/>
      <dgm:t>
        <a:bodyPr/>
        <a:lstStyle/>
        <a:p>
          <a:endParaRPr lang="en-US"/>
        </a:p>
      </dgm:t>
    </dgm:pt>
    <dgm:pt modelId="{AC4BF4D5-9C9B-4A44-8258-97B702CDB29D}">
      <dgm:prSet phldrT="[Text]"/>
      <dgm:spPr/>
      <dgm:t>
        <a:bodyPr/>
        <a:lstStyle/>
        <a:p>
          <a:pPr algn="ctr"/>
          <a:r>
            <a:rPr lang="en-US" dirty="0" smtClean="0"/>
            <a:t>Physical Evidence </a:t>
          </a:r>
          <a:endParaRPr lang="en-US" dirty="0"/>
        </a:p>
      </dgm:t>
    </dgm:pt>
    <dgm:pt modelId="{70749083-931E-48AD-8013-4064DED2FF53}" type="parTrans" cxnId="{B726B796-6EDC-49EE-B569-E709DC3DB993}">
      <dgm:prSet/>
      <dgm:spPr/>
      <dgm:t>
        <a:bodyPr/>
        <a:lstStyle/>
        <a:p>
          <a:endParaRPr lang="en-US"/>
        </a:p>
      </dgm:t>
    </dgm:pt>
    <dgm:pt modelId="{27CCCDF5-2CFC-4841-8D62-ABEAAB2E36BE}" type="sibTrans" cxnId="{B726B796-6EDC-49EE-B569-E709DC3DB993}">
      <dgm:prSet/>
      <dgm:spPr/>
      <dgm:t>
        <a:bodyPr/>
        <a:lstStyle/>
        <a:p>
          <a:endParaRPr lang="en-US"/>
        </a:p>
      </dgm:t>
    </dgm:pt>
    <dgm:pt modelId="{9824D459-83DC-4883-AB75-3056AD4F7B48}">
      <dgm:prSet phldrT="[Text]"/>
      <dgm:spPr/>
      <dgm:t>
        <a:bodyPr/>
        <a:lstStyle/>
        <a:p>
          <a:pPr algn="ctr"/>
          <a:r>
            <a:rPr lang="en-US" dirty="0" smtClean="0"/>
            <a:t>Process</a:t>
          </a:r>
          <a:endParaRPr lang="en-US" dirty="0"/>
        </a:p>
      </dgm:t>
    </dgm:pt>
    <dgm:pt modelId="{7F73B8FB-6504-44C9-BE4F-0A14609D76D9}" type="parTrans" cxnId="{629ECC6A-51C2-41E2-84CF-6523F95C1DE6}">
      <dgm:prSet/>
      <dgm:spPr/>
      <dgm:t>
        <a:bodyPr/>
        <a:lstStyle/>
        <a:p>
          <a:endParaRPr lang="en-US"/>
        </a:p>
      </dgm:t>
    </dgm:pt>
    <dgm:pt modelId="{5FE3B044-C083-4A1F-9B79-801EC100F281}" type="sibTrans" cxnId="{629ECC6A-51C2-41E2-84CF-6523F95C1DE6}">
      <dgm:prSet/>
      <dgm:spPr/>
      <dgm:t>
        <a:bodyPr/>
        <a:lstStyle/>
        <a:p>
          <a:endParaRPr lang="en-US"/>
        </a:p>
      </dgm:t>
    </dgm:pt>
    <dgm:pt modelId="{5D537192-B7C5-4059-8BCA-F4EC47AFA5C2}" type="pres">
      <dgm:prSet presAssocID="{06E4003D-AA07-483A-927E-DBD680A7F88C}" presName="linear" presStyleCnt="0">
        <dgm:presLayoutVars>
          <dgm:dir/>
          <dgm:animLvl val="lvl"/>
          <dgm:resizeHandles val="exact"/>
        </dgm:presLayoutVars>
      </dgm:prSet>
      <dgm:spPr/>
      <dgm:t>
        <a:bodyPr/>
        <a:lstStyle/>
        <a:p>
          <a:endParaRPr lang="en-US"/>
        </a:p>
      </dgm:t>
    </dgm:pt>
    <dgm:pt modelId="{81AADFF6-731D-4EB7-AA9D-08B5E331B69F}" type="pres">
      <dgm:prSet presAssocID="{DA86B4F4-00EA-4063-A97F-C35A192F368C}" presName="parentLin" presStyleCnt="0"/>
      <dgm:spPr/>
    </dgm:pt>
    <dgm:pt modelId="{B0AE05E1-B037-4F09-B88E-46A62A799284}" type="pres">
      <dgm:prSet presAssocID="{DA86B4F4-00EA-4063-A97F-C35A192F368C}" presName="parentLeftMargin" presStyleLbl="node1" presStyleIdx="0" presStyleCnt="7"/>
      <dgm:spPr/>
      <dgm:t>
        <a:bodyPr/>
        <a:lstStyle/>
        <a:p>
          <a:endParaRPr lang="en-US"/>
        </a:p>
      </dgm:t>
    </dgm:pt>
    <dgm:pt modelId="{10243BE6-E48A-4BF0-8F3A-369BA69CA589}" type="pres">
      <dgm:prSet presAssocID="{DA86B4F4-00EA-4063-A97F-C35A192F368C}" presName="parentText" presStyleLbl="node1" presStyleIdx="0" presStyleCnt="7">
        <dgm:presLayoutVars>
          <dgm:chMax val="0"/>
          <dgm:bulletEnabled val="1"/>
        </dgm:presLayoutVars>
      </dgm:prSet>
      <dgm:spPr/>
      <dgm:t>
        <a:bodyPr/>
        <a:lstStyle/>
        <a:p>
          <a:endParaRPr lang="en-US"/>
        </a:p>
      </dgm:t>
    </dgm:pt>
    <dgm:pt modelId="{80E9109D-2821-4214-9107-CC17975738DB}" type="pres">
      <dgm:prSet presAssocID="{DA86B4F4-00EA-4063-A97F-C35A192F368C}" presName="negativeSpace" presStyleCnt="0"/>
      <dgm:spPr/>
    </dgm:pt>
    <dgm:pt modelId="{D8587819-85ED-4AE0-A45F-1BE57AABD5A9}" type="pres">
      <dgm:prSet presAssocID="{DA86B4F4-00EA-4063-A97F-C35A192F368C}" presName="childText" presStyleLbl="conFgAcc1" presStyleIdx="0" presStyleCnt="7">
        <dgm:presLayoutVars>
          <dgm:bulletEnabled val="1"/>
        </dgm:presLayoutVars>
      </dgm:prSet>
      <dgm:spPr/>
    </dgm:pt>
    <dgm:pt modelId="{3D2AF1C8-B121-429C-BE69-1043EC54ED17}" type="pres">
      <dgm:prSet presAssocID="{C3DB05F8-98C8-4428-9944-2AAC4CD474EA}" presName="spaceBetweenRectangles" presStyleCnt="0"/>
      <dgm:spPr/>
    </dgm:pt>
    <dgm:pt modelId="{ED7C9BD1-1B84-4101-8994-22999BAA4AB4}" type="pres">
      <dgm:prSet presAssocID="{03052EA7-C9C7-4D0D-BD0C-6BBA141B2379}" presName="parentLin" presStyleCnt="0"/>
      <dgm:spPr/>
    </dgm:pt>
    <dgm:pt modelId="{9161AA10-C9F2-43C3-8FEE-80057224F06F}" type="pres">
      <dgm:prSet presAssocID="{03052EA7-C9C7-4D0D-BD0C-6BBA141B2379}" presName="parentLeftMargin" presStyleLbl="node1" presStyleIdx="0" presStyleCnt="7"/>
      <dgm:spPr/>
      <dgm:t>
        <a:bodyPr/>
        <a:lstStyle/>
        <a:p>
          <a:endParaRPr lang="en-US"/>
        </a:p>
      </dgm:t>
    </dgm:pt>
    <dgm:pt modelId="{C7C4CC7F-7FB5-43FD-84BE-FC64459C8536}" type="pres">
      <dgm:prSet presAssocID="{03052EA7-C9C7-4D0D-BD0C-6BBA141B2379}" presName="parentText" presStyleLbl="node1" presStyleIdx="1" presStyleCnt="7">
        <dgm:presLayoutVars>
          <dgm:chMax val="0"/>
          <dgm:bulletEnabled val="1"/>
        </dgm:presLayoutVars>
      </dgm:prSet>
      <dgm:spPr/>
      <dgm:t>
        <a:bodyPr/>
        <a:lstStyle/>
        <a:p>
          <a:endParaRPr lang="en-US"/>
        </a:p>
      </dgm:t>
    </dgm:pt>
    <dgm:pt modelId="{6E35A4A1-27AA-4339-89E9-1FFC1872F212}" type="pres">
      <dgm:prSet presAssocID="{03052EA7-C9C7-4D0D-BD0C-6BBA141B2379}" presName="negativeSpace" presStyleCnt="0"/>
      <dgm:spPr/>
    </dgm:pt>
    <dgm:pt modelId="{8D887381-9D74-4895-A753-919E87502264}" type="pres">
      <dgm:prSet presAssocID="{03052EA7-C9C7-4D0D-BD0C-6BBA141B2379}" presName="childText" presStyleLbl="conFgAcc1" presStyleIdx="1" presStyleCnt="7">
        <dgm:presLayoutVars>
          <dgm:bulletEnabled val="1"/>
        </dgm:presLayoutVars>
      </dgm:prSet>
      <dgm:spPr/>
    </dgm:pt>
    <dgm:pt modelId="{74DCC25F-9896-4148-B992-43475CD0308E}" type="pres">
      <dgm:prSet presAssocID="{E6053A44-4475-4470-9A0B-5667539830F0}" presName="spaceBetweenRectangles" presStyleCnt="0"/>
      <dgm:spPr/>
    </dgm:pt>
    <dgm:pt modelId="{606F2C7F-7ACF-42B3-80A7-7CAD1B7AC8CD}" type="pres">
      <dgm:prSet presAssocID="{BDAD492B-9FD4-4925-8CB6-3161E7014E31}" presName="parentLin" presStyleCnt="0"/>
      <dgm:spPr/>
    </dgm:pt>
    <dgm:pt modelId="{CEC968F7-B35B-466C-BA72-47377F200CF6}" type="pres">
      <dgm:prSet presAssocID="{BDAD492B-9FD4-4925-8CB6-3161E7014E31}" presName="parentLeftMargin" presStyleLbl="node1" presStyleIdx="1" presStyleCnt="7"/>
      <dgm:spPr/>
      <dgm:t>
        <a:bodyPr/>
        <a:lstStyle/>
        <a:p>
          <a:endParaRPr lang="en-US"/>
        </a:p>
      </dgm:t>
    </dgm:pt>
    <dgm:pt modelId="{2672902A-F827-4CE8-8F62-C0E49E41B287}" type="pres">
      <dgm:prSet presAssocID="{BDAD492B-9FD4-4925-8CB6-3161E7014E31}" presName="parentText" presStyleLbl="node1" presStyleIdx="2" presStyleCnt="7">
        <dgm:presLayoutVars>
          <dgm:chMax val="0"/>
          <dgm:bulletEnabled val="1"/>
        </dgm:presLayoutVars>
      </dgm:prSet>
      <dgm:spPr/>
      <dgm:t>
        <a:bodyPr/>
        <a:lstStyle/>
        <a:p>
          <a:endParaRPr lang="en-US"/>
        </a:p>
      </dgm:t>
    </dgm:pt>
    <dgm:pt modelId="{F2E7FB63-371B-4016-ACFA-465BC72CE519}" type="pres">
      <dgm:prSet presAssocID="{BDAD492B-9FD4-4925-8CB6-3161E7014E31}" presName="negativeSpace" presStyleCnt="0"/>
      <dgm:spPr/>
    </dgm:pt>
    <dgm:pt modelId="{8C3E132E-8ED4-4C1D-8DF4-2C4BABC8B5B2}" type="pres">
      <dgm:prSet presAssocID="{BDAD492B-9FD4-4925-8CB6-3161E7014E31}" presName="childText" presStyleLbl="conFgAcc1" presStyleIdx="2" presStyleCnt="7">
        <dgm:presLayoutVars>
          <dgm:bulletEnabled val="1"/>
        </dgm:presLayoutVars>
      </dgm:prSet>
      <dgm:spPr/>
    </dgm:pt>
    <dgm:pt modelId="{158ABC04-2AC3-4A9E-B849-4D5460ED3C09}" type="pres">
      <dgm:prSet presAssocID="{7EF99A86-6F5A-430A-9A8E-5C615FC8F050}" presName="spaceBetweenRectangles" presStyleCnt="0"/>
      <dgm:spPr/>
    </dgm:pt>
    <dgm:pt modelId="{D5431BA9-0E14-4DFC-A1EB-0955DDAC96D2}" type="pres">
      <dgm:prSet presAssocID="{6F3FDE7E-2AFC-40AD-BC79-2E4B62A34BD1}" presName="parentLin" presStyleCnt="0"/>
      <dgm:spPr/>
    </dgm:pt>
    <dgm:pt modelId="{FAE00210-F40D-4930-8829-3EC76823D2F7}" type="pres">
      <dgm:prSet presAssocID="{6F3FDE7E-2AFC-40AD-BC79-2E4B62A34BD1}" presName="parentLeftMargin" presStyleLbl="node1" presStyleIdx="2" presStyleCnt="7"/>
      <dgm:spPr/>
      <dgm:t>
        <a:bodyPr/>
        <a:lstStyle/>
        <a:p>
          <a:endParaRPr lang="en-US"/>
        </a:p>
      </dgm:t>
    </dgm:pt>
    <dgm:pt modelId="{B2EF6450-D885-41CC-8440-4B8A498FE342}" type="pres">
      <dgm:prSet presAssocID="{6F3FDE7E-2AFC-40AD-BC79-2E4B62A34BD1}" presName="parentText" presStyleLbl="node1" presStyleIdx="3" presStyleCnt="7">
        <dgm:presLayoutVars>
          <dgm:chMax val="0"/>
          <dgm:bulletEnabled val="1"/>
        </dgm:presLayoutVars>
      </dgm:prSet>
      <dgm:spPr/>
      <dgm:t>
        <a:bodyPr/>
        <a:lstStyle/>
        <a:p>
          <a:endParaRPr lang="en-US"/>
        </a:p>
      </dgm:t>
    </dgm:pt>
    <dgm:pt modelId="{A9CCE5D7-6B62-4CDB-BA0E-1C89705FF867}" type="pres">
      <dgm:prSet presAssocID="{6F3FDE7E-2AFC-40AD-BC79-2E4B62A34BD1}" presName="negativeSpace" presStyleCnt="0"/>
      <dgm:spPr/>
    </dgm:pt>
    <dgm:pt modelId="{CC0116D4-6BE6-4280-9251-1E304EEB0286}" type="pres">
      <dgm:prSet presAssocID="{6F3FDE7E-2AFC-40AD-BC79-2E4B62A34BD1}" presName="childText" presStyleLbl="conFgAcc1" presStyleIdx="3" presStyleCnt="7">
        <dgm:presLayoutVars>
          <dgm:bulletEnabled val="1"/>
        </dgm:presLayoutVars>
      </dgm:prSet>
      <dgm:spPr/>
    </dgm:pt>
    <dgm:pt modelId="{1B29310F-6A60-4AD9-B045-3D79F13AA337}" type="pres">
      <dgm:prSet presAssocID="{00013143-6188-41E0-B3B4-C09503C9575E}" presName="spaceBetweenRectangles" presStyleCnt="0"/>
      <dgm:spPr/>
    </dgm:pt>
    <dgm:pt modelId="{BBDFCAA0-6F31-4E02-9062-B2705FD8FFA5}" type="pres">
      <dgm:prSet presAssocID="{E65D71F4-1A50-4810-85CE-5ADB91B75F0E}" presName="parentLin" presStyleCnt="0"/>
      <dgm:spPr/>
    </dgm:pt>
    <dgm:pt modelId="{5D049AA5-36EB-4E52-B1A5-57A1E0888551}" type="pres">
      <dgm:prSet presAssocID="{E65D71F4-1A50-4810-85CE-5ADB91B75F0E}" presName="parentLeftMargin" presStyleLbl="node1" presStyleIdx="3" presStyleCnt="7"/>
      <dgm:spPr/>
      <dgm:t>
        <a:bodyPr/>
        <a:lstStyle/>
        <a:p>
          <a:endParaRPr lang="en-US"/>
        </a:p>
      </dgm:t>
    </dgm:pt>
    <dgm:pt modelId="{EDB804ED-7292-4AFC-AED6-BB00B3AAE70F}" type="pres">
      <dgm:prSet presAssocID="{E65D71F4-1A50-4810-85CE-5ADB91B75F0E}" presName="parentText" presStyleLbl="node1" presStyleIdx="4" presStyleCnt="7">
        <dgm:presLayoutVars>
          <dgm:chMax val="0"/>
          <dgm:bulletEnabled val="1"/>
        </dgm:presLayoutVars>
      </dgm:prSet>
      <dgm:spPr/>
      <dgm:t>
        <a:bodyPr/>
        <a:lstStyle/>
        <a:p>
          <a:endParaRPr lang="en-US"/>
        </a:p>
      </dgm:t>
    </dgm:pt>
    <dgm:pt modelId="{B6D2C36E-AD4F-4E30-8DC7-F1D34BC7D2DF}" type="pres">
      <dgm:prSet presAssocID="{E65D71F4-1A50-4810-85CE-5ADB91B75F0E}" presName="negativeSpace" presStyleCnt="0"/>
      <dgm:spPr/>
    </dgm:pt>
    <dgm:pt modelId="{C69CDC5B-DF1D-4CED-AD38-287E4CD298F2}" type="pres">
      <dgm:prSet presAssocID="{E65D71F4-1A50-4810-85CE-5ADB91B75F0E}" presName="childText" presStyleLbl="conFgAcc1" presStyleIdx="4" presStyleCnt="7">
        <dgm:presLayoutVars>
          <dgm:bulletEnabled val="1"/>
        </dgm:presLayoutVars>
      </dgm:prSet>
      <dgm:spPr/>
    </dgm:pt>
    <dgm:pt modelId="{EC28F401-1671-4102-8FAF-0213795956A7}" type="pres">
      <dgm:prSet presAssocID="{04537963-757E-41F9-A86B-87E15050AAA0}" presName="spaceBetweenRectangles" presStyleCnt="0"/>
      <dgm:spPr/>
    </dgm:pt>
    <dgm:pt modelId="{6E1FD8D4-62F0-4B5A-94E6-4FDED6C846BB}" type="pres">
      <dgm:prSet presAssocID="{AC4BF4D5-9C9B-4A44-8258-97B702CDB29D}" presName="parentLin" presStyleCnt="0"/>
      <dgm:spPr/>
    </dgm:pt>
    <dgm:pt modelId="{AEEB826A-3C0E-440D-9950-AAFD65D85B2E}" type="pres">
      <dgm:prSet presAssocID="{AC4BF4D5-9C9B-4A44-8258-97B702CDB29D}" presName="parentLeftMargin" presStyleLbl="node1" presStyleIdx="4" presStyleCnt="7"/>
      <dgm:spPr/>
      <dgm:t>
        <a:bodyPr/>
        <a:lstStyle/>
        <a:p>
          <a:endParaRPr lang="en-US"/>
        </a:p>
      </dgm:t>
    </dgm:pt>
    <dgm:pt modelId="{03A46054-5CBE-4A43-961B-3E7754BBC9A8}" type="pres">
      <dgm:prSet presAssocID="{AC4BF4D5-9C9B-4A44-8258-97B702CDB29D}" presName="parentText" presStyleLbl="node1" presStyleIdx="5" presStyleCnt="7">
        <dgm:presLayoutVars>
          <dgm:chMax val="0"/>
          <dgm:bulletEnabled val="1"/>
        </dgm:presLayoutVars>
      </dgm:prSet>
      <dgm:spPr/>
      <dgm:t>
        <a:bodyPr/>
        <a:lstStyle/>
        <a:p>
          <a:endParaRPr lang="en-US"/>
        </a:p>
      </dgm:t>
    </dgm:pt>
    <dgm:pt modelId="{D98984C8-63E2-4027-951A-32DF370A6639}" type="pres">
      <dgm:prSet presAssocID="{AC4BF4D5-9C9B-4A44-8258-97B702CDB29D}" presName="negativeSpace" presStyleCnt="0"/>
      <dgm:spPr/>
    </dgm:pt>
    <dgm:pt modelId="{685D0120-D36A-4F5C-96AE-96D1C3DD7AF4}" type="pres">
      <dgm:prSet presAssocID="{AC4BF4D5-9C9B-4A44-8258-97B702CDB29D}" presName="childText" presStyleLbl="conFgAcc1" presStyleIdx="5" presStyleCnt="7">
        <dgm:presLayoutVars>
          <dgm:bulletEnabled val="1"/>
        </dgm:presLayoutVars>
      </dgm:prSet>
      <dgm:spPr/>
    </dgm:pt>
    <dgm:pt modelId="{B2DB6BCE-BE35-4165-ABF5-4687383C7FB8}" type="pres">
      <dgm:prSet presAssocID="{27CCCDF5-2CFC-4841-8D62-ABEAAB2E36BE}" presName="spaceBetweenRectangles" presStyleCnt="0"/>
      <dgm:spPr/>
    </dgm:pt>
    <dgm:pt modelId="{9CDCDC0F-E600-4024-A9D4-14409D3DC42C}" type="pres">
      <dgm:prSet presAssocID="{9824D459-83DC-4883-AB75-3056AD4F7B48}" presName="parentLin" presStyleCnt="0"/>
      <dgm:spPr/>
    </dgm:pt>
    <dgm:pt modelId="{F0F3C0BD-2F7D-4FFD-8F51-1593D124A78C}" type="pres">
      <dgm:prSet presAssocID="{9824D459-83DC-4883-AB75-3056AD4F7B48}" presName="parentLeftMargin" presStyleLbl="node1" presStyleIdx="5" presStyleCnt="7"/>
      <dgm:spPr/>
      <dgm:t>
        <a:bodyPr/>
        <a:lstStyle/>
        <a:p>
          <a:endParaRPr lang="en-US"/>
        </a:p>
      </dgm:t>
    </dgm:pt>
    <dgm:pt modelId="{FD4A5DB8-D7BB-41B1-867D-7D8514FF1D7E}" type="pres">
      <dgm:prSet presAssocID="{9824D459-83DC-4883-AB75-3056AD4F7B48}" presName="parentText" presStyleLbl="node1" presStyleIdx="6" presStyleCnt="7">
        <dgm:presLayoutVars>
          <dgm:chMax val="0"/>
          <dgm:bulletEnabled val="1"/>
        </dgm:presLayoutVars>
      </dgm:prSet>
      <dgm:spPr/>
      <dgm:t>
        <a:bodyPr/>
        <a:lstStyle/>
        <a:p>
          <a:endParaRPr lang="en-US"/>
        </a:p>
      </dgm:t>
    </dgm:pt>
    <dgm:pt modelId="{92DE3A01-B58F-49B4-B2A6-40F295A82065}" type="pres">
      <dgm:prSet presAssocID="{9824D459-83DC-4883-AB75-3056AD4F7B48}" presName="negativeSpace" presStyleCnt="0"/>
      <dgm:spPr/>
    </dgm:pt>
    <dgm:pt modelId="{967F4BAF-64DC-4835-9406-3356F24AE9F4}" type="pres">
      <dgm:prSet presAssocID="{9824D459-83DC-4883-AB75-3056AD4F7B48}" presName="childText" presStyleLbl="conFgAcc1" presStyleIdx="6" presStyleCnt="7">
        <dgm:presLayoutVars>
          <dgm:bulletEnabled val="1"/>
        </dgm:presLayoutVars>
      </dgm:prSet>
      <dgm:spPr/>
    </dgm:pt>
  </dgm:ptLst>
  <dgm:cxnLst>
    <dgm:cxn modelId="{17E32700-F626-45C0-BDA2-6D819CAE864E}" type="presOf" srcId="{BDAD492B-9FD4-4925-8CB6-3161E7014E31}" destId="{2672902A-F827-4CE8-8F62-C0E49E41B287}" srcOrd="1" destOrd="0" presId="urn:microsoft.com/office/officeart/2005/8/layout/list1"/>
    <dgm:cxn modelId="{CE6BA547-14E9-4BFC-9E3B-7A4B7CF9A760}" type="presOf" srcId="{DA86B4F4-00EA-4063-A97F-C35A192F368C}" destId="{B0AE05E1-B037-4F09-B88E-46A62A799284}" srcOrd="0" destOrd="0" presId="urn:microsoft.com/office/officeart/2005/8/layout/list1"/>
    <dgm:cxn modelId="{629ECC6A-51C2-41E2-84CF-6523F95C1DE6}" srcId="{06E4003D-AA07-483A-927E-DBD680A7F88C}" destId="{9824D459-83DC-4883-AB75-3056AD4F7B48}" srcOrd="6" destOrd="0" parTransId="{7F73B8FB-6504-44C9-BE4F-0A14609D76D9}" sibTransId="{5FE3B044-C083-4A1F-9B79-801EC100F281}"/>
    <dgm:cxn modelId="{82D55D4E-03B7-4E6C-A363-ED52374AD85B}" type="presOf" srcId="{AC4BF4D5-9C9B-4A44-8258-97B702CDB29D}" destId="{03A46054-5CBE-4A43-961B-3E7754BBC9A8}" srcOrd="1" destOrd="0" presId="urn:microsoft.com/office/officeart/2005/8/layout/list1"/>
    <dgm:cxn modelId="{C3BFE8EF-C2AE-4300-A91F-1A96ED765022}" srcId="{06E4003D-AA07-483A-927E-DBD680A7F88C}" destId="{6F3FDE7E-2AFC-40AD-BC79-2E4B62A34BD1}" srcOrd="3" destOrd="0" parTransId="{20B2FF59-94A6-4035-AE26-B8C220B8D7FD}" sibTransId="{00013143-6188-41E0-B3B4-C09503C9575E}"/>
    <dgm:cxn modelId="{4733D122-99CD-4EA4-97B7-FBAEC6B934CE}" type="presOf" srcId="{E65D71F4-1A50-4810-85CE-5ADB91B75F0E}" destId="{5D049AA5-36EB-4E52-B1A5-57A1E0888551}" srcOrd="0" destOrd="0" presId="urn:microsoft.com/office/officeart/2005/8/layout/list1"/>
    <dgm:cxn modelId="{0D00BDC1-4BC4-4C81-B0FA-DE0C05DBA6C0}" srcId="{06E4003D-AA07-483A-927E-DBD680A7F88C}" destId="{03052EA7-C9C7-4D0D-BD0C-6BBA141B2379}" srcOrd="1" destOrd="0" parTransId="{B4393208-D564-4E67-974B-9D3B35B1C728}" sibTransId="{E6053A44-4475-4470-9A0B-5667539830F0}"/>
    <dgm:cxn modelId="{E881F9AA-9205-488F-B430-85B4C0B438ED}" srcId="{06E4003D-AA07-483A-927E-DBD680A7F88C}" destId="{BDAD492B-9FD4-4925-8CB6-3161E7014E31}" srcOrd="2" destOrd="0" parTransId="{3A56678D-A4FE-4087-9F06-6C0F67DFDF30}" sibTransId="{7EF99A86-6F5A-430A-9A8E-5C615FC8F050}"/>
    <dgm:cxn modelId="{817282D4-37B6-4547-98FC-7E66F6886FEC}" type="presOf" srcId="{03052EA7-C9C7-4D0D-BD0C-6BBA141B2379}" destId="{C7C4CC7F-7FB5-43FD-84BE-FC64459C8536}" srcOrd="1" destOrd="0" presId="urn:microsoft.com/office/officeart/2005/8/layout/list1"/>
    <dgm:cxn modelId="{6FB66765-60C1-4D8C-9FB9-8970A352E240}" type="presOf" srcId="{AC4BF4D5-9C9B-4A44-8258-97B702CDB29D}" destId="{AEEB826A-3C0E-440D-9950-AAFD65D85B2E}" srcOrd="0" destOrd="0" presId="urn:microsoft.com/office/officeart/2005/8/layout/list1"/>
    <dgm:cxn modelId="{74347AB1-1EBB-4482-B119-60522AE27A26}" type="presOf" srcId="{9824D459-83DC-4883-AB75-3056AD4F7B48}" destId="{FD4A5DB8-D7BB-41B1-867D-7D8514FF1D7E}" srcOrd="1" destOrd="0" presId="urn:microsoft.com/office/officeart/2005/8/layout/list1"/>
    <dgm:cxn modelId="{15EDBA4D-167F-47C1-8FF4-6A0A0FD83770}" type="presOf" srcId="{E65D71F4-1A50-4810-85CE-5ADB91B75F0E}" destId="{EDB804ED-7292-4AFC-AED6-BB00B3AAE70F}" srcOrd="1" destOrd="0" presId="urn:microsoft.com/office/officeart/2005/8/layout/list1"/>
    <dgm:cxn modelId="{C0A8357C-82B3-4B38-903D-31448A5867A4}" type="presOf" srcId="{9824D459-83DC-4883-AB75-3056AD4F7B48}" destId="{F0F3C0BD-2F7D-4FFD-8F51-1593D124A78C}" srcOrd="0" destOrd="0" presId="urn:microsoft.com/office/officeart/2005/8/layout/list1"/>
    <dgm:cxn modelId="{DE1A4FB2-AAD4-48DD-9A9D-C9242B09F2A8}" srcId="{06E4003D-AA07-483A-927E-DBD680A7F88C}" destId="{E65D71F4-1A50-4810-85CE-5ADB91B75F0E}" srcOrd="4" destOrd="0" parTransId="{1E1B693B-66DC-44C5-8D60-2E5765329AF8}" sibTransId="{04537963-757E-41F9-A86B-87E15050AAA0}"/>
    <dgm:cxn modelId="{319AD8C4-E999-4B14-95D5-F464FE911AED}" type="presOf" srcId="{06E4003D-AA07-483A-927E-DBD680A7F88C}" destId="{5D537192-B7C5-4059-8BCA-F4EC47AFA5C2}" srcOrd="0" destOrd="0" presId="urn:microsoft.com/office/officeart/2005/8/layout/list1"/>
    <dgm:cxn modelId="{BF09F32D-E787-4033-9E42-D59B99ED2590}" type="presOf" srcId="{DA86B4F4-00EA-4063-A97F-C35A192F368C}" destId="{10243BE6-E48A-4BF0-8F3A-369BA69CA589}" srcOrd="1" destOrd="0" presId="urn:microsoft.com/office/officeart/2005/8/layout/list1"/>
    <dgm:cxn modelId="{02DF1B6C-7DE1-4D84-A1B4-FCD3C9642C79}" srcId="{06E4003D-AA07-483A-927E-DBD680A7F88C}" destId="{DA86B4F4-00EA-4063-A97F-C35A192F368C}" srcOrd="0" destOrd="0" parTransId="{FF0B3459-9241-4D50-B9F5-60ABA4F6649D}" sibTransId="{C3DB05F8-98C8-4428-9944-2AAC4CD474EA}"/>
    <dgm:cxn modelId="{0C6D0993-A983-437D-ACAB-9E899907E745}" type="presOf" srcId="{6F3FDE7E-2AFC-40AD-BC79-2E4B62A34BD1}" destId="{FAE00210-F40D-4930-8829-3EC76823D2F7}" srcOrd="0" destOrd="0" presId="urn:microsoft.com/office/officeart/2005/8/layout/list1"/>
    <dgm:cxn modelId="{C7A5D735-93BD-4AF1-BEA2-F3F81245EB80}" type="presOf" srcId="{6F3FDE7E-2AFC-40AD-BC79-2E4B62A34BD1}" destId="{B2EF6450-D885-41CC-8440-4B8A498FE342}" srcOrd="1" destOrd="0" presId="urn:microsoft.com/office/officeart/2005/8/layout/list1"/>
    <dgm:cxn modelId="{2923FBA4-9CDC-49BD-A615-927550C1FA5E}" type="presOf" srcId="{03052EA7-C9C7-4D0D-BD0C-6BBA141B2379}" destId="{9161AA10-C9F2-43C3-8FEE-80057224F06F}" srcOrd="0" destOrd="0" presId="urn:microsoft.com/office/officeart/2005/8/layout/list1"/>
    <dgm:cxn modelId="{B726B796-6EDC-49EE-B569-E709DC3DB993}" srcId="{06E4003D-AA07-483A-927E-DBD680A7F88C}" destId="{AC4BF4D5-9C9B-4A44-8258-97B702CDB29D}" srcOrd="5" destOrd="0" parTransId="{70749083-931E-48AD-8013-4064DED2FF53}" sibTransId="{27CCCDF5-2CFC-4841-8D62-ABEAAB2E36BE}"/>
    <dgm:cxn modelId="{03BF1409-9197-45EC-B63D-8B4BC71C9F83}" type="presOf" srcId="{BDAD492B-9FD4-4925-8CB6-3161E7014E31}" destId="{CEC968F7-B35B-466C-BA72-47377F200CF6}" srcOrd="0" destOrd="0" presId="urn:microsoft.com/office/officeart/2005/8/layout/list1"/>
    <dgm:cxn modelId="{AC984767-2864-4E1E-A1DC-BF819F2E0562}" type="presParOf" srcId="{5D537192-B7C5-4059-8BCA-F4EC47AFA5C2}" destId="{81AADFF6-731D-4EB7-AA9D-08B5E331B69F}" srcOrd="0" destOrd="0" presId="urn:microsoft.com/office/officeart/2005/8/layout/list1"/>
    <dgm:cxn modelId="{D5A031C1-55C8-4B86-A1D9-BC2193F59701}" type="presParOf" srcId="{81AADFF6-731D-4EB7-AA9D-08B5E331B69F}" destId="{B0AE05E1-B037-4F09-B88E-46A62A799284}" srcOrd="0" destOrd="0" presId="urn:microsoft.com/office/officeart/2005/8/layout/list1"/>
    <dgm:cxn modelId="{0D201C28-C9E0-4B86-A031-95F461BC62B0}" type="presParOf" srcId="{81AADFF6-731D-4EB7-AA9D-08B5E331B69F}" destId="{10243BE6-E48A-4BF0-8F3A-369BA69CA589}" srcOrd="1" destOrd="0" presId="urn:microsoft.com/office/officeart/2005/8/layout/list1"/>
    <dgm:cxn modelId="{E3EFE4AD-6FA1-4139-AD00-8E55F94A6DC7}" type="presParOf" srcId="{5D537192-B7C5-4059-8BCA-F4EC47AFA5C2}" destId="{80E9109D-2821-4214-9107-CC17975738DB}" srcOrd="1" destOrd="0" presId="urn:microsoft.com/office/officeart/2005/8/layout/list1"/>
    <dgm:cxn modelId="{BDAD7E94-9706-4BE7-BC59-8DF5E8C78A83}" type="presParOf" srcId="{5D537192-B7C5-4059-8BCA-F4EC47AFA5C2}" destId="{D8587819-85ED-4AE0-A45F-1BE57AABD5A9}" srcOrd="2" destOrd="0" presId="urn:microsoft.com/office/officeart/2005/8/layout/list1"/>
    <dgm:cxn modelId="{A8C12ECA-2C12-4D4D-A162-E02E600687B9}" type="presParOf" srcId="{5D537192-B7C5-4059-8BCA-F4EC47AFA5C2}" destId="{3D2AF1C8-B121-429C-BE69-1043EC54ED17}" srcOrd="3" destOrd="0" presId="urn:microsoft.com/office/officeart/2005/8/layout/list1"/>
    <dgm:cxn modelId="{8326266D-9675-4180-9015-B7A559B27193}" type="presParOf" srcId="{5D537192-B7C5-4059-8BCA-F4EC47AFA5C2}" destId="{ED7C9BD1-1B84-4101-8994-22999BAA4AB4}" srcOrd="4" destOrd="0" presId="urn:microsoft.com/office/officeart/2005/8/layout/list1"/>
    <dgm:cxn modelId="{4A4F7AF6-6584-4F93-A96A-0450E0C05177}" type="presParOf" srcId="{ED7C9BD1-1B84-4101-8994-22999BAA4AB4}" destId="{9161AA10-C9F2-43C3-8FEE-80057224F06F}" srcOrd="0" destOrd="0" presId="urn:microsoft.com/office/officeart/2005/8/layout/list1"/>
    <dgm:cxn modelId="{E6686BBE-DA9C-4FC6-B43B-1BCAC65BA420}" type="presParOf" srcId="{ED7C9BD1-1B84-4101-8994-22999BAA4AB4}" destId="{C7C4CC7F-7FB5-43FD-84BE-FC64459C8536}" srcOrd="1" destOrd="0" presId="urn:microsoft.com/office/officeart/2005/8/layout/list1"/>
    <dgm:cxn modelId="{10E3BBCF-80D1-492E-B831-27B55DB74949}" type="presParOf" srcId="{5D537192-B7C5-4059-8BCA-F4EC47AFA5C2}" destId="{6E35A4A1-27AA-4339-89E9-1FFC1872F212}" srcOrd="5" destOrd="0" presId="urn:microsoft.com/office/officeart/2005/8/layout/list1"/>
    <dgm:cxn modelId="{2AA2337C-1406-4FB8-A455-A4C071B71A5C}" type="presParOf" srcId="{5D537192-B7C5-4059-8BCA-F4EC47AFA5C2}" destId="{8D887381-9D74-4895-A753-919E87502264}" srcOrd="6" destOrd="0" presId="urn:microsoft.com/office/officeart/2005/8/layout/list1"/>
    <dgm:cxn modelId="{B36CFC8A-9907-4B4F-9840-F36A20AB806A}" type="presParOf" srcId="{5D537192-B7C5-4059-8BCA-F4EC47AFA5C2}" destId="{74DCC25F-9896-4148-B992-43475CD0308E}" srcOrd="7" destOrd="0" presId="urn:microsoft.com/office/officeart/2005/8/layout/list1"/>
    <dgm:cxn modelId="{2633F294-5AD6-425F-88C5-304CFB16BB5A}" type="presParOf" srcId="{5D537192-B7C5-4059-8BCA-F4EC47AFA5C2}" destId="{606F2C7F-7ACF-42B3-80A7-7CAD1B7AC8CD}" srcOrd="8" destOrd="0" presId="urn:microsoft.com/office/officeart/2005/8/layout/list1"/>
    <dgm:cxn modelId="{D5F12BF6-ED7A-4B28-8E7A-0BD86F183A08}" type="presParOf" srcId="{606F2C7F-7ACF-42B3-80A7-7CAD1B7AC8CD}" destId="{CEC968F7-B35B-466C-BA72-47377F200CF6}" srcOrd="0" destOrd="0" presId="urn:microsoft.com/office/officeart/2005/8/layout/list1"/>
    <dgm:cxn modelId="{36A5412B-A638-407A-8318-7124A4B7C95B}" type="presParOf" srcId="{606F2C7F-7ACF-42B3-80A7-7CAD1B7AC8CD}" destId="{2672902A-F827-4CE8-8F62-C0E49E41B287}" srcOrd="1" destOrd="0" presId="urn:microsoft.com/office/officeart/2005/8/layout/list1"/>
    <dgm:cxn modelId="{4E231521-41D1-447D-9A6B-FC9188460D11}" type="presParOf" srcId="{5D537192-B7C5-4059-8BCA-F4EC47AFA5C2}" destId="{F2E7FB63-371B-4016-ACFA-465BC72CE519}" srcOrd="9" destOrd="0" presId="urn:microsoft.com/office/officeart/2005/8/layout/list1"/>
    <dgm:cxn modelId="{60C16319-A6DA-4FEC-8C20-368D6E83A778}" type="presParOf" srcId="{5D537192-B7C5-4059-8BCA-F4EC47AFA5C2}" destId="{8C3E132E-8ED4-4C1D-8DF4-2C4BABC8B5B2}" srcOrd="10" destOrd="0" presId="urn:microsoft.com/office/officeart/2005/8/layout/list1"/>
    <dgm:cxn modelId="{FBD2A90B-CE49-4B8D-8CAA-20F15FCC243C}" type="presParOf" srcId="{5D537192-B7C5-4059-8BCA-F4EC47AFA5C2}" destId="{158ABC04-2AC3-4A9E-B849-4D5460ED3C09}" srcOrd="11" destOrd="0" presId="urn:microsoft.com/office/officeart/2005/8/layout/list1"/>
    <dgm:cxn modelId="{2B835873-D26F-40AF-BB7E-852B10786959}" type="presParOf" srcId="{5D537192-B7C5-4059-8BCA-F4EC47AFA5C2}" destId="{D5431BA9-0E14-4DFC-A1EB-0955DDAC96D2}" srcOrd="12" destOrd="0" presId="urn:microsoft.com/office/officeart/2005/8/layout/list1"/>
    <dgm:cxn modelId="{F996BEAB-7929-459B-8E3B-BF30EB9D692F}" type="presParOf" srcId="{D5431BA9-0E14-4DFC-A1EB-0955DDAC96D2}" destId="{FAE00210-F40D-4930-8829-3EC76823D2F7}" srcOrd="0" destOrd="0" presId="urn:microsoft.com/office/officeart/2005/8/layout/list1"/>
    <dgm:cxn modelId="{75D221E7-A9F9-4981-B6E0-631DFE1C11E5}" type="presParOf" srcId="{D5431BA9-0E14-4DFC-A1EB-0955DDAC96D2}" destId="{B2EF6450-D885-41CC-8440-4B8A498FE342}" srcOrd="1" destOrd="0" presId="urn:microsoft.com/office/officeart/2005/8/layout/list1"/>
    <dgm:cxn modelId="{2838387F-8858-48E2-94F5-913EEDB6763D}" type="presParOf" srcId="{5D537192-B7C5-4059-8BCA-F4EC47AFA5C2}" destId="{A9CCE5D7-6B62-4CDB-BA0E-1C89705FF867}" srcOrd="13" destOrd="0" presId="urn:microsoft.com/office/officeart/2005/8/layout/list1"/>
    <dgm:cxn modelId="{987BE084-9F97-4071-977F-7F99F85BC059}" type="presParOf" srcId="{5D537192-B7C5-4059-8BCA-F4EC47AFA5C2}" destId="{CC0116D4-6BE6-4280-9251-1E304EEB0286}" srcOrd="14" destOrd="0" presId="urn:microsoft.com/office/officeart/2005/8/layout/list1"/>
    <dgm:cxn modelId="{DEF8C906-74A3-4501-86AB-B2FA49732C15}" type="presParOf" srcId="{5D537192-B7C5-4059-8BCA-F4EC47AFA5C2}" destId="{1B29310F-6A60-4AD9-B045-3D79F13AA337}" srcOrd="15" destOrd="0" presId="urn:microsoft.com/office/officeart/2005/8/layout/list1"/>
    <dgm:cxn modelId="{F5776829-9662-41C6-A85C-E98A0572BCDD}" type="presParOf" srcId="{5D537192-B7C5-4059-8BCA-F4EC47AFA5C2}" destId="{BBDFCAA0-6F31-4E02-9062-B2705FD8FFA5}" srcOrd="16" destOrd="0" presId="urn:microsoft.com/office/officeart/2005/8/layout/list1"/>
    <dgm:cxn modelId="{EBD99CCE-0471-48EF-A529-BCDBEC0E9D8F}" type="presParOf" srcId="{BBDFCAA0-6F31-4E02-9062-B2705FD8FFA5}" destId="{5D049AA5-36EB-4E52-B1A5-57A1E0888551}" srcOrd="0" destOrd="0" presId="urn:microsoft.com/office/officeart/2005/8/layout/list1"/>
    <dgm:cxn modelId="{18D4105B-027E-494F-80E6-178C31EDE123}" type="presParOf" srcId="{BBDFCAA0-6F31-4E02-9062-B2705FD8FFA5}" destId="{EDB804ED-7292-4AFC-AED6-BB00B3AAE70F}" srcOrd="1" destOrd="0" presId="urn:microsoft.com/office/officeart/2005/8/layout/list1"/>
    <dgm:cxn modelId="{61D2984A-796E-4D8E-AB0C-87F4AA659270}" type="presParOf" srcId="{5D537192-B7C5-4059-8BCA-F4EC47AFA5C2}" destId="{B6D2C36E-AD4F-4E30-8DC7-F1D34BC7D2DF}" srcOrd="17" destOrd="0" presId="urn:microsoft.com/office/officeart/2005/8/layout/list1"/>
    <dgm:cxn modelId="{FF2954E9-A824-4CB0-9A08-7EA7D1C99872}" type="presParOf" srcId="{5D537192-B7C5-4059-8BCA-F4EC47AFA5C2}" destId="{C69CDC5B-DF1D-4CED-AD38-287E4CD298F2}" srcOrd="18" destOrd="0" presId="urn:microsoft.com/office/officeart/2005/8/layout/list1"/>
    <dgm:cxn modelId="{0D2A7FCA-5843-4D1D-86FD-16F0285A62F3}" type="presParOf" srcId="{5D537192-B7C5-4059-8BCA-F4EC47AFA5C2}" destId="{EC28F401-1671-4102-8FAF-0213795956A7}" srcOrd="19" destOrd="0" presId="urn:microsoft.com/office/officeart/2005/8/layout/list1"/>
    <dgm:cxn modelId="{8FB5D03F-4745-4A52-822C-504CC06BB3AD}" type="presParOf" srcId="{5D537192-B7C5-4059-8BCA-F4EC47AFA5C2}" destId="{6E1FD8D4-62F0-4B5A-94E6-4FDED6C846BB}" srcOrd="20" destOrd="0" presId="urn:microsoft.com/office/officeart/2005/8/layout/list1"/>
    <dgm:cxn modelId="{6BE04FC0-E07F-4E54-B66F-D55B32BB45C9}" type="presParOf" srcId="{6E1FD8D4-62F0-4B5A-94E6-4FDED6C846BB}" destId="{AEEB826A-3C0E-440D-9950-AAFD65D85B2E}" srcOrd="0" destOrd="0" presId="urn:microsoft.com/office/officeart/2005/8/layout/list1"/>
    <dgm:cxn modelId="{78E0372E-49BC-494F-90B3-7C4D5C544035}" type="presParOf" srcId="{6E1FD8D4-62F0-4B5A-94E6-4FDED6C846BB}" destId="{03A46054-5CBE-4A43-961B-3E7754BBC9A8}" srcOrd="1" destOrd="0" presId="urn:microsoft.com/office/officeart/2005/8/layout/list1"/>
    <dgm:cxn modelId="{13326A4E-908D-4226-AF3B-9916C1E22CB7}" type="presParOf" srcId="{5D537192-B7C5-4059-8BCA-F4EC47AFA5C2}" destId="{D98984C8-63E2-4027-951A-32DF370A6639}" srcOrd="21" destOrd="0" presId="urn:microsoft.com/office/officeart/2005/8/layout/list1"/>
    <dgm:cxn modelId="{BA48F372-6A6F-4DCA-8CE1-1263297D5399}" type="presParOf" srcId="{5D537192-B7C5-4059-8BCA-F4EC47AFA5C2}" destId="{685D0120-D36A-4F5C-96AE-96D1C3DD7AF4}" srcOrd="22" destOrd="0" presId="urn:microsoft.com/office/officeart/2005/8/layout/list1"/>
    <dgm:cxn modelId="{6864F476-90CE-4B74-B44F-DB0610280234}" type="presParOf" srcId="{5D537192-B7C5-4059-8BCA-F4EC47AFA5C2}" destId="{B2DB6BCE-BE35-4165-ABF5-4687383C7FB8}" srcOrd="23" destOrd="0" presId="urn:microsoft.com/office/officeart/2005/8/layout/list1"/>
    <dgm:cxn modelId="{AF7D4C3C-AE45-4B3C-A30A-7C38904365EE}" type="presParOf" srcId="{5D537192-B7C5-4059-8BCA-F4EC47AFA5C2}" destId="{9CDCDC0F-E600-4024-A9D4-14409D3DC42C}" srcOrd="24" destOrd="0" presId="urn:microsoft.com/office/officeart/2005/8/layout/list1"/>
    <dgm:cxn modelId="{891252E3-74FA-4198-917D-9B70E7F10307}" type="presParOf" srcId="{9CDCDC0F-E600-4024-A9D4-14409D3DC42C}" destId="{F0F3C0BD-2F7D-4FFD-8F51-1593D124A78C}" srcOrd="0" destOrd="0" presId="urn:microsoft.com/office/officeart/2005/8/layout/list1"/>
    <dgm:cxn modelId="{5EBD7BD1-B12A-46ED-9F63-06E525EE3508}" type="presParOf" srcId="{9CDCDC0F-E600-4024-A9D4-14409D3DC42C}" destId="{FD4A5DB8-D7BB-41B1-867D-7D8514FF1D7E}" srcOrd="1" destOrd="0" presId="urn:microsoft.com/office/officeart/2005/8/layout/list1"/>
    <dgm:cxn modelId="{FA4B747E-0515-4E25-B97C-DDD22FEFA5BF}" type="presParOf" srcId="{5D537192-B7C5-4059-8BCA-F4EC47AFA5C2}" destId="{92DE3A01-B58F-49B4-B2A6-40F295A82065}" srcOrd="25" destOrd="0" presId="urn:microsoft.com/office/officeart/2005/8/layout/list1"/>
    <dgm:cxn modelId="{2D0CC830-461D-449B-A98E-B5358B9728C0}" type="presParOf" srcId="{5D537192-B7C5-4059-8BCA-F4EC47AFA5C2}" destId="{967F4BAF-64DC-4835-9406-3356F24AE9F4}" srcOrd="2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9.xml><?xml version="1.0" encoding="utf-8"?>
<dgm:dataModel xmlns:dgm="http://schemas.openxmlformats.org/drawingml/2006/diagram" xmlns:a="http://schemas.openxmlformats.org/drawingml/2006/main">
  <dgm:ptLst>
    <dgm:pt modelId="{086744D8-879F-426E-BF54-AE9B24AEDD6D}" type="doc">
      <dgm:prSet loTypeId="urn:microsoft.com/office/officeart/2008/layout/VerticalCurvedList" loCatId="list" qsTypeId="urn:microsoft.com/office/officeart/2005/8/quickstyle/3d2" qsCatId="3D" csTypeId="urn:microsoft.com/office/officeart/2005/8/colors/accent1_2" csCatId="accent1" phldr="1"/>
      <dgm:spPr/>
      <dgm:t>
        <a:bodyPr/>
        <a:lstStyle/>
        <a:p>
          <a:endParaRPr lang="en-US"/>
        </a:p>
      </dgm:t>
    </dgm:pt>
    <dgm:pt modelId="{DCA8847B-807B-4DE9-A131-901195A26D7E}">
      <dgm:prSet phldrT="[Text]"/>
      <dgm:spPr/>
      <dgm:t>
        <a:bodyPr/>
        <a:lstStyle/>
        <a:p>
          <a:r>
            <a:rPr lang="en-US" b="1" dirty="0" smtClean="0"/>
            <a:t>Memorable </a:t>
          </a:r>
          <a:endParaRPr lang="en-US" dirty="0"/>
        </a:p>
      </dgm:t>
    </dgm:pt>
    <dgm:pt modelId="{1534E766-D785-4860-8213-9AFA91B8BA5D}" type="parTrans" cxnId="{ACC81DA1-C2AB-4EB5-8B43-9E15D2AC2045}">
      <dgm:prSet/>
      <dgm:spPr/>
      <dgm:t>
        <a:bodyPr/>
        <a:lstStyle/>
        <a:p>
          <a:endParaRPr lang="en-US"/>
        </a:p>
      </dgm:t>
    </dgm:pt>
    <dgm:pt modelId="{2C9AD0CE-B3BA-4594-B12D-6A7CBF148628}" type="sibTrans" cxnId="{ACC81DA1-C2AB-4EB5-8B43-9E15D2AC2045}">
      <dgm:prSet/>
      <dgm:spPr/>
      <dgm:t>
        <a:bodyPr/>
        <a:lstStyle/>
        <a:p>
          <a:endParaRPr lang="en-US"/>
        </a:p>
      </dgm:t>
    </dgm:pt>
    <dgm:pt modelId="{FF7F86E4-605C-43C4-8A57-D71019703D2E}">
      <dgm:prSet/>
      <dgm:spPr/>
      <dgm:t>
        <a:bodyPr/>
        <a:lstStyle/>
        <a:p>
          <a:r>
            <a:rPr lang="en-US" b="1" dirty="0" smtClean="0"/>
            <a:t>Meaningful</a:t>
          </a:r>
        </a:p>
      </dgm:t>
    </dgm:pt>
    <dgm:pt modelId="{B315F294-3CF3-4998-9160-7691E13AC5B7}" type="parTrans" cxnId="{F2C78729-ECB0-436E-9C31-8578F177F893}">
      <dgm:prSet/>
      <dgm:spPr/>
      <dgm:t>
        <a:bodyPr/>
        <a:lstStyle/>
        <a:p>
          <a:endParaRPr lang="en-US"/>
        </a:p>
      </dgm:t>
    </dgm:pt>
    <dgm:pt modelId="{4E1B8526-3E78-4822-8264-8CDF1176EA4A}" type="sibTrans" cxnId="{F2C78729-ECB0-436E-9C31-8578F177F893}">
      <dgm:prSet/>
      <dgm:spPr/>
      <dgm:t>
        <a:bodyPr/>
        <a:lstStyle/>
        <a:p>
          <a:endParaRPr lang="en-US"/>
        </a:p>
      </dgm:t>
    </dgm:pt>
    <dgm:pt modelId="{281DFD7E-E6B4-46E1-A0B4-C6E86B4D57E6}">
      <dgm:prSet/>
      <dgm:spPr/>
      <dgm:t>
        <a:bodyPr/>
        <a:lstStyle/>
        <a:p>
          <a:r>
            <a:rPr lang="en-US" b="1" dirty="0" smtClean="0"/>
            <a:t>Likable</a:t>
          </a:r>
          <a:r>
            <a:rPr lang="en-US" dirty="0" smtClean="0"/>
            <a:t> </a:t>
          </a:r>
        </a:p>
      </dgm:t>
    </dgm:pt>
    <dgm:pt modelId="{20F6BDCB-D347-40B1-BE44-54B8A2C2DF24}" type="parTrans" cxnId="{D356D523-044B-4C3A-A504-7C67109172C7}">
      <dgm:prSet/>
      <dgm:spPr/>
      <dgm:t>
        <a:bodyPr/>
        <a:lstStyle/>
        <a:p>
          <a:endParaRPr lang="en-US"/>
        </a:p>
      </dgm:t>
    </dgm:pt>
    <dgm:pt modelId="{0E0FE32E-E40F-40F8-9F94-21B3B8539F16}" type="sibTrans" cxnId="{D356D523-044B-4C3A-A504-7C67109172C7}">
      <dgm:prSet/>
      <dgm:spPr/>
      <dgm:t>
        <a:bodyPr/>
        <a:lstStyle/>
        <a:p>
          <a:endParaRPr lang="en-US"/>
        </a:p>
      </dgm:t>
    </dgm:pt>
    <dgm:pt modelId="{C857E713-408A-47C9-A4DF-94AB608E0FC3}">
      <dgm:prSet/>
      <dgm:spPr/>
      <dgm:t>
        <a:bodyPr/>
        <a:lstStyle/>
        <a:p>
          <a:r>
            <a:rPr lang="en-US" b="1" dirty="0" smtClean="0"/>
            <a:t>Transferable</a:t>
          </a:r>
        </a:p>
      </dgm:t>
    </dgm:pt>
    <dgm:pt modelId="{141A68BE-7C2C-4A31-A9CE-D5AC33C8CF98}" type="parTrans" cxnId="{05D2C071-3B08-45E3-A34C-435AB38A6155}">
      <dgm:prSet/>
      <dgm:spPr/>
      <dgm:t>
        <a:bodyPr/>
        <a:lstStyle/>
        <a:p>
          <a:endParaRPr lang="en-US"/>
        </a:p>
      </dgm:t>
    </dgm:pt>
    <dgm:pt modelId="{F467B481-C1C1-4575-A61D-ACCC3677EE32}" type="sibTrans" cxnId="{05D2C071-3B08-45E3-A34C-435AB38A6155}">
      <dgm:prSet/>
      <dgm:spPr/>
      <dgm:t>
        <a:bodyPr/>
        <a:lstStyle/>
        <a:p>
          <a:endParaRPr lang="en-US"/>
        </a:p>
      </dgm:t>
    </dgm:pt>
    <dgm:pt modelId="{633F3D87-6C1F-42B1-BEF9-2009F9CF7D69}">
      <dgm:prSet/>
      <dgm:spPr/>
      <dgm:t>
        <a:bodyPr/>
        <a:lstStyle/>
        <a:p>
          <a:r>
            <a:rPr lang="en-US" b="1" dirty="0" smtClean="0"/>
            <a:t>Adaptable</a:t>
          </a:r>
          <a:endParaRPr lang="en-US" dirty="0" smtClean="0"/>
        </a:p>
      </dgm:t>
    </dgm:pt>
    <dgm:pt modelId="{3D3B739D-416B-403D-B324-18754700215C}" type="parTrans" cxnId="{AF8EF52A-CCCB-4E33-AB9C-0D2ADDDD7EC6}">
      <dgm:prSet/>
      <dgm:spPr/>
      <dgm:t>
        <a:bodyPr/>
        <a:lstStyle/>
        <a:p>
          <a:endParaRPr lang="en-US"/>
        </a:p>
      </dgm:t>
    </dgm:pt>
    <dgm:pt modelId="{AE2FD766-F731-40AD-B4D9-88CEC9793BA4}" type="sibTrans" cxnId="{AF8EF52A-CCCB-4E33-AB9C-0D2ADDDD7EC6}">
      <dgm:prSet/>
      <dgm:spPr/>
      <dgm:t>
        <a:bodyPr/>
        <a:lstStyle/>
        <a:p>
          <a:endParaRPr lang="en-US"/>
        </a:p>
      </dgm:t>
    </dgm:pt>
    <dgm:pt modelId="{A6BF3840-4322-4C61-B264-A6CD4346B3C9}">
      <dgm:prSet/>
      <dgm:spPr/>
      <dgm:t>
        <a:bodyPr/>
        <a:lstStyle/>
        <a:p>
          <a:r>
            <a:rPr lang="en-US" b="1" dirty="0" smtClean="0"/>
            <a:t>Protectable</a:t>
          </a:r>
          <a:endParaRPr lang="en-US" dirty="0"/>
        </a:p>
      </dgm:t>
    </dgm:pt>
    <dgm:pt modelId="{D4695EDF-B2B4-46D0-B5E0-F18CB2612AA9}" type="parTrans" cxnId="{26BD5DEF-6BC1-4D69-A25C-2369F5FFEB74}">
      <dgm:prSet/>
      <dgm:spPr/>
      <dgm:t>
        <a:bodyPr/>
        <a:lstStyle/>
        <a:p>
          <a:endParaRPr lang="en-US"/>
        </a:p>
      </dgm:t>
    </dgm:pt>
    <dgm:pt modelId="{135D6E52-49CB-4FC5-8C7D-41EC08179562}" type="sibTrans" cxnId="{26BD5DEF-6BC1-4D69-A25C-2369F5FFEB74}">
      <dgm:prSet/>
      <dgm:spPr/>
      <dgm:t>
        <a:bodyPr/>
        <a:lstStyle/>
        <a:p>
          <a:endParaRPr lang="en-US"/>
        </a:p>
      </dgm:t>
    </dgm:pt>
    <dgm:pt modelId="{2C0E3877-88DE-408D-8147-BC8408BF6B01}" type="pres">
      <dgm:prSet presAssocID="{086744D8-879F-426E-BF54-AE9B24AEDD6D}" presName="Name0" presStyleCnt="0">
        <dgm:presLayoutVars>
          <dgm:chMax val="7"/>
          <dgm:chPref val="7"/>
          <dgm:dir/>
        </dgm:presLayoutVars>
      </dgm:prSet>
      <dgm:spPr/>
      <dgm:t>
        <a:bodyPr/>
        <a:lstStyle/>
        <a:p>
          <a:endParaRPr lang="en-US"/>
        </a:p>
      </dgm:t>
    </dgm:pt>
    <dgm:pt modelId="{E3930CCA-B9BA-4EB3-B387-733353EC37E1}" type="pres">
      <dgm:prSet presAssocID="{086744D8-879F-426E-BF54-AE9B24AEDD6D}" presName="Name1" presStyleCnt="0"/>
      <dgm:spPr/>
    </dgm:pt>
    <dgm:pt modelId="{3EE18451-2EBA-4B45-A861-41C0E2F09E46}" type="pres">
      <dgm:prSet presAssocID="{086744D8-879F-426E-BF54-AE9B24AEDD6D}" presName="cycle" presStyleCnt="0"/>
      <dgm:spPr/>
    </dgm:pt>
    <dgm:pt modelId="{C825E8BC-DB13-4E7E-B65C-2545596B0F40}" type="pres">
      <dgm:prSet presAssocID="{086744D8-879F-426E-BF54-AE9B24AEDD6D}" presName="srcNode" presStyleLbl="node1" presStyleIdx="0" presStyleCnt="6"/>
      <dgm:spPr/>
    </dgm:pt>
    <dgm:pt modelId="{20DF2058-D091-4C1E-9332-D36796F952C2}" type="pres">
      <dgm:prSet presAssocID="{086744D8-879F-426E-BF54-AE9B24AEDD6D}" presName="conn" presStyleLbl="parChTrans1D2" presStyleIdx="0" presStyleCnt="1"/>
      <dgm:spPr/>
      <dgm:t>
        <a:bodyPr/>
        <a:lstStyle/>
        <a:p>
          <a:endParaRPr lang="en-US"/>
        </a:p>
      </dgm:t>
    </dgm:pt>
    <dgm:pt modelId="{F8B2DF62-5A19-4CC1-933F-26138D27CB4E}" type="pres">
      <dgm:prSet presAssocID="{086744D8-879F-426E-BF54-AE9B24AEDD6D}" presName="extraNode" presStyleLbl="node1" presStyleIdx="0" presStyleCnt="6"/>
      <dgm:spPr/>
    </dgm:pt>
    <dgm:pt modelId="{981E593C-7DFE-45A8-9603-78119AFADEC0}" type="pres">
      <dgm:prSet presAssocID="{086744D8-879F-426E-BF54-AE9B24AEDD6D}" presName="dstNode" presStyleLbl="node1" presStyleIdx="0" presStyleCnt="6"/>
      <dgm:spPr/>
    </dgm:pt>
    <dgm:pt modelId="{E18C2618-5CB6-4FE0-BA97-3A1AD5FDA705}" type="pres">
      <dgm:prSet presAssocID="{DCA8847B-807B-4DE9-A131-901195A26D7E}" presName="text_1" presStyleLbl="node1" presStyleIdx="0" presStyleCnt="6">
        <dgm:presLayoutVars>
          <dgm:bulletEnabled val="1"/>
        </dgm:presLayoutVars>
      </dgm:prSet>
      <dgm:spPr/>
      <dgm:t>
        <a:bodyPr/>
        <a:lstStyle/>
        <a:p>
          <a:endParaRPr lang="en-US"/>
        </a:p>
      </dgm:t>
    </dgm:pt>
    <dgm:pt modelId="{DE81E631-FD8D-41CB-9921-019F6DA39FB1}" type="pres">
      <dgm:prSet presAssocID="{DCA8847B-807B-4DE9-A131-901195A26D7E}" presName="accent_1" presStyleCnt="0"/>
      <dgm:spPr/>
    </dgm:pt>
    <dgm:pt modelId="{D61B691A-4ADF-45A8-B539-AC3D071FF10A}" type="pres">
      <dgm:prSet presAssocID="{DCA8847B-807B-4DE9-A131-901195A26D7E}" presName="accentRepeatNode" presStyleLbl="solidFgAcc1" presStyleIdx="0" presStyleCnt="6"/>
      <dgm:spPr/>
    </dgm:pt>
    <dgm:pt modelId="{823B98E1-6C3D-4347-B707-55329EFC42B9}" type="pres">
      <dgm:prSet presAssocID="{FF7F86E4-605C-43C4-8A57-D71019703D2E}" presName="text_2" presStyleLbl="node1" presStyleIdx="1" presStyleCnt="6">
        <dgm:presLayoutVars>
          <dgm:bulletEnabled val="1"/>
        </dgm:presLayoutVars>
      </dgm:prSet>
      <dgm:spPr/>
      <dgm:t>
        <a:bodyPr/>
        <a:lstStyle/>
        <a:p>
          <a:endParaRPr lang="en-US"/>
        </a:p>
      </dgm:t>
    </dgm:pt>
    <dgm:pt modelId="{00C1F306-09B9-48E7-BAF6-3C3F42696C4A}" type="pres">
      <dgm:prSet presAssocID="{FF7F86E4-605C-43C4-8A57-D71019703D2E}" presName="accent_2" presStyleCnt="0"/>
      <dgm:spPr/>
    </dgm:pt>
    <dgm:pt modelId="{7942CB1D-882D-4AC7-B0FE-48464EE20373}" type="pres">
      <dgm:prSet presAssocID="{FF7F86E4-605C-43C4-8A57-D71019703D2E}" presName="accentRepeatNode" presStyleLbl="solidFgAcc1" presStyleIdx="1" presStyleCnt="6"/>
      <dgm:spPr/>
    </dgm:pt>
    <dgm:pt modelId="{C1901DEC-01B0-432A-8077-7D173553F357}" type="pres">
      <dgm:prSet presAssocID="{281DFD7E-E6B4-46E1-A0B4-C6E86B4D57E6}" presName="text_3" presStyleLbl="node1" presStyleIdx="2" presStyleCnt="6">
        <dgm:presLayoutVars>
          <dgm:bulletEnabled val="1"/>
        </dgm:presLayoutVars>
      </dgm:prSet>
      <dgm:spPr/>
      <dgm:t>
        <a:bodyPr/>
        <a:lstStyle/>
        <a:p>
          <a:endParaRPr lang="en-US"/>
        </a:p>
      </dgm:t>
    </dgm:pt>
    <dgm:pt modelId="{CF03DF35-2983-4621-8954-B4D08AF2CEA1}" type="pres">
      <dgm:prSet presAssocID="{281DFD7E-E6B4-46E1-A0B4-C6E86B4D57E6}" presName="accent_3" presStyleCnt="0"/>
      <dgm:spPr/>
    </dgm:pt>
    <dgm:pt modelId="{127F39F0-8FE8-49A5-9AC7-7A3CC6A8EEDE}" type="pres">
      <dgm:prSet presAssocID="{281DFD7E-E6B4-46E1-A0B4-C6E86B4D57E6}" presName="accentRepeatNode" presStyleLbl="solidFgAcc1" presStyleIdx="2" presStyleCnt="6"/>
      <dgm:spPr/>
    </dgm:pt>
    <dgm:pt modelId="{8EDCD3E9-92F9-468F-A12C-45C50A19BCCB}" type="pres">
      <dgm:prSet presAssocID="{C857E713-408A-47C9-A4DF-94AB608E0FC3}" presName="text_4" presStyleLbl="node1" presStyleIdx="3" presStyleCnt="6">
        <dgm:presLayoutVars>
          <dgm:bulletEnabled val="1"/>
        </dgm:presLayoutVars>
      </dgm:prSet>
      <dgm:spPr/>
      <dgm:t>
        <a:bodyPr/>
        <a:lstStyle/>
        <a:p>
          <a:endParaRPr lang="en-US"/>
        </a:p>
      </dgm:t>
    </dgm:pt>
    <dgm:pt modelId="{A7D1BA9A-22F4-4815-8443-2429F27A9297}" type="pres">
      <dgm:prSet presAssocID="{C857E713-408A-47C9-A4DF-94AB608E0FC3}" presName="accent_4" presStyleCnt="0"/>
      <dgm:spPr/>
    </dgm:pt>
    <dgm:pt modelId="{3A630DF2-B857-46DB-A178-31D6B0AF117D}" type="pres">
      <dgm:prSet presAssocID="{C857E713-408A-47C9-A4DF-94AB608E0FC3}" presName="accentRepeatNode" presStyleLbl="solidFgAcc1" presStyleIdx="3" presStyleCnt="6"/>
      <dgm:spPr/>
    </dgm:pt>
    <dgm:pt modelId="{B38D1D2B-B5FF-43CC-BB73-31ED9820379E}" type="pres">
      <dgm:prSet presAssocID="{633F3D87-6C1F-42B1-BEF9-2009F9CF7D69}" presName="text_5" presStyleLbl="node1" presStyleIdx="4" presStyleCnt="6">
        <dgm:presLayoutVars>
          <dgm:bulletEnabled val="1"/>
        </dgm:presLayoutVars>
      </dgm:prSet>
      <dgm:spPr/>
      <dgm:t>
        <a:bodyPr/>
        <a:lstStyle/>
        <a:p>
          <a:endParaRPr lang="en-US"/>
        </a:p>
      </dgm:t>
    </dgm:pt>
    <dgm:pt modelId="{93572B1A-0494-43B7-AAFC-4BA25F64AE27}" type="pres">
      <dgm:prSet presAssocID="{633F3D87-6C1F-42B1-BEF9-2009F9CF7D69}" presName="accent_5" presStyleCnt="0"/>
      <dgm:spPr/>
    </dgm:pt>
    <dgm:pt modelId="{3F255100-3D40-4337-BC43-5230AFD6225C}" type="pres">
      <dgm:prSet presAssocID="{633F3D87-6C1F-42B1-BEF9-2009F9CF7D69}" presName="accentRepeatNode" presStyleLbl="solidFgAcc1" presStyleIdx="4" presStyleCnt="6"/>
      <dgm:spPr/>
    </dgm:pt>
    <dgm:pt modelId="{A60292F5-4BFE-4189-BDC1-CC8DBC13FEC6}" type="pres">
      <dgm:prSet presAssocID="{A6BF3840-4322-4C61-B264-A6CD4346B3C9}" presName="text_6" presStyleLbl="node1" presStyleIdx="5" presStyleCnt="6">
        <dgm:presLayoutVars>
          <dgm:bulletEnabled val="1"/>
        </dgm:presLayoutVars>
      </dgm:prSet>
      <dgm:spPr/>
      <dgm:t>
        <a:bodyPr/>
        <a:lstStyle/>
        <a:p>
          <a:endParaRPr lang="en-US"/>
        </a:p>
      </dgm:t>
    </dgm:pt>
    <dgm:pt modelId="{7052C7C1-54A1-4DF5-812C-7708CDE5AF6D}" type="pres">
      <dgm:prSet presAssocID="{A6BF3840-4322-4C61-B264-A6CD4346B3C9}" presName="accent_6" presStyleCnt="0"/>
      <dgm:spPr/>
    </dgm:pt>
    <dgm:pt modelId="{C3176204-951D-4472-B706-3429F1460BBC}" type="pres">
      <dgm:prSet presAssocID="{A6BF3840-4322-4C61-B264-A6CD4346B3C9}" presName="accentRepeatNode" presStyleLbl="solidFgAcc1" presStyleIdx="5" presStyleCnt="6"/>
      <dgm:spPr/>
    </dgm:pt>
  </dgm:ptLst>
  <dgm:cxnLst>
    <dgm:cxn modelId="{ACC81DA1-C2AB-4EB5-8B43-9E15D2AC2045}" srcId="{086744D8-879F-426E-BF54-AE9B24AEDD6D}" destId="{DCA8847B-807B-4DE9-A131-901195A26D7E}" srcOrd="0" destOrd="0" parTransId="{1534E766-D785-4860-8213-9AFA91B8BA5D}" sibTransId="{2C9AD0CE-B3BA-4594-B12D-6A7CBF148628}"/>
    <dgm:cxn modelId="{BCD1B685-C709-4655-9A0A-EDC6E5AC4820}" type="presOf" srcId="{FF7F86E4-605C-43C4-8A57-D71019703D2E}" destId="{823B98E1-6C3D-4347-B707-55329EFC42B9}" srcOrd="0" destOrd="0" presId="urn:microsoft.com/office/officeart/2008/layout/VerticalCurvedList"/>
    <dgm:cxn modelId="{5E3C3B4C-446A-4D59-97DE-7D12495756EC}" type="presOf" srcId="{633F3D87-6C1F-42B1-BEF9-2009F9CF7D69}" destId="{B38D1D2B-B5FF-43CC-BB73-31ED9820379E}" srcOrd="0" destOrd="0" presId="urn:microsoft.com/office/officeart/2008/layout/VerticalCurvedList"/>
    <dgm:cxn modelId="{2737B7A3-FAF8-4F84-9B04-FC3D93F4134C}" type="presOf" srcId="{086744D8-879F-426E-BF54-AE9B24AEDD6D}" destId="{2C0E3877-88DE-408D-8147-BC8408BF6B01}" srcOrd="0" destOrd="0" presId="urn:microsoft.com/office/officeart/2008/layout/VerticalCurvedList"/>
    <dgm:cxn modelId="{F2C78729-ECB0-436E-9C31-8578F177F893}" srcId="{086744D8-879F-426E-BF54-AE9B24AEDD6D}" destId="{FF7F86E4-605C-43C4-8A57-D71019703D2E}" srcOrd="1" destOrd="0" parTransId="{B315F294-3CF3-4998-9160-7691E13AC5B7}" sibTransId="{4E1B8526-3E78-4822-8264-8CDF1176EA4A}"/>
    <dgm:cxn modelId="{27CF9D6A-B339-4065-AC33-29BDAF99909B}" type="presOf" srcId="{C857E713-408A-47C9-A4DF-94AB608E0FC3}" destId="{8EDCD3E9-92F9-468F-A12C-45C50A19BCCB}" srcOrd="0" destOrd="0" presId="urn:microsoft.com/office/officeart/2008/layout/VerticalCurvedList"/>
    <dgm:cxn modelId="{AF8EF52A-CCCB-4E33-AB9C-0D2ADDDD7EC6}" srcId="{086744D8-879F-426E-BF54-AE9B24AEDD6D}" destId="{633F3D87-6C1F-42B1-BEF9-2009F9CF7D69}" srcOrd="4" destOrd="0" parTransId="{3D3B739D-416B-403D-B324-18754700215C}" sibTransId="{AE2FD766-F731-40AD-B4D9-88CEC9793BA4}"/>
    <dgm:cxn modelId="{EB250C86-381F-47B7-8108-4715C39BAB64}" type="presOf" srcId="{DCA8847B-807B-4DE9-A131-901195A26D7E}" destId="{E18C2618-5CB6-4FE0-BA97-3A1AD5FDA705}" srcOrd="0" destOrd="0" presId="urn:microsoft.com/office/officeart/2008/layout/VerticalCurvedList"/>
    <dgm:cxn modelId="{05D2C071-3B08-45E3-A34C-435AB38A6155}" srcId="{086744D8-879F-426E-BF54-AE9B24AEDD6D}" destId="{C857E713-408A-47C9-A4DF-94AB608E0FC3}" srcOrd="3" destOrd="0" parTransId="{141A68BE-7C2C-4A31-A9CE-D5AC33C8CF98}" sibTransId="{F467B481-C1C1-4575-A61D-ACCC3677EE32}"/>
    <dgm:cxn modelId="{C4010E3F-D14C-42EB-8DF4-EA56BC5151FE}" type="presOf" srcId="{281DFD7E-E6B4-46E1-A0B4-C6E86B4D57E6}" destId="{C1901DEC-01B0-432A-8077-7D173553F357}" srcOrd="0" destOrd="0" presId="urn:microsoft.com/office/officeart/2008/layout/VerticalCurvedList"/>
    <dgm:cxn modelId="{EB55DA6A-5757-480B-86E4-A986BC3251A9}" type="presOf" srcId="{2C9AD0CE-B3BA-4594-B12D-6A7CBF148628}" destId="{20DF2058-D091-4C1E-9332-D36796F952C2}" srcOrd="0" destOrd="0" presId="urn:microsoft.com/office/officeart/2008/layout/VerticalCurvedList"/>
    <dgm:cxn modelId="{D356D523-044B-4C3A-A504-7C67109172C7}" srcId="{086744D8-879F-426E-BF54-AE9B24AEDD6D}" destId="{281DFD7E-E6B4-46E1-A0B4-C6E86B4D57E6}" srcOrd="2" destOrd="0" parTransId="{20F6BDCB-D347-40B1-BE44-54B8A2C2DF24}" sibTransId="{0E0FE32E-E40F-40F8-9F94-21B3B8539F16}"/>
    <dgm:cxn modelId="{26BD5DEF-6BC1-4D69-A25C-2369F5FFEB74}" srcId="{086744D8-879F-426E-BF54-AE9B24AEDD6D}" destId="{A6BF3840-4322-4C61-B264-A6CD4346B3C9}" srcOrd="5" destOrd="0" parTransId="{D4695EDF-B2B4-46D0-B5E0-F18CB2612AA9}" sibTransId="{135D6E52-49CB-4FC5-8C7D-41EC08179562}"/>
    <dgm:cxn modelId="{0BE885C3-B1CA-4B07-B577-22507006D499}" type="presOf" srcId="{A6BF3840-4322-4C61-B264-A6CD4346B3C9}" destId="{A60292F5-4BFE-4189-BDC1-CC8DBC13FEC6}" srcOrd="0" destOrd="0" presId="urn:microsoft.com/office/officeart/2008/layout/VerticalCurvedList"/>
    <dgm:cxn modelId="{954C6E0E-D697-4EFE-BC4E-6A74479C700B}" type="presParOf" srcId="{2C0E3877-88DE-408D-8147-BC8408BF6B01}" destId="{E3930CCA-B9BA-4EB3-B387-733353EC37E1}" srcOrd="0" destOrd="0" presId="urn:microsoft.com/office/officeart/2008/layout/VerticalCurvedList"/>
    <dgm:cxn modelId="{4EC6760E-4541-4230-A265-C43447AEB646}" type="presParOf" srcId="{E3930CCA-B9BA-4EB3-B387-733353EC37E1}" destId="{3EE18451-2EBA-4B45-A861-41C0E2F09E46}" srcOrd="0" destOrd="0" presId="urn:microsoft.com/office/officeart/2008/layout/VerticalCurvedList"/>
    <dgm:cxn modelId="{6BA19852-D9A1-46F2-A7F4-5CA8C0783DC7}" type="presParOf" srcId="{3EE18451-2EBA-4B45-A861-41C0E2F09E46}" destId="{C825E8BC-DB13-4E7E-B65C-2545596B0F40}" srcOrd="0" destOrd="0" presId="urn:microsoft.com/office/officeart/2008/layout/VerticalCurvedList"/>
    <dgm:cxn modelId="{7489AC2E-61DC-42AD-9F3B-9D7466C4FB3B}" type="presParOf" srcId="{3EE18451-2EBA-4B45-A861-41C0E2F09E46}" destId="{20DF2058-D091-4C1E-9332-D36796F952C2}" srcOrd="1" destOrd="0" presId="urn:microsoft.com/office/officeart/2008/layout/VerticalCurvedList"/>
    <dgm:cxn modelId="{06D0BDDB-861C-416B-9741-58E3A5882427}" type="presParOf" srcId="{3EE18451-2EBA-4B45-A861-41C0E2F09E46}" destId="{F8B2DF62-5A19-4CC1-933F-26138D27CB4E}" srcOrd="2" destOrd="0" presId="urn:microsoft.com/office/officeart/2008/layout/VerticalCurvedList"/>
    <dgm:cxn modelId="{1B5F538E-F5D8-4AFB-896D-68DFA0638121}" type="presParOf" srcId="{3EE18451-2EBA-4B45-A861-41C0E2F09E46}" destId="{981E593C-7DFE-45A8-9603-78119AFADEC0}" srcOrd="3" destOrd="0" presId="urn:microsoft.com/office/officeart/2008/layout/VerticalCurvedList"/>
    <dgm:cxn modelId="{109B9034-4540-4B20-8E9D-BD1E97FBFE58}" type="presParOf" srcId="{E3930CCA-B9BA-4EB3-B387-733353EC37E1}" destId="{E18C2618-5CB6-4FE0-BA97-3A1AD5FDA705}" srcOrd="1" destOrd="0" presId="urn:microsoft.com/office/officeart/2008/layout/VerticalCurvedList"/>
    <dgm:cxn modelId="{831B591C-07C8-438F-BE88-6E55E7930DF4}" type="presParOf" srcId="{E3930CCA-B9BA-4EB3-B387-733353EC37E1}" destId="{DE81E631-FD8D-41CB-9921-019F6DA39FB1}" srcOrd="2" destOrd="0" presId="urn:microsoft.com/office/officeart/2008/layout/VerticalCurvedList"/>
    <dgm:cxn modelId="{E6A4EBF6-F114-4853-A9E4-6899EA734ADE}" type="presParOf" srcId="{DE81E631-FD8D-41CB-9921-019F6DA39FB1}" destId="{D61B691A-4ADF-45A8-B539-AC3D071FF10A}" srcOrd="0" destOrd="0" presId="urn:microsoft.com/office/officeart/2008/layout/VerticalCurvedList"/>
    <dgm:cxn modelId="{6D3D084A-FCE7-43E2-855C-612B63EA1710}" type="presParOf" srcId="{E3930CCA-B9BA-4EB3-B387-733353EC37E1}" destId="{823B98E1-6C3D-4347-B707-55329EFC42B9}" srcOrd="3" destOrd="0" presId="urn:microsoft.com/office/officeart/2008/layout/VerticalCurvedList"/>
    <dgm:cxn modelId="{A8666E98-32C5-4FD8-94AE-B4CDB6B516EB}" type="presParOf" srcId="{E3930CCA-B9BA-4EB3-B387-733353EC37E1}" destId="{00C1F306-09B9-48E7-BAF6-3C3F42696C4A}" srcOrd="4" destOrd="0" presId="urn:microsoft.com/office/officeart/2008/layout/VerticalCurvedList"/>
    <dgm:cxn modelId="{4753015E-0D8E-4CD0-9D9D-77CF94ABD582}" type="presParOf" srcId="{00C1F306-09B9-48E7-BAF6-3C3F42696C4A}" destId="{7942CB1D-882D-4AC7-B0FE-48464EE20373}" srcOrd="0" destOrd="0" presId="urn:microsoft.com/office/officeart/2008/layout/VerticalCurvedList"/>
    <dgm:cxn modelId="{4A4F8924-391B-4CAD-BCF5-BD3C0B530EB7}" type="presParOf" srcId="{E3930CCA-B9BA-4EB3-B387-733353EC37E1}" destId="{C1901DEC-01B0-432A-8077-7D173553F357}" srcOrd="5" destOrd="0" presId="urn:microsoft.com/office/officeart/2008/layout/VerticalCurvedList"/>
    <dgm:cxn modelId="{7F44EE71-53FA-4476-9D74-6D457288EFC4}" type="presParOf" srcId="{E3930CCA-B9BA-4EB3-B387-733353EC37E1}" destId="{CF03DF35-2983-4621-8954-B4D08AF2CEA1}" srcOrd="6" destOrd="0" presId="urn:microsoft.com/office/officeart/2008/layout/VerticalCurvedList"/>
    <dgm:cxn modelId="{B0C3D6A7-8241-4FBF-9E18-F27ECA267E7A}" type="presParOf" srcId="{CF03DF35-2983-4621-8954-B4D08AF2CEA1}" destId="{127F39F0-8FE8-49A5-9AC7-7A3CC6A8EEDE}" srcOrd="0" destOrd="0" presId="urn:microsoft.com/office/officeart/2008/layout/VerticalCurvedList"/>
    <dgm:cxn modelId="{66B6B3AA-EE8C-478F-9E73-F5737327390E}" type="presParOf" srcId="{E3930CCA-B9BA-4EB3-B387-733353EC37E1}" destId="{8EDCD3E9-92F9-468F-A12C-45C50A19BCCB}" srcOrd="7" destOrd="0" presId="urn:microsoft.com/office/officeart/2008/layout/VerticalCurvedList"/>
    <dgm:cxn modelId="{E25D7613-6D1C-4953-A7E9-C8CAAB41427E}" type="presParOf" srcId="{E3930CCA-B9BA-4EB3-B387-733353EC37E1}" destId="{A7D1BA9A-22F4-4815-8443-2429F27A9297}" srcOrd="8" destOrd="0" presId="urn:microsoft.com/office/officeart/2008/layout/VerticalCurvedList"/>
    <dgm:cxn modelId="{9D065E6B-4A25-42B9-8459-671416604858}" type="presParOf" srcId="{A7D1BA9A-22F4-4815-8443-2429F27A9297}" destId="{3A630DF2-B857-46DB-A178-31D6B0AF117D}" srcOrd="0" destOrd="0" presId="urn:microsoft.com/office/officeart/2008/layout/VerticalCurvedList"/>
    <dgm:cxn modelId="{36504A70-9F56-47CA-95AF-EEA9CD217EB1}" type="presParOf" srcId="{E3930CCA-B9BA-4EB3-B387-733353EC37E1}" destId="{B38D1D2B-B5FF-43CC-BB73-31ED9820379E}" srcOrd="9" destOrd="0" presId="urn:microsoft.com/office/officeart/2008/layout/VerticalCurvedList"/>
    <dgm:cxn modelId="{A71FFCA3-BB61-4AA2-A20E-F0D3ADC1FA89}" type="presParOf" srcId="{E3930CCA-B9BA-4EB3-B387-733353EC37E1}" destId="{93572B1A-0494-43B7-AAFC-4BA25F64AE27}" srcOrd="10" destOrd="0" presId="urn:microsoft.com/office/officeart/2008/layout/VerticalCurvedList"/>
    <dgm:cxn modelId="{5F38FB22-9769-4C75-B238-9DE92D1BECA1}" type="presParOf" srcId="{93572B1A-0494-43B7-AAFC-4BA25F64AE27}" destId="{3F255100-3D40-4337-BC43-5230AFD6225C}" srcOrd="0" destOrd="0" presId="urn:microsoft.com/office/officeart/2008/layout/VerticalCurvedList"/>
    <dgm:cxn modelId="{20404702-C427-4D26-B6F0-01A958D09300}" type="presParOf" srcId="{E3930CCA-B9BA-4EB3-B387-733353EC37E1}" destId="{A60292F5-4BFE-4189-BDC1-CC8DBC13FEC6}" srcOrd="11" destOrd="0" presId="urn:microsoft.com/office/officeart/2008/layout/VerticalCurvedList"/>
    <dgm:cxn modelId="{FE3FB1A4-9A54-460E-A527-6D8F22273A0F}" type="presParOf" srcId="{E3930CCA-B9BA-4EB3-B387-733353EC37E1}" destId="{7052C7C1-54A1-4DF5-812C-7708CDE5AF6D}" srcOrd="12" destOrd="0" presId="urn:microsoft.com/office/officeart/2008/layout/VerticalCurvedList"/>
    <dgm:cxn modelId="{CC1CC2EE-E843-4C15-8F95-C1985ED6D3F7}" type="presParOf" srcId="{7052C7C1-54A1-4DF5-812C-7708CDE5AF6D}" destId="{C3176204-951D-4472-B706-3429F1460BBC}"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E2DA2BC-7F60-42FA-BE1A-5900C74B0972}" type="doc">
      <dgm:prSet loTypeId="urn:microsoft.com/office/officeart/2005/8/layout/arrow4" loCatId="process" qsTypeId="urn:microsoft.com/office/officeart/2005/8/quickstyle/3d4" qsCatId="3D" csTypeId="urn:microsoft.com/office/officeart/2005/8/colors/accent1_2" csCatId="accent1" phldr="1"/>
      <dgm:spPr/>
      <dgm:t>
        <a:bodyPr/>
        <a:lstStyle/>
        <a:p>
          <a:endParaRPr lang="en-US"/>
        </a:p>
      </dgm:t>
    </dgm:pt>
    <dgm:pt modelId="{680586E1-18B9-484D-B16C-905BA59E2C60}">
      <dgm:prSet phldrT="[Text]"/>
      <dgm:spPr/>
      <dgm:t>
        <a:bodyPr/>
        <a:lstStyle/>
        <a:p>
          <a:r>
            <a:rPr lang="en-US" dirty="0" smtClean="0"/>
            <a:t>Agency Theory</a:t>
          </a:r>
          <a:endParaRPr lang="en-US" dirty="0"/>
        </a:p>
      </dgm:t>
    </dgm:pt>
    <dgm:pt modelId="{65DB5A67-0B23-4412-89ED-4015DC5A9099}" type="parTrans" cxnId="{F5F34CEA-2EBA-44DD-AC82-DE0755E75E0E}">
      <dgm:prSet/>
      <dgm:spPr/>
      <dgm:t>
        <a:bodyPr/>
        <a:lstStyle/>
        <a:p>
          <a:endParaRPr lang="en-US"/>
        </a:p>
      </dgm:t>
    </dgm:pt>
    <dgm:pt modelId="{0143FA3D-69A9-48A7-893B-685E7D5BDFAA}" type="sibTrans" cxnId="{F5F34CEA-2EBA-44DD-AC82-DE0755E75E0E}">
      <dgm:prSet/>
      <dgm:spPr/>
      <dgm:t>
        <a:bodyPr/>
        <a:lstStyle/>
        <a:p>
          <a:endParaRPr lang="en-US"/>
        </a:p>
      </dgm:t>
    </dgm:pt>
    <dgm:pt modelId="{9C7AFAEA-FF0E-4AE3-8C2D-93D4205896EA}">
      <dgm:prSet phldrT="[Text]"/>
      <dgm:spPr/>
      <dgm:t>
        <a:bodyPr/>
        <a:lstStyle/>
        <a:p>
          <a:r>
            <a:rPr lang="en-US" dirty="0" smtClean="0"/>
            <a:t>Resource Scarcity Theory</a:t>
          </a:r>
          <a:endParaRPr lang="en-US" dirty="0"/>
        </a:p>
      </dgm:t>
    </dgm:pt>
    <dgm:pt modelId="{08A9FB9E-0868-46DA-B909-BC2E013A953D}" type="parTrans" cxnId="{EE24DF52-24A3-4D6B-A95E-75C238683C84}">
      <dgm:prSet/>
      <dgm:spPr/>
      <dgm:t>
        <a:bodyPr/>
        <a:lstStyle/>
        <a:p>
          <a:endParaRPr lang="en-US"/>
        </a:p>
      </dgm:t>
    </dgm:pt>
    <dgm:pt modelId="{C98E0A74-043F-44E3-8545-C19B7B94E53F}" type="sibTrans" cxnId="{EE24DF52-24A3-4D6B-A95E-75C238683C84}">
      <dgm:prSet/>
      <dgm:spPr/>
      <dgm:t>
        <a:bodyPr/>
        <a:lstStyle/>
        <a:p>
          <a:endParaRPr lang="en-US"/>
        </a:p>
      </dgm:t>
    </dgm:pt>
    <dgm:pt modelId="{1B367B6C-48DC-4366-A0C1-324B7E3E4643}">
      <dgm:prSet/>
      <dgm:spPr/>
      <dgm:t>
        <a:bodyPr/>
        <a:lstStyle/>
        <a:p>
          <a:r>
            <a:rPr lang="en-US" dirty="0" smtClean="0"/>
            <a:t>Considers an existence of an agency relationship where one party (the principal/franchisor) hires an individual or an organization (the agent/franchisee) to provide a service.</a:t>
          </a:r>
          <a:endParaRPr lang="en-US" dirty="0"/>
        </a:p>
      </dgm:t>
    </dgm:pt>
    <dgm:pt modelId="{709F6F9C-1877-41BF-A598-697514049B6E}" type="parTrans" cxnId="{CE1116CA-0E64-4648-9CDD-E767BF807D9F}">
      <dgm:prSet/>
      <dgm:spPr/>
      <dgm:t>
        <a:bodyPr/>
        <a:lstStyle/>
        <a:p>
          <a:endParaRPr lang="en-US"/>
        </a:p>
      </dgm:t>
    </dgm:pt>
    <dgm:pt modelId="{75072E1E-6C85-4D70-9568-9C693BD1E200}" type="sibTrans" cxnId="{CE1116CA-0E64-4648-9CDD-E767BF807D9F}">
      <dgm:prSet/>
      <dgm:spPr/>
      <dgm:t>
        <a:bodyPr/>
        <a:lstStyle/>
        <a:p>
          <a:endParaRPr lang="en-US"/>
        </a:p>
      </dgm:t>
    </dgm:pt>
    <dgm:pt modelId="{FA2B1B4E-7F27-498E-88F9-E05B5E6CDC31}">
      <dgm:prSet phldrT="[Text]"/>
      <dgm:spPr/>
      <dgm:t>
        <a:bodyPr/>
        <a:lstStyle/>
        <a:p>
          <a:r>
            <a:rPr lang="en-US" dirty="0" smtClean="0"/>
            <a:t>The Resource Scarcity theory postulates that expanding firms use franchising to secure scarce capital (from the franchisees) in a mutually cost effective way.  It views franchising as a mechanism to ease financial and managerial constraints on the growth of a business.</a:t>
          </a:r>
          <a:endParaRPr lang="en-US" dirty="0"/>
        </a:p>
      </dgm:t>
    </dgm:pt>
    <dgm:pt modelId="{04ECEBD9-AAA6-46EA-8F84-B83B529C508F}" type="parTrans" cxnId="{8FEEB50D-1FD7-41AA-A49B-BCF1F1F3CE4F}">
      <dgm:prSet/>
      <dgm:spPr/>
      <dgm:t>
        <a:bodyPr/>
        <a:lstStyle/>
        <a:p>
          <a:endParaRPr lang="en-US"/>
        </a:p>
      </dgm:t>
    </dgm:pt>
    <dgm:pt modelId="{D07CB236-1905-445F-86C9-F56C96BC8F08}" type="sibTrans" cxnId="{8FEEB50D-1FD7-41AA-A49B-BCF1F1F3CE4F}">
      <dgm:prSet/>
      <dgm:spPr/>
      <dgm:t>
        <a:bodyPr/>
        <a:lstStyle/>
        <a:p>
          <a:endParaRPr lang="en-US"/>
        </a:p>
      </dgm:t>
    </dgm:pt>
    <dgm:pt modelId="{776E5A01-294D-4636-B7DC-F76D0E7279FC}" type="pres">
      <dgm:prSet presAssocID="{3E2DA2BC-7F60-42FA-BE1A-5900C74B0972}" presName="compositeShape" presStyleCnt="0">
        <dgm:presLayoutVars>
          <dgm:chMax val="2"/>
          <dgm:dir/>
          <dgm:resizeHandles val="exact"/>
        </dgm:presLayoutVars>
      </dgm:prSet>
      <dgm:spPr/>
      <dgm:t>
        <a:bodyPr/>
        <a:lstStyle/>
        <a:p>
          <a:endParaRPr lang="en-US"/>
        </a:p>
      </dgm:t>
    </dgm:pt>
    <dgm:pt modelId="{8388A154-74DF-4CE6-8505-444E89FA8627}" type="pres">
      <dgm:prSet presAssocID="{680586E1-18B9-484D-B16C-905BA59E2C60}" presName="upArrow" presStyleLbl="node1" presStyleIdx="0" presStyleCnt="2"/>
      <dgm:spPr/>
      <dgm:t>
        <a:bodyPr/>
        <a:lstStyle/>
        <a:p>
          <a:endParaRPr lang="en-US"/>
        </a:p>
      </dgm:t>
    </dgm:pt>
    <dgm:pt modelId="{A3166A00-9392-4D04-8F9D-D84DE5A8EE44}" type="pres">
      <dgm:prSet presAssocID="{680586E1-18B9-484D-B16C-905BA59E2C60}" presName="upArrowText" presStyleLbl="revTx" presStyleIdx="0" presStyleCnt="2">
        <dgm:presLayoutVars>
          <dgm:chMax val="0"/>
          <dgm:bulletEnabled val="1"/>
        </dgm:presLayoutVars>
      </dgm:prSet>
      <dgm:spPr/>
      <dgm:t>
        <a:bodyPr/>
        <a:lstStyle/>
        <a:p>
          <a:endParaRPr lang="en-US"/>
        </a:p>
      </dgm:t>
    </dgm:pt>
    <dgm:pt modelId="{FB35A96D-F998-418C-9F5A-7C492F984517}" type="pres">
      <dgm:prSet presAssocID="{9C7AFAEA-FF0E-4AE3-8C2D-93D4205896EA}" presName="downArrow" presStyleLbl="node1" presStyleIdx="1" presStyleCnt="2"/>
      <dgm:spPr/>
      <dgm:t>
        <a:bodyPr/>
        <a:lstStyle/>
        <a:p>
          <a:endParaRPr lang="en-US"/>
        </a:p>
      </dgm:t>
    </dgm:pt>
    <dgm:pt modelId="{1CF8CEA5-A3A9-48E5-B57A-728AC928496D}" type="pres">
      <dgm:prSet presAssocID="{9C7AFAEA-FF0E-4AE3-8C2D-93D4205896EA}" presName="downArrowText" presStyleLbl="revTx" presStyleIdx="1" presStyleCnt="2">
        <dgm:presLayoutVars>
          <dgm:chMax val="0"/>
          <dgm:bulletEnabled val="1"/>
        </dgm:presLayoutVars>
      </dgm:prSet>
      <dgm:spPr/>
      <dgm:t>
        <a:bodyPr/>
        <a:lstStyle/>
        <a:p>
          <a:endParaRPr lang="en-US"/>
        </a:p>
      </dgm:t>
    </dgm:pt>
  </dgm:ptLst>
  <dgm:cxnLst>
    <dgm:cxn modelId="{6673FD5C-6632-4800-B3F6-30FC0A760F90}" type="presOf" srcId="{9C7AFAEA-FF0E-4AE3-8C2D-93D4205896EA}" destId="{1CF8CEA5-A3A9-48E5-B57A-728AC928496D}" srcOrd="0" destOrd="0" presId="urn:microsoft.com/office/officeart/2005/8/layout/arrow4"/>
    <dgm:cxn modelId="{8FEEB50D-1FD7-41AA-A49B-BCF1F1F3CE4F}" srcId="{9C7AFAEA-FF0E-4AE3-8C2D-93D4205896EA}" destId="{FA2B1B4E-7F27-498E-88F9-E05B5E6CDC31}" srcOrd="0" destOrd="0" parTransId="{04ECEBD9-AAA6-46EA-8F84-B83B529C508F}" sibTransId="{D07CB236-1905-445F-86C9-F56C96BC8F08}"/>
    <dgm:cxn modelId="{B4F67EFE-5C28-4BB6-9242-B34684831D57}" type="presOf" srcId="{FA2B1B4E-7F27-498E-88F9-E05B5E6CDC31}" destId="{1CF8CEA5-A3A9-48E5-B57A-728AC928496D}" srcOrd="0" destOrd="1" presId="urn:microsoft.com/office/officeart/2005/8/layout/arrow4"/>
    <dgm:cxn modelId="{9E9C36D2-9E2D-4568-8F35-06A51479C0BA}" type="presOf" srcId="{1B367B6C-48DC-4366-A0C1-324B7E3E4643}" destId="{A3166A00-9392-4D04-8F9D-D84DE5A8EE44}" srcOrd="0" destOrd="1" presId="urn:microsoft.com/office/officeart/2005/8/layout/arrow4"/>
    <dgm:cxn modelId="{15EADE0D-6066-42B9-A84C-8406E47CC668}" type="presOf" srcId="{3E2DA2BC-7F60-42FA-BE1A-5900C74B0972}" destId="{776E5A01-294D-4636-B7DC-F76D0E7279FC}" srcOrd="0" destOrd="0" presId="urn:microsoft.com/office/officeart/2005/8/layout/arrow4"/>
    <dgm:cxn modelId="{F5F34CEA-2EBA-44DD-AC82-DE0755E75E0E}" srcId="{3E2DA2BC-7F60-42FA-BE1A-5900C74B0972}" destId="{680586E1-18B9-484D-B16C-905BA59E2C60}" srcOrd="0" destOrd="0" parTransId="{65DB5A67-0B23-4412-89ED-4015DC5A9099}" sibTransId="{0143FA3D-69A9-48A7-893B-685E7D5BDFAA}"/>
    <dgm:cxn modelId="{EE24DF52-24A3-4D6B-A95E-75C238683C84}" srcId="{3E2DA2BC-7F60-42FA-BE1A-5900C74B0972}" destId="{9C7AFAEA-FF0E-4AE3-8C2D-93D4205896EA}" srcOrd="1" destOrd="0" parTransId="{08A9FB9E-0868-46DA-B909-BC2E013A953D}" sibTransId="{C98E0A74-043F-44E3-8545-C19B7B94E53F}"/>
    <dgm:cxn modelId="{CE1116CA-0E64-4648-9CDD-E767BF807D9F}" srcId="{680586E1-18B9-484D-B16C-905BA59E2C60}" destId="{1B367B6C-48DC-4366-A0C1-324B7E3E4643}" srcOrd="0" destOrd="0" parTransId="{709F6F9C-1877-41BF-A598-697514049B6E}" sibTransId="{75072E1E-6C85-4D70-9568-9C693BD1E200}"/>
    <dgm:cxn modelId="{C1D2023E-E87E-4453-A0EE-3B6D3E5F21D9}" type="presOf" srcId="{680586E1-18B9-484D-B16C-905BA59E2C60}" destId="{A3166A00-9392-4D04-8F9D-D84DE5A8EE44}" srcOrd="0" destOrd="0" presId="urn:microsoft.com/office/officeart/2005/8/layout/arrow4"/>
    <dgm:cxn modelId="{97CB5FF1-A8D4-47B0-AF58-7208B08FC4A9}" type="presParOf" srcId="{776E5A01-294D-4636-B7DC-F76D0E7279FC}" destId="{8388A154-74DF-4CE6-8505-444E89FA8627}" srcOrd="0" destOrd="0" presId="urn:microsoft.com/office/officeart/2005/8/layout/arrow4"/>
    <dgm:cxn modelId="{5C035E33-B031-4042-87E2-E5CF6809E041}" type="presParOf" srcId="{776E5A01-294D-4636-B7DC-F76D0E7279FC}" destId="{A3166A00-9392-4D04-8F9D-D84DE5A8EE44}" srcOrd="1" destOrd="0" presId="urn:microsoft.com/office/officeart/2005/8/layout/arrow4"/>
    <dgm:cxn modelId="{A2955827-B294-437E-86F5-85597232BE4D}" type="presParOf" srcId="{776E5A01-294D-4636-B7DC-F76D0E7279FC}" destId="{FB35A96D-F998-418C-9F5A-7C492F984517}" srcOrd="2" destOrd="0" presId="urn:microsoft.com/office/officeart/2005/8/layout/arrow4"/>
    <dgm:cxn modelId="{1AC18CC0-67DC-4BD5-9555-49DF29951F24}" type="presParOf" srcId="{776E5A01-294D-4636-B7DC-F76D0E7279FC}" destId="{1CF8CEA5-A3A9-48E5-B57A-728AC928496D}" srcOrd="3" destOrd="0" presId="urn:microsoft.com/office/officeart/2005/8/layout/arrow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0.xml><?xml version="1.0" encoding="utf-8"?>
<dgm:dataModel xmlns:dgm="http://schemas.openxmlformats.org/drawingml/2006/diagram" xmlns:a="http://schemas.openxmlformats.org/drawingml/2006/main">
  <dgm:ptLst>
    <dgm:pt modelId="{AB3493C9-E2F9-415A-A786-715D3FC56C47}"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en-US"/>
        </a:p>
      </dgm:t>
    </dgm:pt>
    <dgm:pt modelId="{84559591-3933-462A-B843-44A9DFD48D74}">
      <dgm:prSet phldrT="[Text]"/>
      <dgm:spPr/>
      <dgm:t>
        <a:bodyPr/>
        <a:lstStyle/>
        <a:p>
          <a:r>
            <a:rPr lang="en-US" smtClean="0"/>
            <a:t>It is evident that e-business has a prominent role in any type of business which has shown explosive growth which will change the way things are done in the near future as well as the foreseeable future. </a:t>
          </a:r>
          <a:endParaRPr lang="en-US"/>
        </a:p>
      </dgm:t>
    </dgm:pt>
    <dgm:pt modelId="{E2406742-963B-4792-AC7B-90E163ED2DC8}" type="parTrans" cxnId="{398A94A8-21AD-441E-8F54-255FDC575578}">
      <dgm:prSet/>
      <dgm:spPr/>
      <dgm:t>
        <a:bodyPr/>
        <a:lstStyle/>
        <a:p>
          <a:endParaRPr lang="en-US"/>
        </a:p>
      </dgm:t>
    </dgm:pt>
    <dgm:pt modelId="{A8C4A16F-4C9E-40CE-A4A3-6D3B98882C8A}" type="sibTrans" cxnId="{398A94A8-21AD-441E-8F54-255FDC575578}">
      <dgm:prSet/>
      <dgm:spPr/>
      <dgm:t>
        <a:bodyPr/>
        <a:lstStyle/>
        <a:p>
          <a:endParaRPr lang="en-US"/>
        </a:p>
      </dgm:t>
    </dgm:pt>
    <dgm:pt modelId="{177DBE86-49E0-4B10-BF5D-244FB5FE5AD6}">
      <dgm:prSet/>
      <dgm:spPr/>
      <dgm:t>
        <a:bodyPr/>
        <a:lstStyle/>
        <a:p>
          <a:r>
            <a:rPr lang="en-US" smtClean="0"/>
            <a:t>Electronic communication can be referred to as a channel of communication used by franchisor or franchisee using information technology. </a:t>
          </a:r>
          <a:endParaRPr lang="en-US" dirty="0"/>
        </a:p>
      </dgm:t>
    </dgm:pt>
    <dgm:pt modelId="{8FD98B2A-0A08-4AD0-8DFE-A65A0F1B1AB8}" type="parTrans" cxnId="{7D93D37B-1A3A-4576-A803-8C4E9314341D}">
      <dgm:prSet/>
      <dgm:spPr/>
      <dgm:t>
        <a:bodyPr/>
        <a:lstStyle/>
        <a:p>
          <a:endParaRPr lang="en-US"/>
        </a:p>
      </dgm:t>
    </dgm:pt>
    <dgm:pt modelId="{D6CF57AC-B385-41FB-818D-7A1BFDF02A3C}" type="sibTrans" cxnId="{7D93D37B-1A3A-4576-A803-8C4E9314341D}">
      <dgm:prSet/>
      <dgm:spPr/>
      <dgm:t>
        <a:bodyPr/>
        <a:lstStyle/>
        <a:p>
          <a:endParaRPr lang="en-US"/>
        </a:p>
      </dgm:t>
    </dgm:pt>
    <dgm:pt modelId="{63F46FBA-26D9-4E6C-88D7-7554A4EF4C30}" type="pres">
      <dgm:prSet presAssocID="{AB3493C9-E2F9-415A-A786-715D3FC56C47}" presName="linear" presStyleCnt="0">
        <dgm:presLayoutVars>
          <dgm:animLvl val="lvl"/>
          <dgm:resizeHandles val="exact"/>
        </dgm:presLayoutVars>
      </dgm:prSet>
      <dgm:spPr/>
      <dgm:t>
        <a:bodyPr/>
        <a:lstStyle/>
        <a:p>
          <a:endParaRPr lang="en-US"/>
        </a:p>
      </dgm:t>
    </dgm:pt>
    <dgm:pt modelId="{0846B8B8-DAD9-4F30-9533-33CC922BE878}" type="pres">
      <dgm:prSet presAssocID="{84559591-3933-462A-B843-44A9DFD48D74}" presName="parentText" presStyleLbl="node1" presStyleIdx="0" presStyleCnt="2">
        <dgm:presLayoutVars>
          <dgm:chMax val="0"/>
          <dgm:bulletEnabled val="1"/>
        </dgm:presLayoutVars>
      </dgm:prSet>
      <dgm:spPr/>
      <dgm:t>
        <a:bodyPr/>
        <a:lstStyle/>
        <a:p>
          <a:endParaRPr lang="en-US"/>
        </a:p>
      </dgm:t>
    </dgm:pt>
    <dgm:pt modelId="{A00D5534-758D-469F-BF8B-68B7DB629A40}" type="pres">
      <dgm:prSet presAssocID="{A8C4A16F-4C9E-40CE-A4A3-6D3B98882C8A}" presName="spacer" presStyleCnt="0"/>
      <dgm:spPr/>
    </dgm:pt>
    <dgm:pt modelId="{D82CD5E7-1E35-43EF-86A5-50C53F11D931}" type="pres">
      <dgm:prSet presAssocID="{177DBE86-49E0-4B10-BF5D-244FB5FE5AD6}" presName="parentText" presStyleLbl="node1" presStyleIdx="1" presStyleCnt="2">
        <dgm:presLayoutVars>
          <dgm:chMax val="0"/>
          <dgm:bulletEnabled val="1"/>
        </dgm:presLayoutVars>
      </dgm:prSet>
      <dgm:spPr/>
      <dgm:t>
        <a:bodyPr/>
        <a:lstStyle/>
        <a:p>
          <a:endParaRPr lang="en-US"/>
        </a:p>
      </dgm:t>
    </dgm:pt>
  </dgm:ptLst>
  <dgm:cxnLst>
    <dgm:cxn modelId="{7D93D37B-1A3A-4576-A803-8C4E9314341D}" srcId="{AB3493C9-E2F9-415A-A786-715D3FC56C47}" destId="{177DBE86-49E0-4B10-BF5D-244FB5FE5AD6}" srcOrd="1" destOrd="0" parTransId="{8FD98B2A-0A08-4AD0-8DFE-A65A0F1B1AB8}" sibTransId="{D6CF57AC-B385-41FB-818D-7A1BFDF02A3C}"/>
    <dgm:cxn modelId="{398A94A8-21AD-441E-8F54-255FDC575578}" srcId="{AB3493C9-E2F9-415A-A786-715D3FC56C47}" destId="{84559591-3933-462A-B843-44A9DFD48D74}" srcOrd="0" destOrd="0" parTransId="{E2406742-963B-4792-AC7B-90E163ED2DC8}" sibTransId="{A8C4A16F-4C9E-40CE-A4A3-6D3B98882C8A}"/>
    <dgm:cxn modelId="{A8C82810-754A-44B6-AF52-88B7835FD34F}" type="presOf" srcId="{84559591-3933-462A-B843-44A9DFD48D74}" destId="{0846B8B8-DAD9-4F30-9533-33CC922BE878}" srcOrd="0" destOrd="0" presId="urn:microsoft.com/office/officeart/2005/8/layout/vList2"/>
    <dgm:cxn modelId="{CA5B0330-A939-413B-8E96-EDD8564F5A31}" type="presOf" srcId="{AB3493C9-E2F9-415A-A786-715D3FC56C47}" destId="{63F46FBA-26D9-4E6C-88D7-7554A4EF4C30}" srcOrd="0" destOrd="0" presId="urn:microsoft.com/office/officeart/2005/8/layout/vList2"/>
    <dgm:cxn modelId="{C8D45234-727D-40AD-82F5-E6A79D5D4572}" type="presOf" srcId="{177DBE86-49E0-4B10-BF5D-244FB5FE5AD6}" destId="{D82CD5E7-1E35-43EF-86A5-50C53F11D931}" srcOrd="0" destOrd="0" presId="urn:microsoft.com/office/officeart/2005/8/layout/vList2"/>
    <dgm:cxn modelId="{1D19510B-AB9C-4A9A-B837-1071852115AC}" type="presParOf" srcId="{63F46FBA-26D9-4E6C-88D7-7554A4EF4C30}" destId="{0846B8B8-DAD9-4F30-9533-33CC922BE878}" srcOrd="0" destOrd="0" presId="urn:microsoft.com/office/officeart/2005/8/layout/vList2"/>
    <dgm:cxn modelId="{DBCEBCAB-3F06-4EEC-BE4E-A7BBD251ABB5}" type="presParOf" srcId="{63F46FBA-26D9-4E6C-88D7-7554A4EF4C30}" destId="{A00D5534-758D-469F-BF8B-68B7DB629A40}" srcOrd="1" destOrd="0" presId="urn:microsoft.com/office/officeart/2005/8/layout/vList2"/>
    <dgm:cxn modelId="{B1AC7C7D-F185-4ED6-A959-1DE6564C6B33}" type="presParOf" srcId="{63F46FBA-26D9-4E6C-88D7-7554A4EF4C30}" destId="{D82CD5E7-1E35-43EF-86A5-50C53F11D931}"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6AF03D2-53BC-4C52-AE77-56E41D6E8CC6}" type="doc">
      <dgm:prSet loTypeId="urn:microsoft.com/office/officeart/2005/8/layout/vList2" loCatId="list" qsTypeId="urn:microsoft.com/office/officeart/2005/8/quickstyle/simple4" qsCatId="simple" csTypeId="urn:microsoft.com/office/officeart/2005/8/colors/accent1_1" csCatId="accent1" phldr="1"/>
      <dgm:spPr/>
      <dgm:t>
        <a:bodyPr/>
        <a:lstStyle/>
        <a:p>
          <a:endParaRPr lang="en-US"/>
        </a:p>
      </dgm:t>
    </dgm:pt>
    <dgm:pt modelId="{0452072E-FE21-4D51-9138-36732D307849}">
      <dgm:prSet phldrT="[Text]" custT="1"/>
      <dgm:spPr/>
      <dgm:t>
        <a:bodyPr/>
        <a:lstStyle/>
        <a:p>
          <a:pPr algn="just"/>
          <a:r>
            <a:rPr lang="en-US" sz="2000" dirty="0" smtClean="0"/>
            <a:t>Franchising continues to be a strong and significant contributor to the American economy. As per the Franchise Business Economic Outlook, a report commissioned by the International Franchise Association (International Franchise Association, 2012), most economic reports point to continued growth, albeit at a moderate pace.</a:t>
          </a:r>
          <a:endParaRPr lang="en-US" sz="2000" b="1" i="1" dirty="0"/>
        </a:p>
      </dgm:t>
    </dgm:pt>
    <dgm:pt modelId="{C00D6770-8FAD-4DB5-A0CC-ADDFBA0E1849}" type="parTrans" cxnId="{952A489C-FAB7-4F11-A90B-8620F6E6D211}">
      <dgm:prSet/>
      <dgm:spPr/>
      <dgm:t>
        <a:bodyPr/>
        <a:lstStyle/>
        <a:p>
          <a:endParaRPr lang="en-US"/>
        </a:p>
      </dgm:t>
    </dgm:pt>
    <dgm:pt modelId="{E40950C0-00EF-497E-8AA8-EB9F79B69D1C}" type="sibTrans" cxnId="{952A489C-FAB7-4F11-A90B-8620F6E6D211}">
      <dgm:prSet/>
      <dgm:spPr/>
      <dgm:t>
        <a:bodyPr/>
        <a:lstStyle/>
        <a:p>
          <a:endParaRPr lang="en-US"/>
        </a:p>
      </dgm:t>
    </dgm:pt>
    <dgm:pt modelId="{BAD63D83-5BAD-4CE4-A4F4-6A1D32458ADC}">
      <dgm:prSet custT="1"/>
      <dgm:spPr/>
      <dgm:t>
        <a:bodyPr/>
        <a:lstStyle/>
        <a:p>
          <a:pPr algn="just"/>
          <a:r>
            <a:rPr lang="en-US" sz="2000" dirty="0" smtClean="0"/>
            <a:t>According to the National Restaurant Association, the restaurant industry’s annual sales top $660 billion. The projected sales of $660.5 billion in 2013 are up by approximately 9% in two years.</a:t>
          </a:r>
          <a:endParaRPr lang="en-US" sz="2000" i="1" dirty="0" smtClean="0"/>
        </a:p>
      </dgm:t>
    </dgm:pt>
    <dgm:pt modelId="{DA2F164A-FA26-45C5-8234-1B4CC1E4DACC}" type="parTrans" cxnId="{768CD3E5-96DF-4EB7-AD1B-FC64B3EA8500}">
      <dgm:prSet/>
      <dgm:spPr/>
      <dgm:t>
        <a:bodyPr/>
        <a:lstStyle/>
        <a:p>
          <a:endParaRPr lang="en-US"/>
        </a:p>
      </dgm:t>
    </dgm:pt>
    <dgm:pt modelId="{AAB7D161-8BC2-4420-BCDE-81E976781BBE}" type="sibTrans" cxnId="{768CD3E5-96DF-4EB7-AD1B-FC64B3EA8500}">
      <dgm:prSet/>
      <dgm:spPr/>
      <dgm:t>
        <a:bodyPr/>
        <a:lstStyle/>
        <a:p>
          <a:endParaRPr lang="en-US"/>
        </a:p>
      </dgm:t>
    </dgm:pt>
    <dgm:pt modelId="{1CAE71E5-001F-4468-AD67-54D7C0302B43}" type="pres">
      <dgm:prSet presAssocID="{06AF03D2-53BC-4C52-AE77-56E41D6E8CC6}" presName="linear" presStyleCnt="0">
        <dgm:presLayoutVars>
          <dgm:animLvl val="lvl"/>
          <dgm:resizeHandles val="exact"/>
        </dgm:presLayoutVars>
      </dgm:prSet>
      <dgm:spPr/>
      <dgm:t>
        <a:bodyPr/>
        <a:lstStyle/>
        <a:p>
          <a:endParaRPr lang="en-US"/>
        </a:p>
      </dgm:t>
    </dgm:pt>
    <dgm:pt modelId="{68FF2993-BCF6-4638-9413-7385AB76AEFB}" type="pres">
      <dgm:prSet presAssocID="{0452072E-FE21-4D51-9138-36732D307849}" presName="parentText" presStyleLbl="node1" presStyleIdx="0" presStyleCnt="2" custLinFactNeighborX="-926" custLinFactNeighborY="-12337">
        <dgm:presLayoutVars>
          <dgm:chMax val="0"/>
          <dgm:bulletEnabled val="1"/>
        </dgm:presLayoutVars>
      </dgm:prSet>
      <dgm:spPr/>
      <dgm:t>
        <a:bodyPr/>
        <a:lstStyle/>
        <a:p>
          <a:endParaRPr lang="en-US"/>
        </a:p>
      </dgm:t>
    </dgm:pt>
    <dgm:pt modelId="{BF76950C-AE45-4ACF-B0EB-A7ECEB8B7D96}" type="pres">
      <dgm:prSet presAssocID="{E40950C0-00EF-497E-8AA8-EB9F79B69D1C}" presName="spacer" presStyleCnt="0"/>
      <dgm:spPr/>
      <dgm:t>
        <a:bodyPr/>
        <a:lstStyle/>
        <a:p>
          <a:endParaRPr lang="en-US"/>
        </a:p>
      </dgm:t>
    </dgm:pt>
    <dgm:pt modelId="{1DFD9296-DD30-4778-980D-9834B7392DB3}" type="pres">
      <dgm:prSet presAssocID="{BAD63D83-5BAD-4CE4-A4F4-6A1D32458ADC}" presName="parentText" presStyleLbl="node1" presStyleIdx="1" presStyleCnt="2">
        <dgm:presLayoutVars>
          <dgm:chMax val="0"/>
          <dgm:bulletEnabled val="1"/>
        </dgm:presLayoutVars>
      </dgm:prSet>
      <dgm:spPr/>
      <dgm:t>
        <a:bodyPr/>
        <a:lstStyle/>
        <a:p>
          <a:endParaRPr lang="en-US"/>
        </a:p>
      </dgm:t>
    </dgm:pt>
  </dgm:ptLst>
  <dgm:cxnLst>
    <dgm:cxn modelId="{DD6B4692-5087-4DDA-A6B7-FE386961D047}" type="presOf" srcId="{06AF03D2-53BC-4C52-AE77-56E41D6E8CC6}" destId="{1CAE71E5-001F-4468-AD67-54D7C0302B43}" srcOrd="0" destOrd="0" presId="urn:microsoft.com/office/officeart/2005/8/layout/vList2"/>
    <dgm:cxn modelId="{768CD3E5-96DF-4EB7-AD1B-FC64B3EA8500}" srcId="{06AF03D2-53BC-4C52-AE77-56E41D6E8CC6}" destId="{BAD63D83-5BAD-4CE4-A4F4-6A1D32458ADC}" srcOrd="1" destOrd="0" parTransId="{DA2F164A-FA26-45C5-8234-1B4CC1E4DACC}" sibTransId="{AAB7D161-8BC2-4420-BCDE-81E976781BBE}"/>
    <dgm:cxn modelId="{96ABD69F-83BF-45EF-9BF3-F8FBF92A32DA}" type="presOf" srcId="{0452072E-FE21-4D51-9138-36732D307849}" destId="{68FF2993-BCF6-4638-9413-7385AB76AEFB}" srcOrd="0" destOrd="0" presId="urn:microsoft.com/office/officeart/2005/8/layout/vList2"/>
    <dgm:cxn modelId="{73CA2CAA-A67F-442F-9E35-A32521D3710A}" type="presOf" srcId="{BAD63D83-5BAD-4CE4-A4F4-6A1D32458ADC}" destId="{1DFD9296-DD30-4778-980D-9834B7392DB3}" srcOrd="0" destOrd="0" presId="urn:microsoft.com/office/officeart/2005/8/layout/vList2"/>
    <dgm:cxn modelId="{952A489C-FAB7-4F11-A90B-8620F6E6D211}" srcId="{06AF03D2-53BC-4C52-AE77-56E41D6E8CC6}" destId="{0452072E-FE21-4D51-9138-36732D307849}" srcOrd="0" destOrd="0" parTransId="{C00D6770-8FAD-4DB5-A0CC-ADDFBA0E1849}" sibTransId="{E40950C0-00EF-497E-8AA8-EB9F79B69D1C}"/>
    <dgm:cxn modelId="{9748C42A-FC01-4BFE-BC1A-E345AE6582A4}" type="presParOf" srcId="{1CAE71E5-001F-4468-AD67-54D7C0302B43}" destId="{68FF2993-BCF6-4638-9413-7385AB76AEFB}" srcOrd="0" destOrd="0" presId="urn:microsoft.com/office/officeart/2005/8/layout/vList2"/>
    <dgm:cxn modelId="{5498E054-8E1D-4536-80BD-E7771E8310B8}" type="presParOf" srcId="{1CAE71E5-001F-4468-AD67-54D7C0302B43}" destId="{BF76950C-AE45-4ACF-B0EB-A7ECEB8B7D96}" srcOrd="1" destOrd="0" presId="urn:microsoft.com/office/officeart/2005/8/layout/vList2"/>
    <dgm:cxn modelId="{D6C0C418-C2C3-40E0-837B-A18B1B762A78}" type="presParOf" srcId="{1CAE71E5-001F-4468-AD67-54D7C0302B43}" destId="{1DFD9296-DD30-4778-980D-9834B7392DB3}"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6AF03D2-53BC-4C52-AE77-56E41D6E8CC6}" type="doc">
      <dgm:prSet loTypeId="urn:microsoft.com/office/officeart/2005/8/layout/vList2" loCatId="list" qsTypeId="urn:microsoft.com/office/officeart/2005/8/quickstyle/simple4" qsCatId="simple" csTypeId="urn:microsoft.com/office/officeart/2005/8/colors/accent1_1" csCatId="accent1" phldr="1"/>
      <dgm:spPr/>
      <dgm:t>
        <a:bodyPr/>
        <a:lstStyle/>
        <a:p>
          <a:endParaRPr lang="en-US"/>
        </a:p>
      </dgm:t>
    </dgm:pt>
    <dgm:pt modelId="{0452072E-FE21-4D51-9138-36732D307849}">
      <dgm:prSet phldrT="[Text]"/>
      <dgm:spPr/>
      <dgm:t>
        <a:bodyPr/>
        <a:lstStyle/>
        <a:p>
          <a:pPr algn="just"/>
          <a:r>
            <a:rPr lang="en-US" b="1" dirty="0" smtClean="0"/>
            <a:t>Franchising</a:t>
          </a:r>
          <a:r>
            <a:rPr lang="en-US" dirty="0" smtClean="0"/>
            <a:t> presents an exciting opportunity for both franchisor and franchisee, who share a symbiotic relationship.</a:t>
          </a:r>
          <a:endParaRPr lang="en-US" dirty="0"/>
        </a:p>
      </dgm:t>
    </dgm:pt>
    <dgm:pt modelId="{C00D6770-8FAD-4DB5-A0CC-ADDFBA0E1849}" type="parTrans" cxnId="{952A489C-FAB7-4F11-A90B-8620F6E6D211}">
      <dgm:prSet/>
      <dgm:spPr/>
      <dgm:t>
        <a:bodyPr/>
        <a:lstStyle/>
        <a:p>
          <a:endParaRPr lang="en-US"/>
        </a:p>
      </dgm:t>
    </dgm:pt>
    <dgm:pt modelId="{E40950C0-00EF-497E-8AA8-EB9F79B69D1C}" type="sibTrans" cxnId="{952A489C-FAB7-4F11-A90B-8620F6E6D211}">
      <dgm:prSet/>
      <dgm:spPr/>
      <dgm:t>
        <a:bodyPr/>
        <a:lstStyle/>
        <a:p>
          <a:endParaRPr lang="en-US"/>
        </a:p>
      </dgm:t>
    </dgm:pt>
    <dgm:pt modelId="{BAD63D83-5BAD-4CE4-A4F4-6A1D32458ADC}">
      <dgm:prSet/>
      <dgm:spPr/>
      <dgm:t>
        <a:bodyPr/>
        <a:lstStyle/>
        <a:p>
          <a:pPr algn="just"/>
          <a:r>
            <a:rPr lang="en-US" dirty="0" smtClean="0"/>
            <a:t>Many franchisor-franchisee relationship problems can be traced to informational imbalance, which can occur before or after entering into contract. </a:t>
          </a:r>
        </a:p>
      </dgm:t>
    </dgm:pt>
    <dgm:pt modelId="{DA2F164A-FA26-45C5-8234-1B4CC1E4DACC}" type="parTrans" cxnId="{768CD3E5-96DF-4EB7-AD1B-FC64B3EA8500}">
      <dgm:prSet/>
      <dgm:spPr/>
      <dgm:t>
        <a:bodyPr/>
        <a:lstStyle/>
        <a:p>
          <a:endParaRPr lang="en-US"/>
        </a:p>
      </dgm:t>
    </dgm:pt>
    <dgm:pt modelId="{AAB7D161-8BC2-4420-BCDE-81E976781BBE}" type="sibTrans" cxnId="{768CD3E5-96DF-4EB7-AD1B-FC64B3EA8500}">
      <dgm:prSet/>
      <dgm:spPr/>
      <dgm:t>
        <a:bodyPr/>
        <a:lstStyle/>
        <a:p>
          <a:endParaRPr lang="en-US"/>
        </a:p>
      </dgm:t>
    </dgm:pt>
    <dgm:pt modelId="{301B9D22-E1D2-4512-8F7E-B12B77E55780}">
      <dgm:prSet/>
      <dgm:spPr/>
      <dgm:t>
        <a:bodyPr/>
        <a:lstStyle/>
        <a:p>
          <a:pPr algn="just"/>
          <a:r>
            <a:rPr lang="en-US" dirty="0" smtClean="0"/>
            <a:t>The franchisor has access to capital; cost sharing with the franchisee; market penetration; economies of scale; motivated workforce; and cost control.  The franchisee in turn gets an opportunity to enter a business with proven concept and brand name.  </a:t>
          </a:r>
          <a:endParaRPr lang="en-US" dirty="0"/>
        </a:p>
      </dgm:t>
    </dgm:pt>
    <dgm:pt modelId="{7ED69672-70F7-4A3E-8777-227BF475FAF4}" type="parTrans" cxnId="{019C6234-829E-46C1-B70F-846A475089AC}">
      <dgm:prSet/>
      <dgm:spPr/>
      <dgm:t>
        <a:bodyPr/>
        <a:lstStyle/>
        <a:p>
          <a:endParaRPr lang="en-US"/>
        </a:p>
      </dgm:t>
    </dgm:pt>
    <dgm:pt modelId="{40678189-BFF4-4E8B-9C4E-D0214BFEED14}" type="sibTrans" cxnId="{019C6234-829E-46C1-B70F-846A475089AC}">
      <dgm:prSet/>
      <dgm:spPr/>
      <dgm:t>
        <a:bodyPr/>
        <a:lstStyle/>
        <a:p>
          <a:endParaRPr lang="en-US"/>
        </a:p>
      </dgm:t>
    </dgm:pt>
    <dgm:pt modelId="{1CAE71E5-001F-4468-AD67-54D7C0302B43}" type="pres">
      <dgm:prSet presAssocID="{06AF03D2-53BC-4C52-AE77-56E41D6E8CC6}" presName="linear" presStyleCnt="0">
        <dgm:presLayoutVars>
          <dgm:animLvl val="lvl"/>
          <dgm:resizeHandles val="exact"/>
        </dgm:presLayoutVars>
      </dgm:prSet>
      <dgm:spPr/>
      <dgm:t>
        <a:bodyPr/>
        <a:lstStyle/>
        <a:p>
          <a:endParaRPr lang="en-US"/>
        </a:p>
      </dgm:t>
    </dgm:pt>
    <dgm:pt modelId="{68FF2993-BCF6-4638-9413-7385AB76AEFB}" type="pres">
      <dgm:prSet presAssocID="{0452072E-FE21-4D51-9138-36732D307849}" presName="parentText" presStyleLbl="node1" presStyleIdx="0" presStyleCnt="3">
        <dgm:presLayoutVars>
          <dgm:chMax val="0"/>
          <dgm:bulletEnabled val="1"/>
        </dgm:presLayoutVars>
      </dgm:prSet>
      <dgm:spPr/>
      <dgm:t>
        <a:bodyPr/>
        <a:lstStyle/>
        <a:p>
          <a:endParaRPr lang="en-US"/>
        </a:p>
      </dgm:t>
    </dgm:pt>
    <dgm:pt modelId="{BF76950C-AE45-4ACF-B0EB-A7ECEB8B7D96}" type="pres">
      <dgm:prSet presAssocID="{E40950C0-00EF-497E-8AA8-EB9F79B69D1C}" presName="spacer" presStyleCnt="0"/>
      <dgm:spPr/>
      <dgm:t>
        <a:bodyPr/>
        <a:lstStyle/>
        <a:p>
          <a:endParaRPr lang="en-US"/>
        </a:p>
      </dgm:t>
    </dgm:pt>
    <dgm:pt modelId="{1DFD9296-DD30-4778-980D-9834B7392DB3}" type="pres">
      <dgm:prSet presAssocID="{BAD63D83-5BAD-4CE4-A4F4-6A1D32458ADC}" presName="parentText" presStyleLbl="node1" presStyleIdx="1" presStyleCnt="3">
        <dgm:presLayoutVars>
          <dgm:chMax val="0"/>
          <dgm:bulletEnabled val="1"/>
        </dgm:presLayoutVars>
      </dgm:prSet>
      <dgm:spPr/>
      <dgm:t>
        <a:bodyPr/>
        <a:lstStyle/>
        <a:p>
          <a:endParaRPr lang="en-US"/>
        </a:p>
      </dgm:t>
    </dgm:pt>
    <dgm:pt modelId="{B98A5D61-1943-4511-AFCF-E368001A4F04}" type="pres">
      <dgm:prSet presAssocID="{AAB7D161-8BC2-4420-BCDE-81E976781BBE}" presName="spacer" presStyleCnt="0"/>
      <dgm:spPr/>
      <dgm:t>
        <a:bodyPr/>
        <a:lstStyle/>
        <a:p>
          <a:endParaRPr lang="en-US"/>
        </a:p>
      </dgm:t>
    </dgm:pt>
    <dgm:pt modelId="{EF3DE2BB-53FA-4BF1-8870-8ECADAA0D8CA}" type="pres">
      <dgm:prSet presAssocID="{301B9D22-E1D2-4512-8F7E-B12B77E55780}" presName="parentText" presStyleLbl="node1" presStyleIdx="2" presStyleCnt="3">
        <dgm:presLayoutVars>
          <dgm:chMax val="0"/>
          <dgm:bulletEnabled val="1"/>
        </dgm:presLayoutVars>
      </dgm:prSet>
      <dgm:spPr/>
      <dgm:t>
        <a:bodyPr/>
        <a:lstStyle/>
        <a:p>
          <a:endParaRPr lang="en-US"/>
        </a:p>
      </dgm:t>
    </dgm:pt>
  </dgm:ptLst>
  <dgm:cxnLst>
    <dgm:cxn modelId="{019C6234-829E-46C1-B70F-846A475089AC}" srcId="{06AF03D2-53BC-4C52-AE77-56E41D6E8CC6}" destId="{301B9D22-E1D2-4512-8F7E-B12B77E55780}" srcOrd="2" destOrd="0" parTransId="{7ED69672-70F7-4A3E-8777-227BF475FAF4}" sibTransId="{40678189-BFF4-4E8B-9C4E-D0214BFEED14}"/>
    <dgm:cxn modelId="{5862508A-2276-426D-AE82-81824E1551C8}" type="presOf" srcId="{BAD63D83-5BAD-4CE4-A4F4-6A1D32458ADC}" destId="{1DFD9296-DD30-4778-980D-9834B7392DB3}" srcOrd="0" destOrd="0" presId="urn:microsoft.com/office/officeart/2005/8/layout/vList2"/>
    <dgm:cxn modelId="{0DCC723F-FDC5-4434-9D32-83AD0BD9B4F9}" type="presOf" srcId="{06AF03D2-53BC-4C52-AE77-56E41D6E8CC6}" destId="{1CAE71E5-001F-4468-AD67-54D7C0302B43}" srcOrd="0" destOrd="0" presId="urn:microsoft.com/office/officeart/2005/8/layout/vList2"/>
    <dgm:cxn modelId="{6ED59C71-E972-4971-B87C-B02523BF21E6}" type="presOf" srcId="{301B9D22-E1D2-4512-8F7E-B12B77E55780}" destId="{EF3DE2BB-53FA-4BF1-8870-8ECADAA0D8CA}" srcOrd="0" destOrd="0" presId="urn:microsoft.com/office/officeart/2005/8/layout/vList2"/>
    <dgm:cxn modelId="{768CD3E5-96DF-4EB7-AD1B-FC64B3EA8500}" srcId="{06AF03D2-53BC-4C52-AE77-56E41D6E8CC6}" destId="{BAD63D83-5BAD-4CE4-A4F4-6A1D32458ADC}" srcOrd="1" destOrd="0" parTransId="{DA2F164A-FA26-45C5-8234-1B4CC1E4DACC}" sibTransId="{AAB7D161-8BC2-4420-BCDE-81E976781BBE}"/>
    <dgm:cxn modelId="{A526412C-83AA-4605-8A78-F631F8D1DFED}" type="presOf" srcId="{0452072E-FE21-4D51-9138-36732D307849}" destId="{68FF2993-BCF6-4638-9413-7385AB76AEFB}" srcOrd="0" destOrd="0" presId="urn:microsoft.com/office/officeart/2005/8/layout/vList2"/>
    <dgm:cxn modelId="{952A489C-FAB7-4F11-A90B-8620F6E6D211}" srcId="{06AF03D2-53BC-4C52-AE77-56E41D6E8CC6}" destId="{0452072E-FE21-4D51-9138-36732D307849}" srcOrd="0" destOrd="0" parTransId="{C00D6770-8FAD-4DB5-A0CC-ADDFBA0E1849}" sibTransId="{E40950C0-00EF-497E-8AA8-EB9F79B69D1C}"/>
    <dgm:cxn modelId="{FB8358B9-A72C-47E1-87AA-11CD1D635738}" type="presParOf" srcId="{1CAE71E5-001F-4468-AD67-54D7C0302B43}" destId="{68FF2993-BCF6-4638-9413-7385AB76AEFB}" srcOrd="0" destOrd="0" presId="urn:microsoft.com/office/officeart/2005/8/layout/vList2"/>
    <dgm:cxn modelId="{6F8DA99C-9E02-443F-B390-CAA9BB0BA7EC}" type="presParOf" srcId="{1CAE71E5-001F-4468-AD67-54D7C0302B43}" destId="{BF76950C-AE45-4ACF-B0EB-A7ECEB8B7D96}" srcOrd="1" destOrd="0" presId="urn:microsoft.com/office/officeart/2005/8/layout/vList2"/>
    <dgm:cxn modelId="{028AD438-3AF7-49A2-BA61-69B9EAB5A734}" type="presParOf" srcId="{1CAE71E5-001F-4468-AD67-54D7C0302B43}" destId="{1DFD9296-DD30-4778-980D-9834B7392DB3}" srcOrd="2" destOrd="0" presId="urn:microsoft.com/office/officeart/2005/8/layout/vList2"/>
    <dgm:cxn modelId="{D8E6BD1D-CCBE-4712-ABB6-1312F82F0E71}" type="presParOf" srcId="{1CAE71E5-001F-4468-AD67-54D7C0302B43}" destId="{B98A5D61-1943-4511-AFCF-E368001A4F04}" srcOrd="3" destOrd="0" presId="urn:microsoft.com/office/officeart/2005/8/layout/vList2"/>
    <dgm:cxn modelId="{3526342C-118E-4B9E-A300-AC60D8FB4905}" type="presParOf" srcId="{1CAE71E5-001F-4468-AD67-54D7C0302B43}" destId="{EF3DE2BB-53FA-4BF1-8870-8ECADAA0D8CA}"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E1AEF25-3762-4F86-88F1-5E0C6A6A7121}" type="doc">
      <dgm:prSet loTypeId="urn:microsoft.com/office/officeart/2005/8/layout/vList2" loCatId="list" qsTypeId="urn:microsoft.com/office/officeart/2005/8/quickstyle/simple4" qsCatId="simple" csTypeId="urn:microsoft.com/office/officeart/2005/8/colors/colorful2" csCatId="colorful" phldr="1"/>
      <dgm:spPr/>
      <dgm:t>
        <a:bodyPr/>
        <a:lstStyle/>
        <a:p>
          <a:endParaRPr lang="en-US"/>
        </a:p>
      </dgm:t>
    </dgm:pt>
    <dgm:pt modelId="{4EE5C9B4-E788-40D2-91E1-2BE9456352C5}">
      <dgm:prSet phldrT="[Text]"/>
      <dgm:spPr/>
      <dgm:t>
        <a:bodyPr/>
        <a:lstStyle/>
        <a:p>
          <a:r>
            <a:rPr lang="en-US" dirty="0" smtClean="0"/>
            <a:t>Innovative marketing and promotion programs are needed during times of economic or social stress.  </a:t>
          </a:r>
          <a:endParaRPr lang="en-US" dirty="0"/>
        </a:p>
      </dgm:t>
    </dgm:pt>
    <dgm:pt modelId="{841965C2-B9B9-475C-ADD0-4A7AFD697A7B}" type="parTrans" cxnId="{6B55F9A3-4BA7-47FA-82C0-3C56DD324F5F}">
      <dgm:prSet/>
      <dgm:spPr/>
      <dgm:t>
        <a:bodyPr/>
        <a:lstStyle/>
        <a:p>
          <a:endParaRPr lang="en-US"/>
        </a:p>
      </dgm:t>
    </dgm:pt>
    <dgm:pt modelId="{BE4D1184-7C8C-4C92-B414-A17A36AA18D5}" type="sibTrans" cxnId="{6B55F9A3-4BA7-47FA-82C0-3C56DD324F5F}">
      <dgm:prSet/>
      <dgm:spPr/>
      <dgm:t>
        <a:bodyPr/>
        <a:lstStyle/>
        <a:p>
          <a:endParaRPr lang="en-US"/>
        </a:p>
      </dgm:t>
    </dgm:pt>
    <dgm:pt modelId="{06F4B68F-FFE1-4956-9284-97B46FD0AD89}">
      <dgm:prSet/>
      <dgm:spPr/>
      <dgm:t>
        <a:bodyPr/>
        <a:lstStyle/>
        <a:p>
          <a:r>
            <a:rPr lang="en-US" smtClean="0"/>
            <a:t>Restaurant industry, particularly franchises can play a major role in providing community activities based on social responsibility. </a:t>
          </a:r>
          <a:endParaRPr lang="en-US" dirty="0" smtClean="0"/>
        </a:p>
      </dgm:t>
    </dgm:pt>
    <dgm:pt modelId="{124873D6-D5BE-47B8-A884-035AC5E20AB1}" type="parTrans" cxnId="{CF05A31A-68CF-4ECF-AB83-A691FF322E08}">
      <dgm:prSet/>
      <dgm:spPr/>
      <dgm:t>
        <a:bodyPr/>
        <a:lstStyle/>
        <a:p>
          <a:endParaRPr lang="en-US"/>
        </a:p>
      </dgm:t>
    </dgm:pt>
    <dgm:pt modelId="{F10978D6-0361-4EE4-9A14-08C1AB400A28}" type="sibTrans" cxnId="{CF05A31A-68CF-4ECF-AB83-A691FF322E08}">
      <dgm:prSet/>
      <dgm:spPr/>
      <dgm:t>
        <a:bodyPr/>
        <a:lstStyle/>
        <a:p>
          <a:endParaRPr lang="en-US"/>
        </a:p>
      </dgm:t>
    </dgm:pt>
    <dgm:pt modelId="{5AEAD7C0-9625-441D-A898-62B3A94A098D}">
      <dgm:prSet/>
      <dgm:spPr/>
      <dgm:t>
        <a:bodyPr/>
        <a:lstStyle/>
        <a:p>
          <a:r>
            <a:rPr lang="en-US" dirty="0" smtClean="0"/>
            <a:t>Innovative promotions have the advantages of enhancing visibility and demonstrating that franchises are interested in ethical profitability. </a:t>
          </a:r>
          <a:endParaRPr lang="en-US" dirty="0"/>
        </a:p>
      </dgm:t>
    </dgm:pt>
    <dgm:pt modelId="{6D56FD7E-CCDD-415B-BF20-C5692C63FC4E}" type="parTrans" cxnId="{74E29508-682E-43A4-A338-96D4CED08548}">
      <dgm:prSet/>
      <dgm:spPr/>
      <dgm:t>
        <a:bodyPr/>
        <a:lstStyle/>
        <a:p>
          <a:endParaRPr lang="en-US"/>
        </a:p>
      </dgm:t>
    </dgm:pt>
    <dgm:pt modelId="{00BA3B5B-B5C2-48ED-8A9D-6FCD12FDD8CF}" type="sibTrans" cxnId="{74E29508-682E-43A4-A338-96D4CED08548}">
      <dgm:prSet/>
      <dgm:spPr/>
      <dgm:t>
        <a:bodyPr/>
        <a:lstStyle/>
        <a:p>
          <a:endParaRPr lang="en-US"/>
        </a:p>
      </dgm:t>
    </dgm:pt>
    <dgm:pt modelId="{AC049DA1-6208-4F89-9923-525CAF1E4721}" type="pres">
      <dgm:prSet presAssocID="{9E1AEF25-3762-4F86-88F1-5E0C6A6A7121}" presName="linear" presStyleCnt="0">
        <dgm:presLayoutVars>
          <dgm:animLvl val="lvl"/>
          <dgm:resizeHandles val="exact"/>
        </dgm:presLayoutVars>
      </dgm:prSet>
      <dgm:spPr/>
      <dgm:t>
        <a:bodyPr/>
        <a:lstStyle/>
        <a:p>
          <a:endParaRPr lang="en-US"/>
        </a:p>
      </dgm:t>
    </dgm:pt>
    <dgm:pt modelId="{DC734442-5098-4F0B-9A87-D4990F5D5DBA}" type="pres">
      <dgm:prSet presAssocID="{4EE5C9B4-E788-40D2-91E1-2BE9456352C5}" presName="parentText" presStyleLbl="node1" presStyleIdx="0" presStyleCnt="3">
        <dgm:presLayoutVars>
          <dgm:chMax val="0"/>
          <dgm:bulletEnabled val="1"/>
        </dgm:presLayoutVars>
      </dgm:prSet>
      <dgm:spPr/>
      <dgm:t>
        <a:bodyPr/>
        <a:lstStyle/>
        <a:p>
          <a:endParaRPr lang="en-US"/>
        </a:p>
      </dgm:t>
    </dgm:pt>
    <dgm:pt modelId="{2F8E5F1A-BA66-457E-B337-591301AF9F2E}" type="pres">
      <dgm:prSet presAssocID="{BE4D1184-7C8C-4C92-B414-A17A36AA18D5}" presName="spacer" presStyleCnt="0"/>
      <dgm:spPr/>
      <dgm:t>
        <a:bodyPr/>
        <a:lstStyle/>
        <a:p>
          <a:endParaRPr lang="en-US"/>
        </a:p>
      </dgm:t>
    </dgm:pt>
    <dgm:pt modelId="{757F7F9A-02A7-498C-AD7D-DEA69268540D}" type="pres">
      <dgm:prSet presAssocID="{06F4B68F-FFE1-4956-9284-97B46FD0AD89}" presName="parentText" presStyleLbl="node1" presStyleIdx="1" presStyleCnt="3">
        <dgm:presLayoutVars>
          <dgm:chMax val="0"/>
          <dgm:bulletEnabled val="1"/>
        </dgm:presLayoutVars>
      </dgm:prSet>
      <dgm:spPr/>
      <dgm:t>
        <a:bodyPr/>
        <a:lstStyle/>
        <a:p>
          <a:endParaRPr lang="en-US"/>
        </a:p>
      </dgm:t>
    </dgm:pt>
    <dgm:pt modelId="{17F38C88-0365-48F8-8F37-9C588E59441D}" type="pres">
      <dgm:prSet presAssocID="{F10978D6-0361-4EE4-9A14-08C1AB400A28}" presName="spacer" presStyleCnt="0"/>
      <dgm:spPr/>
      <dgm:t>
        <a:bodyPr/>
        <a:lstStyle/>
        <a:p>
          <a:endParaRPr lang="en-US"/>
        </a:p>
      </dgm:t>
    </dgm:pt>
    <dgm:pt modelId="{5C7FB1F7-9020-4786-B63B-58AB05DE12D7}" type="pres">
      <dgm:prSet presAssocID="{5AEAD7C0-9625-441D-A898-62B3A94A098D}" presName="parentText" presStyleLbl="node1" presStyleIdx="2" presStyleCnt="3">
        <dgm:presLayoutVars>
          <dgm:chMax val="0"/>
          <dgm:bulletEnabled val="1"/>
        </dgm:presLayoutVars>
      </dgm:prSet>
      <dgm:spPr/>
      <dgm:t>
        <a:bodyPr/>
        <a:lstStyle/>
        <a:p>
          <a:endParaRPr lang="en-US"/>
        </a:p>
      </dgm:t>
    </dgm:pt>
  </dgm:ptLst>
  <dgm:cxnLst>
    <dgm:cxn modelId="{6B55F9A3-4BA7-47FA-82C0-3C56DD324F5F}" srcId="{9E1AEF25-3762-4F86-88F1-5E0C6A6A7121}" destId="{4EE5C9B4-E788-40D2-91E1-2BE9456352C5}" srcOrd="0" destOrd="0" parTransId="{841965C2-B9B9-475C-ADD0-4A7AFD697A7B}" sibTransId="{BE4D1184-7C8C-4C92-B414-A17A36AA18D5}"/>
    <dgm:cxn modelId="{7644487E-B717-4CC5-8819-1FB1BD549C5A}" type="presOf" srcId="{5AEAD7C0-9625-441D-A898-62B3A94A098D}" destId="{5C7FB1F7-9020-4786-B63B-58AB05DE12D7}" srcOrd="0" destOrd="0" presId="urn:microsoft.com/office/officeart/2005/8/layout/vList2"/>
    <dgm:cxn modelId="{2C7CD125-600D-4C60-9482-B2D599E597EA}" type="presOf" srcId="{9E1AEF25-3762-4F86-88F1-5E0C6A6A7121}" destId="{AC049DA1-6208-4F89-9923-525CAF1E4721}" srcOrd="0" destOrd="0" presId="urn:microsoft.com/office/officeart/2005/8/layout/vList2"/>
    <dgm:cxn modelId="{74E29508-682E-43A4-A338-96D4CED08548}" srcId="{9E1AEF25-3762-4F86-88F1-5E0C6A6A7121}" destId="{5AEAD7C0-9625-441D-A898-62B3A94A098D}" srcOrd="2" destOrd="0" parTransId="{6D56FD7E-CCDD-415B-BF20-C5692C63FC4E}" sibTransId="{00BA3B5B-B5C2-48ED-8A9D-6FCD12FDD8CF}"/>
    <dgm:cxn modelId="{356D6A3A-0F09-4238-97EF-062241DC3422}" type="presOf" srcId="{4EE5C9B4-E788-40D2-91E1-2BE9456352C5}" destId="{DC734442-5098-4F0B-9A87-D4990F5D5DBA}" srcOrd="0" destOrd="0" presId="urn:microsoft.com/office/officeart/2005/8/layout/vList2"/>
    <dgm:cxn modelId="{6FC130D3-2117-43DF-89F4-9BFBA5781D3D}" type="presOf" srcId="{06F4B68F-FFE1-4956-9284-97B46FD0AD89}" destId="{757F7F9A-02A7-498C-AD7D-DEA69268540D}" srcOrd="0" destOrd="0" presId="urn:microsoft.com/office/officeart/2005/8/layout/vList2"/>
    <dgm:cxn modelId="{CF05A31A-68CF-4ECF-AB83-A691FF322E08}" srcId="{9E1AEF25-3762-4F86-88F1-5E0C6A6A7121}" destId="{06F4B68F-FFE1-4956-9284-97B46FD0AD89}" srcOrd="1" destOrd="0" parTransId="{124873D6-D5BE-47B8-A884-035AC5E20AB1}" sibTransId="{F10978D6-0361-4EE4-9A14-08C1AB400A28}"/>
    <dgm:cxn modelId="{AFA52917-1771-416D-8A09-402289C39519}" type="presParOf" srcId="{AC049DA1-6208-4F89-9923-525CAF1E4721}" destId="{DC734442-5098-4F0B-9A87-D4990F5D5DBA}" srcOrd="0" destOrd="0" presId="urn:microsoft.com/office/officeart/2005/8/layout/vList2"/>
    <dgm:cxn modelId="{E8FE8FAE-7D4A-45E6-B5E2-929DCE094588}" type="presParOf" srcId="{AC049DA1-6208-4F89-9923-525CAF1E4721}" destId="{2F8E5F1A-BA66-457E-B337-591301AF9F2E}" srcOrd="1" destOrd="0" presId="urn:microsoft.com/office/officeart/2005/8/layout/vList2"/>
    <dgm:cxn modelId="{A3ECBCD6-7D24-497F-B3F1-8BE7312FEF51}" type="presParOf" srcId="{AC049DA1-6208-4F89-9923-525CAF1E4721}" destId="{757F7F9A-02A7-498C-AD7D-DEA69268540D}" srcOrd="2" destOrd="0" presId="urn:microsoft.com/office/officeart/2005/8/layout/vList2"/>
    <dgm:cxn modelId="{192D67BB-9DF8-4C22-ABDE-D48CECE3488F}" type="presParOf" srcId="{AC049DA1-6208-4F89-9923-525CAF1E4721}" destId="{17F38C88-0365-48F8-8F37-9C588E59441D}" srcOrd="3" destOrd="0" presId="urn:microsoft.com/office/officeart/2005/8/layout/vList2"/>
    <dgm:cxn modelId="{892ED400-A623-49AB-B2CB-320C61AD0882}" type="presParOf" srcId="{AC049DA1-6208-4F89-9923-525CAF1E4721}" destId="{5C7FB1F7-9020-4786-B63B-58AB05DE12D7}"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F636DBB-B06F-4754-9E8D-544335958A5C}" type="doc">
      <dgm:prSet loTypeId="urn:microsoft.com/office/officeart/2005/8/layout/hProcess11" loCatId="process" qsTypeId="urn:microsoft.com/office/officeart/2005/8/quickstyle/3d1" qsCatId="3D" csTypeId="urn:microsoft.com/office/officeart/2005/8/colors/accent1_2" csCatId="accent1" phldr="1"/>
      <dgm:spPr/>
    </dgm:pt>
    <dgm:pt modelId="{789F5A8F-7304-4A3E-B127-B36B00BA13F9}">
      <dgm:prSet phldrT="[Text]"/>
      <dgm:spPr/>
      <dgm:t>
        <a:bodyPr/>
        <a:lstStyle/>
        <a:p>
          <a:r>
            <a:rPr lang="en-US" dirty="0" smtClean="0"/>
            <a:t>Disclosure Requirements and Prohibitions Concerning Franchising and Business Opportunity Ventures (1979)</a:t>
          </a:r>
          <a:endParaRPr lang="en-US" dirty="0"/>
        </a:p>
      </dgm:t>
    </dgm:pt>
    <dgm:pt modelId="{24CE205D-07A9-4AED-BA65-CA4D94AF1AC3}" type="parTrans" cxnId="{4C2FD215-A01E-4695-928D-F11663BFC4C2}">
      <dgm:prSet/>
      <dgm:spPr/>
      <dgm:t>
        <a:bodyPr/>
        <a:lstStyle/>
        <a:p>
          <a:endParaRPr lang="en-US"/>
        </a:p>
      </dgm:t>
    </dgm:pt>
    <dgm:pt modelId="{16DAB477-E4C6-429B-A559-84E438300F67}" type="sibTrans" cxnId="{4C2FD215-A01E-4695-928D-F11663BFC4C2}">
      <dgm:prSet/>
      <dgm:spPr/>
      <dgm:t>
        <a:bodyPr/>
        <a:lstStyle/>
        <a:p>
          <a:endParaRPr lang="en-US"/>
        </a:p>
      </dgm:t>
    </dgm:pt>
    <dgm:pt modelId="{8477FA32-8526-4CDE-A683-FB1A13A13C1F}">
      <dgm:prSet phldrT="[Text]"/>
      <dgm:spPr/>
      <dgm:t>
        <a:bodyPr/>
        <a:lstStyle/>
        <a:p>
          <a:r>
            <a:rPr lang="en-US" dirty="0" smtClean="0"/>
            <a:t>The franchise disclosure document was adopted by the North American Securities Administrators Association, which was approved by the Federal Trade Commission (FTC) in 1995</a:t>
          </a:r>
          <a:endParaRPr lang="en-US" dirty="0"/>
        </a:p>
      </dgm:t>
    </dgm:pt>
    <dgm:pt modelId="{584C112F-5A77-438B-B5F3-7B484A4FD270}" type="parTrans" cxnId="{C10C5844-782F-4FEE-BB7B-08E7F8F7BF70}">
      <dgm:prSet/>
      <dgm:spPr/>
      <dgm:t>
        <a:bodyPr/>
        <a:lstStyle/>
        <a:p>
          <a:endParaRPr lang="en-US"/>
        </a:p>
      </dgm:t>
    </dgm:pt>
    <dgm:pt modelId="{7DFE51C9-9C76-4402-A44C-5E12CCEC5723}" type="sibTrans" cxnId="{C10C5844-782F-4FEE-BB7B-08E7F8F7BF70}">
      <dgm:prSet/>
      <dgm:spPr/>
      <dgm:t>
        <a:bodyPr/>
        <a:lstStyle/>
        <a:p>
          <a:endParaRPr lang="en-US"/>
        </a:p>
      </dgm:t>
    </dgm:pt>
    <dgm:pt modelId="{14959A06-0A78-4D77-AAA5-93BCE991DFD7}">
      <dgm:prSet phldrT="[Text]"/>
      <dgm:spPr/>
      <dgm:t>
        <a:bodyPr/>
        <a:lstStyle/>
        <a:p>
          <a:r>
            <a:rPr lang="en-US" dirty="0" smtClean="0"/>
            <a:t>The Federal Trade Commission (“FTC” or “the Commission”) approved amendments to the Franchise Rule on January 22, 2007.</a:t>
          </a:r>
          <a:endParaRPr lang="en-US" dirty="0"/>
        </a:p>
      </dgm:t>
    </dgm:pt>
    <dgm:pt modelId="{66DF8102-91B5-4A5D-9345-E8F0A89F0132}" type="parTrans" cxnId="{03FE7896-A1B2-4C7D-A220-FD57CAF1E906}">
      <dgm:prSet/>
      <dgm:spPr/>
      <dgm:t>
        <a:bodyPr/>
        <a:lstStyle/>
        <a:p>
          <a:endParaRPr lang="en-US"/>
        </a:p>
      </dgm:t>
    </dgm:pt>
    <dgm:pt modelId="{042EC578-A20E-4BBD-89CB-A80C4FC08580}" type="sibTrans" cxnId="{03FE7896-A1B2-4C7D-A220-FD57CAF1E906}">
      <dgm:prSet/>
      <dgm:spPr/>
      <dgm:t>
        <a:bodyPr/>
        <a:lstStyle/>
        <a:p>
          <a:endParaRPr lang="en-US"/>
        </a:p>
      </dgm:t>
    </dgm:pt>
    <dgm:pt modelId="{A19A1CE5-76AC-4FA3-B4D6-6470C6C9385B}">
      <dgm:prSet phldrT="[Text]"/>
      <dgm:spPr/>
      <dgm:t>
        <a:bodyPr/>
        <a:lstStyle/>
        <a:p>
          <a:r>
            <a:rPr lang="en-US" dirty="0" smtClean="0"/>
            <a:t>Uniform Franchise Offering Circular (UFOC) (1975)</a:t>
          </a:r>
          <a:endParaRPr lang="en-US" dirty="0"/>
        </a:p>
      </dgm:t>
    </dgm:pt>
    <dgm:pt modelId="{423A4B5F-FE4A-4B8D-8AC5-69F4DAE9A602}" type="parTrans" cxnId="{8E7A418D-305E-4E87-BA7B-1266916DD907}">
      <dgm:prSet/>
      <dgm:spPr/>
      <dgm:t>
        <a:bodyPr/>
        <a:lstStyle/>
        <a:p>
          <a:endParaRPr lang="en-US"/>
        </a:p>
      </dgm:t>
    </dgm:pt>
    <dgm:pt modelId="{485AFCC9-4006-4595-9DD5-A04581DE52B2}" type="sibTrans" cxnId="{8E7A418D-305E-4E87-BA7B-1266916DD907}">
      <dgm:prSet/>
      <dgm:spPr/>
      <dgm:t>
        <a:bodyPr/>
        <a:lstStyle/>
        <a:p>
          <a:endParaRPr lang="en-US"/>
        </a:p>
      </dgm:t>
    </dgm:pt>
    <dgm:pt modelId="{0C47CDE5-61EE-4E11-B11E-D4DB190512EE}" type="pres">
      <dgm:prSet presAssocID="{0F636DBB-B06F-4754-9E8D-544335958A5C}" presName="Name0" presStyleCnt="0">
        <dgm:presLayoutVars>
          <dgm:dir/>
          <dgm:resizeHandles val="exact"/>
        </dgm:presLayoutVars>
      </dgm:prSet>
      <dgm:spPr/>
    </dgm:pt>
    <dgm:pt modelId="{82D5B8EC-4CD3-418A-97AC-1FE3B99B3DC9}" type="pres">
      <dgm:prSet presAssocID="{0F636DBB-B06F-4754-9E8D-544335958A5C}" presName="arrow" presStyleLbl="bgShp" presStyleIdx="0" presStyleCnt="1"/>
      <dgm:spPr/>
    </dgm:pt>
    <dgm:pt modelId="{0F300AA2-16FD-48B2-9C92-1B6755004639}" type="pres">
      <dgm:prSet presAssocID="{0F636DBB-B06F-4754-9E8D-544335958A5C}" presName="points" presStyleCnt="0"/>
      <dgm:spPr/>
    </dgm:pt>
    <dgm:pt modelId="{CF1232E4-731F-4B0C-A30E-E48BAEF49D4D}" type="pres">
      <dgm:prSet presAssocID="{A19A1CE5-76AC-4FA3-B4D6-6470C6C9385B}" presName="compositeA" presStyleCnt="0"/>
      <dgm:spPr/>
    </dgm:pt>
    <dgm:pt modelId="{578A5AAA-C658-4914-8CBF-0732FD2E231D}" type="pres">
      <dgm:prSet presAssocID="{A19A1CE5-76AC-4FA3-B4D6-6470C6C9385B}" presName="textA" presStyleLbl="revTx" presStyleIdx="0" presStyleCnt="4">
        <dgm:presLayoutVars>
          <dgm:bulletEnabled val="1"/>
        </dgm:presLayoutVars>
      </dgm:prSet>
      <dgm:spPr/>
      <dgm:t>
        <a:bodyPr/>
        <a:lstStyle/>
        <a:p>
          <a:endParaRPr lang="en-US"/>
        </a:p>
      </dgm:t>
    </dgm:pt>
    <dgm:pt modelId="{43DC45BD-7B83-4360-B8CB-1D65FCD2C64A}" type="pres">
      <dgm:prSet presAssocID="{A19A1CE5-76AC-4FA3-B4D6-6470C6C9385B}" presName="circleA" presStyleLbl="node1" presStyleIdx="0" presStyleCnt="4"/>
      <dgm:spPr/>
    </dgm:pt>
    <dgm:pt modelId="{3142B37A-2D9D-4237-813B-3FACC2A23F5C}" type="pres">
      <dgm:prSet presAssocID="{A19A1CE5-76AC-4FA3-B4D6-6470C6C9385B}" presName="spaceA" presStyleCnt="0"/>
      <dgm:spPr/>
    </dgm:pt>
    <dgm:pt modelId="{24969CD1-D129-4999-A2E8-D272059899C0}" type="pres">
      <dgm:prSet presAssocID="{485AFCC9-4006-4595-9DD5-A04581DE52B2}" presName="space" presStyleCnt="0"/>
      <dgm:spPr/>
    </dgm:pt>
    <dgm:pt modelId="{1248507B-170C-47AB-BBF8-13E6312D67E5}" type="pres">
      <dgm:prSet presAssocID="{789F5A8F-7304-4A3E-B127-B36B00BA13F9}" presName="compositeB" presStyleCnt="0"/>
      <dgm:spPr/>
    </dgm:pt>
    <dgm:pt modelId="{6C5F47C2-0A44-44B8-84D9-7621E0519C42}" type="pres">
      <dgm:prSet presAssocID="{789F5A8F-7304-4A3E-B127-B36B00BA13F9}" presName="textB" presStyleLbl="revTx" presStyleIdx="1" presStyleCnt="4">
        <dgm:presLayoutVars>
          <dgm:bulletEnabled val="1"/>
        </dgm:presLayoutVars>
      </dgm:prSet>
      <dgm:spPr/>
      <dgm:t>
        <a:bodyPr/>
        <a:lstStyle/>
        <a:p>
          <a:endParaRPr lang="en-US"/>
        </a:p>
      </dgm:t>
    </dgm:pt>
    <dgm:pt modelId="{A4A9DAA5-BBB3-4C47-BE4B-4CA104DB4BD1}" type="pres">
      <dgm:prSet presAssocID="{789F5A8F-7304-4A3E-B127-B36B00BA13F9}" presName="circleB" presStyleLbl="node1" presStyleIdx="1" presStyleCnt="4"/>
      <dgm:spPr/>
    </dgm:pt>
    <dgm:pt modelId="{C7E8D3E4-49D0-4EB5-9FE3-282671E7BD34}" type="pres">
      <dgm:prSet presAssocID="{789F5A8F-7304-4A3E-B127-B36B00BA13F9}" presName="spaceB" presStyleCnt="0"/>
      <dgm:spPr/>
    </dgm:pt>
    <dgm:pt modelId="{46B1787F-D5C4-452D-8029-0C2A61D0EE06}" type="pres">
      <dgm:prSet presAssocID="{16DAB477-E4C6-429B-A559-84E438300F67}" presName="space" presStyleCnt="0"/>
      <dgm:spPr/>
    </dgm:pt>
    <dgm:pt modelId="{BF08AABC-15CC-4AD4-BE2D-8B3EA085006D}" type="pres">
      <dgm:prSet presAssocID="{8477FA32-8526-4CDE-A683-FB1A13A13C1F}" presName="compositeA" presStyleCnt="0"/>
      <dgm:spPr/>
    </dgm:pt>
    <dgm:pt modelId="{006F7089-E256-4ED5-9048-6361EA105528}" type="pres">
      <dgm:prSet presAssocID="{8477FA32-8526-4CDE-A683-FB1A13A13C1F}" presName="textA" presStyleLbl="revTx" presStyleIdx="2" presStyleCnt="4">
        <dgm:presLayoutVars>
          <dgm:bulletEnabled val="1"/>
        </dgm:presLayoutVars>
      </dgm:prSet>
      <dgm:spPr/>
      <dgm:t>
        <a:bodyPr/>
        <a:lstStyle/>
        <a:p>
          <a:endParaRPr lang="en-US"/>
        </a:p>
      </dgm:t>
    </dgm:pt>
    <dgm:pt modelId="{BEB3DA48-A105-4339-836E-7C13DBA8110D}" type="pres">
      <dgm:prSet presAssocID="{8477FA32-8526-4CDE-A683-FB1A13A13C1F}" presName="circleA" presStyleLbl="node1" presStyleIdx="2" presStyleCnt="4"/>
      <dgm:spPr/>
    </dgm:pt>
    <dgm:pt modelId="{126693C3-98AC-4FDF-9BFE-E12721322BD1}" type="pres">
      <dgm:prSet presAssocID="{8477FA32-8526-4CDE-A683-FB1A13A13C1F}" presName="spaceA" presStyleCnt="0"/>
      <dgm:spPr/>
    </dgm:pt>
    <dgm:pt modelId="{AB8E6267-F0C5-4523-A9A5-ACA2923CECA4}" type="pres">
      <dgm:prSet presAssocID="{7DFE51C9-9C76-4402-A44C-5E12CCEC5723}" presName="space" presStyleCnt="0"/>
      <dgm:spPr/>
    </dgm:pt>
    <dgm:pt modelId="{DD125614-110E-46ED-B1C1-6DA8BC3B9696}" type="pres">
      <dgm:prSet presAssocID="{14959A06-0A78-4D77-AAA5-93BCE991DFD7}" presName="compositeB" presStyleCnt="0"/>
      <dgm:spPr/>
    </dgm:pt>
    <dgm:pt modelId="{27890B68-B570-4411-95D3-3BD16505288A}" type="pres">
      <dgm:prSet presAssocID="{14959A06-0A78-4D77-AAA5-93BCE991DFD7}" presName="textB" presStyleLbl="revTx" presStyleIdx="3" presStyleCnt="4">
        <dgm:presLayoutVars>
          <dgm:bulletEnabled val="1"/>
        </dgm:presLayoutVars>
      </dgm:prSet>
      <dgm:spPr/>
      <dgm:t>
        <a:bodyPr/>
        <a:lstStyle/>
        <a:p>
          <a:endParaRPr lang="en-US"/>
        </a:p>
      </dgm:t>
    </dgm:pt>
    <dgm:pt modelId="{6238600F-7E25-4783-9D28-534F23D959E0}" type="pres">
      <dgm:prSet presAssocID="{14959A06-0A78-4D77-AAA5-93BCE991DFD7}" presName="circleB" presStyleLbl="node1" presStyleIdx="3" presStyleCnt="4"/>
      <dgm:spPr/>
    </dgm:pt>
    <dgm:pt modelId="{BE86CDDF-39F0-4925-B743-91D4CE0647AE}" type="pres">
      <dgm:prSet presAssocID="{14959A06-0A78-4D77-AAA5-93BCE991DFD7}" presName="spaceB" presStyleCnt="0"/>
      <dgm:spPr/>
    </dgm:pt>
  </dgm:ptLst>
  <dgm:cxnLst>
    <dgm:cxn modelId="{C10C5844-782F-4FEE-BB7B-08E7F8F7BF70}" srcId="{0F636DBB-B06F-4754-9E8D-544335958A5C}" destId="{8477FA32-8526-4CDE-A683-FB1A13A13C1F}" srcOrd="2" destOrd="0" parTransId="{584C112F-5A77-438B-B5F3-7B484A4FD270}" sibTransId="{7DFE51C9-9C76-4402-A44C-5E12CCEC5723}"/>
    <dgm:cxn modelId="{4C2FD215-A01E-4695-928D-F11663BFC4C2}" srcId="{0F636DBB-B06F-4754-9E8D-544335958A5C}" destId="{789F5A8F-7304-4A3E-B127-B36B00BA13F9}" srcOrd="1" destOrd="0" parTransId="{24CE205D-07A9-4AED-BA65-CA4D94AF1AC3}" sibTransId="{16DAB477-E4C6-429B-A559-84E438300F67}"/>
    <dgm:cxn modelId="{03FE7896-A1B2-4C7D-A220-FD57CAF1E906}" srcId="{0F636DBB-B06F-4754-9E8D-544335958A5C}" destId="{14959A06-0A78-4D77-AAA5-93BCE991DFD7}" srcOrd="3" destOrd="0" parTransId="{66DF8102-91B5-4A5D-9345-E8F0A89F0132}" sibTransId="{042EC578-A20E-4BBD-89CB-A80C4FC08580}"/>
    <dgm:cxn modelId="{7F33CCD4-3BD9-45EC-A93A-209D5ACBD93B}" type="presOf" srcId="{8477FA32-8526-4CDE-A683-FB1A13A13C1F}" destId="{006F7089-E256-4ED5-9048-6361EA105528}" srcOrd="0" destOrd="0" presId="urn:microsoft.com/office/officeart/2005/8/layout/hProcess11"/>
    <dgm:cxn modelId="{F159EDC0-72CC-4E6B-9400-51567D391C38}" type="presOf" srcId="{14959A06-0A78-4D77-AAA5-93BCE991DFD7}" destId="{27890B68-B570-4411-95D3-3BD16505288A}" srcOrd="0" destOrd="0" presId="urn:microsoft.com/office/officeart/2005/8/layout/hProcess11"/>
    <dgm:cxn modelId="{284867E3-4B08-4A0C-8E0A-D26B3DAB8014}" type="presOf" srcId="{789F5A8F-7304-4A3E-B127-B36B00BA13F9}" destId="{6C5F47C2-0A44-44B8-84D9-7621E0519C42}" srcOrd="0" destOrd="0" presId="urn:microsoft.com/office/officeart/2005/8/layout/hProcess11"/>
    <dgm:cxn modelId="{F27E638C-0EF0-46CF-B07E-94B5B1DCE7E5}" type="presOf" srcId="{A19A1CE5-76AC-4FA3-B4D6-6470C6C9385B}" destId="{578A5AAA-C658-4914-8CBF-0732FD2E231D}" srcOrd="0" destOrd="0" presId="urn:microsoft.com/office/officeart/2005/8/layout/hProcess11"/>
    <dgm:cxn modelId="{8E7A418D-305E-4E87-BA7B-1266916DD907}" srcId="{0F636DBB-B06F-4754-9E8D-544335958A5C}" destId="{A19A1CE5-76AC-4FA3-B4D6-6470C6C9385B}" srcOrd="0" destOrd="0" parTransId="{423A4B5F-FE4A-4B8D-8AC5-69F4DAE9A602}" sibTransId="{485AFCC9-4006-4595-9DD5-A04581DE52B2}"/>
    <dgm:cxn modelId="{D39A73B3-7C02-4CA0-8981-AB40434E5CD7}" type="presOf" srcId="{0F636DBB-B06F-4754-9E8D-544335958A5C}" destId="{0C47CDE5-61EE-4E11-B11E-D4DB190512EE}" srcOrd="0" destOrd="0" presId="urn:microsoft.com/office/officeart/2005/8/layout/hProcess11"/>
    <dgm:cxn modelId="{4D79982F-EEE3-4C61-A77A-E8086F33AC74}" type="presParOf" srcId="{0C47CDE5-61EE-4E11-B11E-D4DB190512EE}" destId="{82D5B8EC-4CD3-418A-97AC-1FE3B99B3DC9}" srcOrd="0" destOrd="0" presId="urn:microsoft.com/office/officeart/2005/8/layout/hProcess11"/>
    <dgm:cxn modelId="{6F3BA675-A5C2-4367-8F80-B08067894FA3}" type="presParOf" srcId="{0C47CDE5-61EE-4E11-B11E-D4DB190512EE}" destId="{0F300AA2-16FD-48B2-9C92-1B6755004639}" srcOrd="1" destOrd="0" presId="urn:microsoft.com/office/officeart/2005/8/layout/hProcess11"/>
    <dgm:cxn modelId="{FAD73442-B00B-4085-AFDC-C416C82B600F}" type="presParOf" srcId="{0F300AA2-16FD-48B2-9C92-1B6755004639}" destId="{CF1232E4-731F-4B0C-A30E-E48BAEF49D4D}" srcOrd="0" destOrd="0" presId="urn:microsoft.com/office/officeart/2005/8/layout/hProcess11"/>
    <dgm:cxn modelId="{FD391416-34C2-44D0-B775-A588D6ABB346}" type="presParOf" srcId="{CF1232E4-731F-4B0C-A30E-E48BAEF49D4D}" destId="{578A5AAA-C658-4914-8CBF-0732FD2E231D}" srcOrd="0" destOrd="0" presId="urn:microsoft.com/office/officeart/2005/8/layout/hProcess11"/>
    <dgm:cxn modelId="{4933C6A3-7259-47F0-A87F-480C0EA54E6A}" type="presParOf" srcId="{CF1232E4-731F-4B0C-A30E-E48BAEF49D4D}" destId="{43DC45BD-7B83-4360-B8CB-1D65FCD2C64A}" srcOrd="1" destOrd="0" presId="urn:microsoft.com/office/officeart/2005/8/layout/hProcess11"/>
    <dgm:cxn modelId="{479E9C6E-37C1-4C2E-8B3F-BEE30C8E9814}" type="presParOf" srcId="{CF1232E4-731F-4B0C-A30E-E48BAEF49D4D}" destId="{3142B37A-2D9D-4237-813B-3FACC2A23F5C}" srcOrd="2" destOrd="0" presId="urn:microsoft.com/office/officeart/2005/8/layout/hProcess11"/>
    <dgm:cxn modelId="{2844159E-8ADE-4192-ADCA-27E02CEA059D}" type="presParOf" srcId="{0F300AA2-16FD-48B2-9C92-1B6755004639}" destId="{24969CD1-D129-4999-A2E8-D272059899C0}" srcOrd="1" destOrd="0" presId="urn:microsoft.com/office/officeart/2005/8/layout/hProcess11"/>
    <dgm:cxn modelId="{9BABC286-8885-456F-BFCB-1C3C4E6DCBE6}" type="presParOf" srcId="{0F300AA2-16FD-48B2-9C92-1B6755004639}" destId="{1248507B-170C-47AB-BBF8-13E6312D67E5}" srcOrd="2" destOrd="0" presId="urn:microsoft.com/office/officeart/2005/8/layout/hProcess11"/>
    <dgm:cxn modelId="{979D836A-5524-4FEC-A226-E14EF56249D4}" type="presParOf" srcId="{1248507B-170C-47AB-BBF8-13E6312D67E5}" destId="{6C5F47C2-0A44-44B8-84D9-7621E0519C42}" srcOrd="0" destOrd="0" presId="urn:microsoft.com/office/officeart/2005/8/layout/hProcess11"/>
    <dgm:cxn modelId="{97809E46-9397-43EB-A509-0212AD67AF34}" type="presParOf" srcId="{1248507B-170C-47AB-BBF8-13E6312D67E5}" destId="{A4A9DAA5-BBB3-4C47-BE4B-4CA104DB4BD1}" srcOrd="1" destOrd="0" presId="urn:microsoft.com/office/officeart/2005/8/layout/hProcess11"/>
    <dgm:cxn modelId="{6F4580CF-BE3F-49FE-B508-EF56F134A66F}" type="presParOf" srcId="{1248507B-170C-47AB-BBF8-13E6312D67E5}" destId="{C7E8D3E4-49D0-4EB5-9FE3-282671E7BD34}" srcOrd="2" destOrd="0" presId="urn:microsoft.com/office/officeart/2005/8/layout/hProcess11"/>
    <dgm:cxn modelId="{E8E643C2-4828-4C8D-8D1A-CAF84C2CDACE}" type="presParOf" srcId="{0F300AA2-16FD-48B2-9C92-1B6755004639}" destId="{46B1787F-D5C4-452D-8029-0C2A61D0EE06}" srcOrd="3" destOrd="0" presId="urn:microsoft.com/office/officeart/2005/8/layout/hProcess11"/>
    <dgm:cxn modelId="{0891656C-132F-45ED-927B-B8C1CE2D12BB}" type="presParOf" srcId="{0F300AA2-16FD-48B2-9C92-1B6755004639}" destId="{BF08AABC-15CC-4AD4-BE2D-8B3EA085006D}" srcOrd="4" destOrd="0" presId="urn:microsoft.com/office/officeart/2005/8/layout/hProcess11"/>
    <dgm:cxn modelId="{7EC7DBB9-3FCE-4B84-BFD6-DCC89A4290A3}" type="presParOf" srcId="{BF08AABC-15CC-4AD4-BE2D-8B3EA085006D}" destId="{006F7089-E256-4ED5-9048-6361EA105528}" srcOrd="0" destOrd="0" presId="urn:microsoft.com/office/officeart/2005/8/layout/hProcess11"/>
    <dgm:cxn modelId="{23A4B836-C6C0-462B-B362-6B632E4E5135}" type="presParOf" srcId="{BF08AABC-15CC-4AD4-BE2D-8B3EA085006D}" destId="{BEB3DA48-A105-4339-836E-7C13DBA8110D}" srcOrd="1" destOrd="0" presId="urn:microsoft.com/office/officeart/2005/8/layout/hProcess11"/>
    <dgm:cxn modelId="{0F30FBF2-C4A3-4FC1-924C-033FF6A5DEA3}" type="presParOf" srcId="{BF08AABC-15CC-4AD4-BE2D-8B3EA085006D}" destId="{126693C3-98AC-4FDF-9BFE-E12721322BD1}" srcOrd="2" destOrd="0" presId="urn:microsoft.com/office/officeart/2005/8/layout/hProcess11"/>
    <dgm:cxn modelId="{A16A5599-E508-45C0-A2A4-4A85AEF1F7C8}" type="presParOf" srcId="{0F300AA2-16FD-48B2-9C92-1B6755004639}" destId="{AB8E6267-F0C5-4523-A9A5-ACA2923CECA4}" srcOrd="5" destOrd="0" presId="urn:microsoft.com/office/officeart/2005/8/layout/hProcess11"/>
    <dgm:cxn modelId="{736E444B-83A2-40AF-AE62-FCDBE35D0CA1}" type="presParOf" srcId="{0F300AA2-16FD-48B2-9C92-1B6755004639}" destId="{DD125614-110E-46ED-B1C1-6DA8BC3B9696}" srcOrd="6" destOrd="0" presId="urn:microsoft.com/office/officeart/2005/8/layout/hProcess11"/>
    <dgm:cxn modelId="{FAC82B50-D2F6-4CA1-874B-C723F8508CB5}" type="presParOf" srcId="{DD125614-110E-46ED-B1C1-6DA8BC3B9696}" destId="{27890B68-B570-4411-95D3-3BD16505288A}" srcOrd="0" destOrd="0" presId="urn:microsoft.com/office/officeart/2005/8/layout/hProcess11"/>
    <dgm:cxn modelId="{754A373E-5A1F-4C2D-822B-6B0C5E439330}" type="presParOf" srcId="{DD125614-110E-46ED-B1C1-6DA8BC3B9696}" destId="{6238600F-7E25-4783-9D28-534F23D959E0}" srcOrd="1" destOrd="0" presId="urn:microsoft.com/office/officeart/2005/8/layout/hProcess11"/>
    <dgm:cxn modelId="{4482401F-F08A-41E5-8CF2-BF62878E4521}" type="presParOf" srcId="{DD125614-110E-46ED-B1C1-6DA8BC3B9696}" destId="{BE86CDDF-39F0-4925-B743-91D4CE0647AE}" srcOrd="2" destOrd="0" presId="urn:microsoft.com/office/officeart/2005/8/layout/hProcess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B34A1D5-7095-4DE8-8532-50E2AF487448}" type="doc">
      <dgm:prSet loTypeId="urn:microsoft.com/office/officeart/2005/8/layout/lProcess2" loCatId="list" qsTypeId="urn:microsoft.com/office/officeart/2005/8/quickstyle/3d4" qsCatId="3D" csTypeId="urn:microsoft.com/office/officeart/2005/8/colors/accent1_2" csCatId="accent1" phldr="1"/>
      <dgm:spPr/>
    </dgm:pt>
    <dgm:pt modelId="{6B432BD4-EB06-4B2A-B7BF-9C78291B082F}">
      <dgm:prSet phldrT="[Text]"/>
      <dgm:spPr/>
      <dgm:t>
        <a:bodyPr/>
        <a:lstStyle/>
        <a:p>
          <a:r>
            <a:rPr lang="en-US" b="1" i="1" dirty="0" smtClean="0"/>
            <a:t>Existing Franchisee Sells His or Her Outlet</a:t>
          </a:r>
          <a:endParaRPr lang="en-US" dirty="0"/>
        </a:p>
      </dgm:t>
    </dgm:pt>
    <dgm:pt modelId="{1101FF6F-868A-40ED-AD78-98DA20D91AD0}" type="parTrans" cxnId="{19889457-6806-402D-A052-E3A4DC12E03A}">
      <dgm:prSet/>
      <dgm:spPr/>
      <dgm:t>
        <a:bodyPr/>
        <a:lstStyle/>
        <a:p>
          <a:endParaRPr lang="en-US"/>
        </a:p>
      </dgm:t>
    </dgm:pt>
    <dgm:pt modelId="{E0F5D90D-F6A3-4501-B5E1-D08FFFA0957B}" type="sibTrans" cxnId="{19889457-6806-402D-A052-E3A4DC12E03A}">
      <dgm:prSet/>
      <dgm:spPr/>
      <dgm:t>
        <a:bodyPr/>
        <a:lstStyle/>
        <a:p>
          <a:endParaRPr lang="en-US"/>
        </a:p>
      </dgm:t>
    </dgm:pt>
    <dgm:pt modelId="{452F8CB7-78B6-43CD-AF5B-200751C0D3F4}">
      <dgm:prSet phldrT="[Text]"/>
      <dgm:spPr/>
      <dgm:t>
        <a:bodyPr/>
        <a:lstStyle/>
        <a:p>
          <a:r>
            <a:rPr lang="en-US" b="1" i="1" dirty="0" smtClean="0"/>
            <a:t>Existing Franchisee Purchases Additional Outlets</a:t>
          </a:r>
          <a:endParaRPr lang="en-US" dirty="0"/>
        </a:p>
      </dgm:t>
    </dgm:pt>
    <dgm:pt modelId="{0D213A0E-7AC5-4268-8035-56B686D791CF}" type="parTrans" cxnId="{65A035EE-C225-4663-9BEF-DA92F47480C5}">
      <dgm:prSet/>
      <dgm:spPr/>
      <dgm:t>
        <a:bodyPr/>
        <a:lstStyle/>
        <a:p>
          <a:endParaRPr lang="en-US"/>
        </a:p>
      </dgm:t>
    </dgm:pt>
    <dgm:pt modelId="{E68E6919-AB26-4A4C-B62D-958D30F9CD83}" type="sibTrans" cxnId="{65A035EE-C225-4663-9BEF-DA92F47480C5}">
      <dgm:prSet/>
      <dgm:spPr/>
      <dgm:t>
        <a:bodyPr/>
        <a:lstStyle/>
        <a:p>
          <a:endParaRPr lang="en-US"/>
        </a:p>
      </dgm:t>
    </dgm:pt>
    <dgm:pt modelId="{A142FE88-4BC9-4C42-B267-ECB7A4F2C32E}">
      <dgm:prSet phldrT="[Text]"/>
      <dgm:spPr/>
      <dgm:t>
        <a:bodyPr/>
        <a:lstStyle/>
        <a:p>
          <a:r>
            <a:rPr lang="en-US" dirty="0" smtClean="0"/>
            <a:t>The transferee will not be entitled to receive disclosures unless the franchisor plays some more significant role in the sale.</a:t>
          </a:r>
          <a:endParaRPr lang="en-US" dirty="0"/>
        </a:p>
      </dgm:t>
    </dgm:pt>
    <dgm:pt modelId="{B1AFA4E2-1194-45D7-ABC1-2DB4310957CD}" type="parTrans" cxnId="{0D0BF99E-1C54-44C7-B126-8C36B9B4A800}">
      <dgm:prSet/>
      <dgm:spPr/>
      <dgm:t>
        <a:bodyPr/>
        <a:lstStyle/>
        <a:p>
          <a:endParaRPr lang="en-US"/>
        </a:p>
      </dgm:t>
    </dgm:pt>
    <dgm:pt modelId="{12537984-5C4C-492C-A736-FB275462B246}" type="sibTrans" cxnId="{0D0BF99E-1C54-44C7-B126-8C36B9B4A800}">
      <dgm:prSet/>
      <dgm:spPr/>
      <dgm:t>
        <a:bodyPr/>
        <a:lstStyle/>
        <a:p>
          <a:endParaRPr lang="en-US"/>
        </a:p>
      </dgm:t>
    </dgm:pt>
    <dgm:pt modelId="{5FFE894D-7486-4688-B520-0D5CE8663452}">
      <dgm:prSet phldrT="[Text]"/>
      <dgm:spPr/>
      <dgm:t>
        <a:bodyPr/>
        <a:lstStyle/>
        <a:p>
          <a:r>
            <a:rPr lang="en-US" smtClean="0"/>
            <a:t>A franchisor is not required to provide a disclosure document to a franchisee exercising a right under the franchise agreement to establish any new outlets (as opposed to selling outlets to others), nor to a franchisee who chooses to keep its existing outlet post-term</a:t>
          </a:r>
          <a:endParaRPr lang="en-US" dirty="0"/>
        </a:p>
      </dgm:t>
    </dgm:pt>
    <dgm:pt modelId="{ADEA56AB-3142-4315-83A0-4727B88F1FB4}" type="parTrans" cxnId="{F8417479-F6DB-4943-8607-B4614BF7C4DE}">
      <dgm:prSet/>
      <dgm:spPr/>
      <dgm:t>
        <a:bodyPr/>
        <a:lstStyle/>
        <a:p>
          <a:endParaRPr lang="en-US"/>
        </a:p>
      </dgm:t>
    </dgm:pt>
    <dgm:pt modelId="{468E20C6-D6BC-45CE-BCCB-CFE5B5F5293E}" type="sibTrans" cxnId="{F8417479-F6DB-4943-8607-B4614BF7C4DE}">
      <dgm:prSet/>
      <dgm:spPr/>
      <dgm:t>
        <a:bodyPr/>
        <a:lstStyle/>
        <a:p>
          <a:endParaRPr lang="en-US"/>
        </a:p>
      </dgm:t>
    </dgm:pt>
    <dgm:pt modelId="{40F72ADA-AA2D-44F4-A578-E2FF15C6A983}" type="pres">
      <dgm:prSet presAssocID="{9B34A1D5-7095-4DE8-8532-50E2AF487448}" presName="theList" presStyleCnt="0">
        <dgm:presLayoutVars>
          <dgm:dir/>
          <dgm:animLvl val="lvl"/>
          <dgm:resizeHandles val="exact"/>
        </dgm:presLayoutVars>
      </dgm:prSet>
      <dgm:spPr/>
    </dgm:pt>
    <dgm:pt modelId="{F16539A9-72E7-4B7F-8C8D-D618288C5E20}" type="pres">
      <dgm:prSet presAssocID="{6B432BD4-EB06-4B2A-B7BF-9C78291B082F}" presName="compNode" presStyleCnt="0"/>
      <dgm:spPr/>
    </dgm:pt>
    <dgm:pt modelId="{4F393AA6-C36F-457A-8FF0-1561698E8627}" type="pres">
      <dgm:prSet presAssocID="{6B432BD4-EB06-4B2A-B7BF-9C78291B082F}" presName="aNode" presStyleLbl="bgShp" presStyleIdx="0" presStyleCnt="2"/>
      <dgm:spPr/>
      <dgm:t>
        <a:bodyPr/>
        <a:lstStyle/>
        <a:p>
          <a:endParaRPr lang="en-US"/>
        </a:p>
      </dgm:t>
    </dgm:pt>
    <dgm:pt modelId="{53FB80AD-3B60-4AFE-99AA-6BEB527CA53D}" type="pres">
      <dgm:prSet presAssocID="{6B432BD4-EB06-4B2A-B7BF-9C78291B082F}" presName="textNode" presStyleLbl="bgShp" presStyleIdx="0" presStyleCnt="2"/>
      <dgm:spPr/>
      <dgm:t>
        <a:bodyPr/>
        <a:lstStyle/>
        <a:p>
          <a:endParaRPr lang="en-US"/>
        </a:p>
      </dgm:t>
    </dgm:pt>
    <dgm:pt modelId="{7C16B1A4-3A0B-4288-B10E-F23A2D784BE7}" type="pres">
      <dgm:prSet presAssocID="{6B432BD4-EB06-4B2A-B7BF-9C78291B082F}" presName="compChildNode" presStyleCnt="0"/>
      <dgm:spPr/>
    </dgm:pt>
    <dgm:pt modelId="{D5B0F469-079A-49AB-B44E-D0FFF185A084}" type="pres">
      <dgm:prSet presAssocID="{6B432BD4-EB06-4B2A-B7BF-9C78291B082F}" presName="theInnerList" presStyleCnt="0"/>
      <dgm:spPr/>
    </dgm:pt>
    <dgm:pt modelId="{3026A7FB-A17D-4CFC-9219-48598D1E05B8}" type="pres">
      <dgm:prSet presAssocID="{A142FE88-4BC9-4C42-B267-ECB7A4F2C32E}" presName="childNode" presStyleLbl="node1" presStyleIdx="0" presStyleCnt="2">
        <dgm:presLayoutVars>
          <dgm:bulletEnabled val="1"/>
        </dgm:presLayoutVars>
      </dgm:prSet>
      <dgm:spPr/>
      <dgm:t>
        <a:bodyPr/>
        <a:lstStyle/>
        <a:p>
          <a:endParaRPr lang="en-US"/>
        </a:p>
      </dgm:t>
    </dgm:pt>
    <dgm:pt modelId="{F6E45390-643C-43C6-B1BB-C8CBF9250256}" type="pres">
      <dgm:prSet presAssocID="{6B432BD4-EB06-4B2A-B7BF-9C78291B082F}" presName="aSpace" presStyleCnt="0"/>
      <dgm:spPr/>
    </dgm:pt>
    <dgm:pt modelId="{FC2A7AE2-A205-45E2-9880-6E0E18DCAD69}" type="pres">
      <dgm:prSet presAssocID="{452F8CB7-78B6-43CD-AF5B-200751C0D3F4}" presName="compNode" presStyleCnt="0"/>
      <dgm:spPr/>
    </dgm:pt>
    <dgm:pt modelId="{9BB7E445-3BE2-4582-812D-118D3C815184}" type="pres">
      <dgm:prSet presAssocID="{452F8CB7-78B6-43CD-AF5B-200751C0D3F4}" presName="aNode" presStyleLbl="bgShp" presStyleIdx="1" presStyleCnt="2"/>
      <dgm:spPr/>
      <dgm:t>
        <a:bodyPr/>
        <a:lstStyle/>
        <a:p>
          <a:endParaRPr lang="en-US"/>
        </a:p>
      </dgm:t>
    </dgm:pt>
    <dgm:pt modelId="{6164E91F-5FDF-4E4E-A0F2-235E2DE7B697}" type="pres">
      <dgm:prSet presAssocID="{452F8CB7-78B6-43CD-AF5B-200751C0D3F4}" presName="textNode" presStyleLbl="bgShp" presStyleIdx="1" presStyleCnt="2"/>
      <dgm:spPr/>
      <dgm:t>
        <a:bodyPr/>
        <a:lstStyle/>
        <a:p>
          <a:endParaRPr lang="en-US"/>
        </a:p>
      </dgm:t>
    </dgm:pt>
    <dgm:pt modelId="{5A269302-E82A-4B26-96D6-A307C5E5C0A1}" type="pres">
      <dgm:prSet presAssocID="{452F8CB7-78B6-43CD-AF5B-200751C0D3F4}" presName="compChildNode" presStyleCnt="0"/>
      <dgm:spPr/>
    </dgm:pt>
    <dgm:pt modelId="{BF9395F6-7718-4E52-8090-874A4555F786}" type="pres">
      <dgm:prSet presAssocID="{452F8CB7-78B6-43CD-AF5B-200751C0D3F4}" presName="theInnerList" presStyleCnt="0"/>
      <dgm:spPr/>
    </dgm:pt>
    <dgm:pt modelId="{7BD54070-9143-49E7-A71D-CC2BBECD6B0A}" type="pres">
      <dgm:prSet presAssocID="{5FFE894D-7486-4688-B520-0D5CE8663452}" presName="childNode" presStyleLbl="node1" presStyleIdx="1" presStyleCnt="2">
        <dgm:presLayoutVars>
          <dgm:bulletEnabled val="1"/>
        </dgm:presLayoutVars>
      </dgm:prSet>
      <dgm:spPr/>
      <dgm:t>
        <a:bodyPr/>
        <a:lstStyle/>
        <a:p>
          <a:endParaRPr lang="en-US"/>
        </a:p>
      </dgm:t>
    </dgm:pt>
  </dgm:ptLst>
  <dgm:cxnLst>
    <dgm:cxn modelId="{7A0C18A4-AF25-4785-B887-9C50211FBD2F}" type="presOf" srcId="{5FFE894D-7486-4688-B520-0D5CE8663452}" destId="{7BD54070-9143-49E7-A71D-CC2BBECD6B0A}" srcOrd="0" destOrd="0" presId="urn:microsoft.com/office/officeart/2005/8/layout/lProcess2"/>
    <dgm:cxn modelId="{19889457-6806-402D-A052-E3A4DC12E03A}" srcId="{9B34A1D5-7095-4DE8-8532-50E2AF487448}" destId="{6B432BD4-EB06-4B2A-B7BF-9C78291B082F}" srcOrd="0" destOrd="0" parTransId="{1101FF6F-868A-40ED-AD78-98DA20D91AD0}" sibTransId="{E0F5D90D-F6A3-4501-B5E1-D08FFFA0957B}"/>
    <dgm:cxn modelId="{65A035EE-C225-4663-9BEF-DA92F47480C5}" srcId="{9B34A1D5-7095-4DE8-8532-50E2AF487448}" destId="{452F8CB7-78B6-43CD-AF5B-200751C0D3F4}" srcOrd="1" destOrd="0" parTransId="{0D213A0E-7AC5-4268-8035-56B686D791CF}" sibTransId="{E68E6919-AB26-4A4C-B62D-958D30F9CD83}"/>
    <dgm:cxn modelId="{672C9762-007D-48EC-AB8F-4ABF4F5550C8}" type="presOf" srcId="{452F8CB7-78B6-43CD-AF5B-200751C0D3F4}" destId="{9BB7E445-3BE2-4582-812D-118D3C815184}" srcOrd="0" destOrd="0" presId="urn:microsoft.com/office/officeart/2005/8/layout/lProcess2"/>
    <dgm:cxn modelId="{CDD91709-1932-4081-A1C8-5CD838712229}" type="presOf" srcId="{A142FE88-4BC9-4C42-B267-ECB7A4F2C32E}" destId="{3026A7FB-A17D-4CFC-9219-48598D1E05B8}" srcOrd="0" destOrd="0" presId="urn:microsoft.com/office/officeart/2005/8/layout/lProcess2"/>
    <dgm:cxn modelId="{93657195-4FA0-41C1-A0B1-30F4E1388E85}" type="presOf" srcId="{452F8CB7-78B6-43CD-AF5B-200751C0D3F4}" destId="{6164E91F-5FDF-4E4E-A0F2-235E2DE7B697}" srcOrd="1" destOrd="0" presId="urn:microsoft.com/office/officeart/2005/8/layout/lProcess2"/>
    <dgm:cxn modelId="{F8417479-F6DB-4943-8607-B4614BF7C4DE}" srcId="{452F8CB7-78B6-43CD-AF5B-200751C0D3F4}" destId="{5FFE894D-7486-4688-B520-0D5CE8663452}" srcOrd="0" destOrd="0" parTransId="{ADEA56AB-3142-4315-83A0-4727B88F1FB4}" sibTransId="{468E20C6-D6BC-45CE-BCCB-CFE5B5F5293E}"/>
    <dgm:cxn modelId="{D847BFD4-B64A-4ADB-B3BC-5B1C8B3944A0}" type="presOf" srcId="{6B432BD4-EB06-4B2A-B7BF-9C78291B082F}" destId="{4F393AA6-C36F-457A-8FF0-1561698E8627}" srcOrd="0" destOrd="0" presId="urn:microsoft.com/office/officeart/2005/8/layout/lProcess2"/>
    <dgm:cxn modelId="{B4042FD7-F1BC-446B-923F-C8C20F86BA54}" type="presOf" srcId="{6B432BD4-EB06-4B2A-B7BF-9C78291B082F}" destId="{53FB80AD-3B60-4AFE-99AA-6BEB527CA53D}" srcOrd="1" destOrd="0" presId="urn:microsoft.com/office/officeart/2005/8/layout/lProcess2"/>
    <dgm:cxn modelId="{0D0BF99E-1C54-44C7-B126-8C36B9B4A800}" srcId="{6B432BD4-EB06-4B2A-B7BF-9C78291B082F}" destId="{A142FE88-4BC9-4C42-B267-ECB7A4F2C32E}" srcOrd="0" destOrd="0" parTransId="{B1AFA4E2-1194-45D7-ABC1-2DB4310957CD}" sibTransId="{12537984-5C4C-492C-A736-FB275462B246}"/>
    <dgm:cxn modelId="{E8C61E7D-BB68-45CC-BD97-3DE445B48765}" type="presOf" srcId="{9B34A1D5-7095-4DE8-8532-50E2AF487448}" destId="{40F72ADA-AA2D-44F4-A578-E2FF15C6A983}" srcOrd="0" destOrd="0" presId="urn:microsoft.com/office/officeart/2005/8/layout/lProcess2"/>
    <dgm:cxn modelId="{8CBA663F-CB62-4AF2-AFEC-0C9904CB924E}" type="presParOf" srcId="{40F72ADA-AA2D-44F4-A578-E2FF15C6A983}" destId="{F16539A9-72E7-4B7F-8C8D-D618288C5E20}" srcOrd="0" destOrd="0" presId="urn:microsoft.com/office/officeart/2005/8/layout/lProcess2"/>
    <dgm:cxn modelId="{1DAF5974-5F66-4CF8-B47A-2E02DA2BB93D}" type="presParOf" srcId="{F16539A9-72E7-4B7F-8C8D-D618288C5E20}" destId="{4F393AA6-C36F-457A-8FF0-1561698E8627}" srcOrd="0" destOrd="0" presId="urn:microsoft.com/office/officeart/2005/8/layout/lProcess2"/>
    <dgm:cxn modelId="{BF740B1E-5DD6-477D-8FB4-814BC21AA6AF}" type="presParOf" srcId="{F16539A9-72E7-4B7F-8C8D-D618288C5E20}" destId="{53FB80AD-3B60-4AFE-99AA-6BEB527CA53D}" srcOrd="1" destOrd="0" presId="urn:microsoft.com/office/officeart/2005/8/layout/lProcess2"/>
    <dgm:cxn modelId="{88C5AD91-763F-4D68-AFB9-71A8ED21BC38}" type="presParOf" srcId="{F16539A9-72E7-4B7F-8C8D-D618288C5E20}" destId="{7C16B1A4-3A0B-4288-B10E-F23A2D784BE7}" srcOrd="2" destOrd="0" presId="urn:microsoft.com/office/officeart/2005/8/layout/lProcess2"/>
    <dgm:cxn modelId="{0EAB8E13-8D25-4E63-8209-F8B89009D6A1}" type="presParOf" srcId="{7C16B1A4-3A0B-4288-B10E-F23A2D784BE7}" destId="{D5B0F469-079A-49AB-B44E-D0FFF185A084}" srcOrd="0" destOrd="0" presId="urn:microsoft.com/office/officeart/2005/8/layout/lProcess2"/>
    <dgm:cxn modelId="{BD7BEBD4-B475-48DF-8EF7-F8A5A7E69678}" type="presParOf" srcId="{D5B0F469-079A-49AB-B44E-D0FFF185A084}" destId="{3026A7FB-A17D-4CFC-9219-48598D1E05B8}" srcOrd="0" destOrd="0" presId="urn:microsoft.com/office/officeart/2005/8/layout/lProcess2"/>
    <dgm:cxn modelId="{E30D0EF0-606B-4D43-BB52-64DF94EF5C20}" type="presParOf" srcId="{40F72ADA-AA2D-44F4-A578-E2FF15C6A983}" destId="{F6E45390-643C-43C6-B1BB-C8CBF9250256}" srcOrd="1" destOrd="0" presId="urn:microsoft.com/office/officeart/2005/8/layout/lProcess2"/>
    <dgm:cxn modelId="{19C96DCD-A981-4EA6-9970-A59DE6A311A6}" type="presParOf" srcId="{40F72ADA-AA2D-44F4-A578-E2FF15C6A983}" destId="{FC2A7AE2-A205-45E2-9880-6E0E18DCAD69}" srcOrd="2" destOrd="0" presId="urn:microsoft.com/office/officeart/2005/8/layout/lProcess2"/>
    <dgm:cxn modelId="{7C14CB9F-3E1A-4165-867E-97FBC50283D3}" type="presParOf" srcId="{FC2A7AE2-A205-45E2-9880-6E0E18DCAD69}" destId="{9BB7E445-3BE2-4582-812D-118D3C815184}" srcOrd="0" destOrd="0" presId="urn:microsoft.com/office/officeart/2005/8/layout/lProcess2"/>
    <dgm:cxn modelId="{504EE6A5-5FB3-49F9-8780-4D2CD5FAD823}" type="presParOf" srcId="{FC2A7AE2-A205-45E2-9880-6E0E18DCAD69}" destId="{6164E91F-5FDF-4E4E-A0F2-235E2DE7B697}" srcOrd="1" destOrd="0" presId="urn:microsoft.com/office/officeart/2005/8/layout/lProcess2"/>
    <dgm:cxn modelId="{74DB40B6-73A3-4286-8733-A20D4A2DBF13}" type="presParOf" srcId="{FC2A7AE2-A205-45E2-9880-6E0E18DCAD69}" destId="{5A269302-E82A-4B26-96D6-A307C5E5C0A1}" srcOrd="2" destOrd="0" presId="urn:microsoft.com/office/officeart/2005/8/layout/lProcess2"/>
    <dgm:cxn modelId="{0FB394A6-07AA-4FFB-B59C-3D0373573593}" type="presParOf" srcId="{5A269302-E82A-4B26-96D6-A307C5E5C0A1}" destId="{BF9395F6-7718-4E52-8090-874A4555F786}" srcOrd="0" destOrd="0" presId="urn:microsoft.com/office/officeart/2005/8/layout/lProcess2"/>
    <dgm:cxn modelId="{73538D5B-AD06-4C8F-86D8-B77DBF9383FD}" type="presParOf" srcId="{BF9395F6-7718-4E52-8090-874A4555F786}" destId="{7BD54070-9143-49E7-A71D-CC2BBECD6B0A}" srcOrd="0"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FF2993-BCF6-4638-9413-7385AB76AEFB}">
      <dsp:nvSpPr>
        <dsp:cNvPr id="0" name=""/>
        <dsp:cNvSpPr/>
      </dsp:nvSpPr>
      <dsp:spPr>
        <a:xfrm>
          <a:off x="0" y="232017"/>
          <a:ext cx="8229600" cy="1406924"/>
        </a:xfrm>
        <a:prstGeom prst="roundRect">
          <a:avLst/>
        </a:prstGeom>
        <a:gradFill rotWithShape="0">
          <a:gsLst>
            <a:gs pos="0">
              <a:schemeClr val="lt1">
                <a:hueOff val="0"/>
                <a:satOff val="0"/>
                <a:lumOff val="0"/>
                <a:alphaOff val="0"/>
                <a:shade val="70000"/>
                <a:satMod val="150000"/>
              </a:schemeClr>
            </a:gs>
            <a:gs pos="34000">
              <a:schemeClr val="lt1">
                <a:hueOff val="0"/>
                <a:satOff val="0"/>
                <a:lumOff val="0"/>
                <a:alphaOff val="0"/>
                <a:shade val="70000"/>
                <a:satMod val="140000"/>
              </a:schemeClr>
            </a:gs>
            <a:gs pos="70000">
              <a:schemeClr val="lt1">
                <a:hueOff val="0"/>
                <a:satOff val="0"/>
                <a:lumOff val="0"/>
                <a:alphaOff val="0"/>
                <a:tint val="100000"/>
                <a:shade val="90000"/>
                <a:satMod val="140000"/>
              </a:schemeClr>
            </a:gs>
            <a:gs pos="100000">
              <a:schemeClr val="lt1">
                <a:hueOff val="0"/>
                <a:satOff val="0"/>
                <a:lumOff val="0"/>
                <a:alphaOff val="0"/>
                <a:tint val="100000"/>
                <a:shade val="100000"/>
                <a:satMod val="100000"/>
              </a:schemeClr>
            </a:gs>
          </a:gsLst>
          <a:path path="circle">
            <a:fillToRect l="100000" t="100000" r="100000" b="100000"/>
          </a:path>
        </a:gradFill>
        <a:ln>
          <a:noFill/>
        </a:ln>
        <a:effectLst>
          <a:outerShdw blurRad="38100" dist="25400" dir="2700000" algn="br" rotWithShape="0">
            <a:srgbClr val="00000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just" defTabSz="889000">
            <a:lnSpc>
              <a:spcPct val="90000"/>
            </a:lnSpc>
            <a:spcBef>
              <a:spcPct val="0"/>
            </a:spcBef>
            <a:spcAft>
              <a:spcPct val="35000"/>
            </a:spcAft>
          </a:pPr>
          <a:r>
            <a:rPr lang="en-US" sz="2000" b="0" i="0" kern="1200" dirty="0" smtClean="0"/>
            <a:t>The term “Franchising” </a:t>
          </a:r>
          <a:r>
            <a:rPr lang="en-US" sz="1922" b="0" i="0" kern="1200" dirty="0" smtClean="0"/>
            <a:t>historically meant</a:t>
          </a:r>
          <a:r>
            <a:rPr lang="en-US" sz="2000" b="0" i="0" kern="1200" dirty="0" smtClean="0"/>
            <a:t> a granting of right, an exemption or freedom from servitude</a:t>
          </a:r>
          <a:endParaRPr lang="en-US" sz="2000" b="0" i="0" kern="1200" dirty="0"/>
        </a:p>
      </dsp:txBody>
      <dsp:txXfrm>
        <a:off x="68680" y="300697"/>
        <a:ext cx="8092240" cy="1269564"/>
      </dsp:txXfrm>
    </dsp:sp>
    <dsp:sp modelId="{1DFD9296-DD30-4778-980D-9834B7392DB3}">
      <dsp:nvSpPr>
        <dsp:cNvPr id="0" name=""/>
        <dsp:cNvSpPr/>
      </dsp:nvSpPr>
      <dsp:spPr>
        <a:xfrm>
          <a:off x="0" y="1849237"/>
          <a:ext cx="8229600" cy="1406924"/>
        </a:xfrm>
        <a:prstGeom prst="roundRect">
          <a:avLst/>
        </a:prstGeom>
        <a:gradFill rotWithShape="0">
          <a:gsLst>
            <a:gs pos="0">
              <a:schemeClr val="lt1">
                <a:hueOff val="0"/>
                <a:satOff val="0"/>
                <a:lumOff val="0"/>
                <a:alphaOff val="0"/>
                <a:shade val="70000"/>
                <a:satMod val="150000"/>
              </a:schemeClr>
            </a:gs>
            <a:gs pos="34000">
              <a:schemeClr val="lt1">
                <a:hueOff val="0"/>
                <a:satOff val="0"/>
                <a:lumOff val="0"/>
                <a:alphaOff val="0"/>
                <a:shade val="70000"/>
                <a:satMod val="140000"/>
              </a:schemeClr>
            </a:gs>
            <a:gs pos="70000">
              <a:schemeClr val="lt1">
                <a:hueOff val="0"/>
                <a:satOff val="0"/>
                <a:lumOff val="0"/>
                <a:alphaOff val="0"/>
                <a:tint val="100000"/>
                <a:shade val="90000"/>
                <a:satMod val="140000"/>
              </a:schemeClr>
            </a:gs>
            <a:gs pos="100000">
              <a:schemeClr val="lt1">
                <a:hueOff val="0"/>
                <a:satOff val="0"/>
                <a:lumOff val="0"/>
                <a:alphaOff val="0"/>
                <a:tint val="100000"/>
                <a:shade val="100000"/>
                <a:satMod val="100000"/>
              </a:schemeClr>
            </a:gs>
          </a:gsLst>
          <a:path path="circle">
            <a:fillToRect l="100000" t="100000" r="100000" b="100000"/>
          </a:path>
        </a:gradFill>
        <a:ln>
          <a:noFill/>
        </a:ln>
        <a:effectLst>
          <a:outerShdw blurRad="38100" dist="25400" dir="2700000" algn="br" rotWithShape="0">
            <a:srgbClr val="00000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just" defTabSz="889000">
            <a:lnSpc>
              <a:spcPct val="90000"/>
            </a:lnSpc>
            <a:spcBef>
              <a:spcPct val="0"/>
            </a:spcBef>
            <a:spcAft>
              <a:spcPct val="35000"/>
            </a:spcAft>
          </a:pPr>
          <a:r>
            <a:rPr lang="en-US" sz="2000" b="0" i="0" kern="1200" dirty="0" smtClean="0"/>
            <a:t>The modern definition:  </a:t>
          </a:r>
          <a:r>
            <a:rPr lang="en-US" sz="2000" i="0" kern="1200" dirty="0" smtClean="0"/>
            <a:t>A continuing relationship in which a </a:t>
          </a:r>
          <a:r>
            <a:rPr lang="en-US" sz="2000" b="1" i="0" kern="1200" dirty="0" smtClean="0"/>
            <a:t>franchisor</a:t>
          </a:r>
          <a:r>
            <a:rPr lang="en-US" sz="2000" i="0" kern="1200" dirty="0" smtClean="0"/>
            <a:t> provides a </a:t>
          </a:r>
          <a:r>
            <a:rPr lang="en-US" sz="2000" i="0" u="none" kern="1200" dirty="0" smtClean="0"/>
            <a:t>licensed privilege to</a:t>
          </a:r>
          <a:r>
            <a:rPr lang="en-US" sz="2000" i="0" kern="1200" dirty="0" smtClean="0"/>
            <a:t> the </a:t>
          </a:r>
          <a:r>
            <a:rPr lang="en-US" sz="2000" b="1" i="0" kern="1200" dirty="0" smtClean="0"/>
            <a:t>franchisee</a:t>
          </a:r>
          <a:r>
            <a:rPr lang="en-US" sz="2000" i="0" kern="1200" dirty="0" smtClean="0"/>
            <a:t> to do business and offers assistance in organizing, training, merchandising, marketing and managing in return for a monetary consideration</a:t>
          </a:r>
          <a:r>
            <a:rPr lang="en-US" sz="2000" i="1" kern="1200" dirty="0" smtClean="0"/>
            <a:t>. </a:t>
          </a:r>
        </a:p>
      </dsp:txBody>
      <dsp:txXfrm>
        <a:off x="68680" y="1917917"/>
        <a:ext cx="8092240" cy="1269564"/>
      </dsp:txXfrm>
    </dsp:sp>
    <dsp:sp modelId="{EF3DE2BB-53FA-4BF1-8870-8ECADAA0D8CA}">
      <dsp:nvSpPr>
        <dsp:cNvPr id="0" name=""/>
        <dsp:cNvSpPr/>
      </dsp:nvSpPr>
      <dsp:spPr>
        <a:xfrm>
          <a:off x="0" y="3423760"/>
          <a:ext cx="8229600" cy="1406924"/>
        </a:xfrm>
        <a:prstGeom prst="roundRect">
          <a:avLst/>
        </a:prstGeom>
        <a:gradFill rotWithShape="0">
          <a:gsLst>
            <a:gs pos="0">
              <a:schemeClr val="lt1">
                <a:hueOff val="0"/>
                <a:satOff val="0"/>
                <a:lumOff val="0"/>
                <a:alphaOff val="0"/>
                <a:shade val="70000"/>
                <a:satMod val="150000"/>
              </a:schemeClr>
            </a:gs>
            <a:gs pos="34000">
              <a:schemeClr val="lt1">
                <a:hueOff val="0"/>
                <a:satOff val="0"/>
                <a:lumOff val="0"/>
                <a:alphaOff val="0"/>
                <a:shade val="70000"/>
                <a:satMod val="140000"/>
              </a:schemeClr>
            </a:gs>
            <a:gs pos="70000">
              <a:schemeClr val="lt1">
                <a:hueOff val="0"/>
                <a:satOff val="0"/>
                <a:lumOff val="0"/>
                <a:alphaOff val="0"/>
                <a:tint val="100000"/>
                <a:shade val="90000"/>
                <a:satMod val="140000"/>
              </a:schemeClr>
            </a:gs>
            <a:gs pos="100000">
              <a:schemeClr val="lt1">
                <a:hueOff val="0"/>
                <a:satOff val="0"/>
                <a:lumOff val="0"/>
                <a:alphaOff val="0"/>
                <a:tint val="100000"/>
                <a:shade val="100000"/>
                <a:satMod val="100000"/>
              </a:schemeClr>
            </a:gs>
          </a:gsLst>
          <a:path path="circle">
            <a:fillToRect l="100000" t="100000" r="100000" b="100000"/>
          </a:path>
        </a:gradFill>
        <a:ln>
          <a:noFill/>
        </a:ln>
        <a:effectLst>
          <a:outerShdw blurRad="38100" dist="25400" dir="2700000" algn="br" rotWithShape="0">
            <a:srgbClr val="00000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just" defTabSz="889000">
            <a:lnSpc>
              <a:spcPct val="90000"/>
            </a:lnSpc>
            <a:spcBef>
              <a:spcPct val="0"/>
            </a:spcBef>
            <a:spcAft>
              <a:spcPct val="35000"/>
            </a:spcAft>
          </a:pPr>
          <a:r>
            <a:rPr lang="en-US" sz="2000" b="1" kern="1200" dirty="0" smtClean="0"/>
            <a:t>Franchisor:  </a:t>
          </a:r>
          <a:r>
            <a:rPr lang="en-US" sz="2000" kern="1200" dirty="0" smtClean="0"/>
            <a:t>Owner of the product, service, or method</a:t>
          </a:r>
        </a:p>
        <a:p>
          <a:pPr lvl="0" algn="just" defTabSz="889000">
            <a:lnSpc>
              <a:spcPct val="90000"/>
            </a:lnSpc>
            <a:spcBef>
              <a:spcPct val="0"/>
            </a:spcBef>
            <a:spcAft>
              <a:spcPct val="35000"/>
            </a:spcAft>
          </a:pPr>
          <a:r>
            <a:rPr lang="en-US" sz="2000" b="1" i="0" kern="1200" dirty="0" smtClean="0"/>
            <a:t>Franchisee</a:t>
          </a:r>
          <a:r>
            <a:rPr lang="en-US" sz="2000" b="1" i="1" kern="1200" dirty="0" smtClean="0"/>
            <a:t>:  </a:t>
          </a:r>
          <a:r>
            <a:rPr lang="en-US" sz="2000" kern="1200" dirty="0" smtClean="0"/>
            <a:t>Affiliated Dealer &amp; Distributor </a:t>
          </a:r>
          <a:endParaRPr lang="en-US" sz="2000" kern="1200" dirty="0"/>
        </a:p>
      </dsp:txBody>
      <dsp:txXfrm>
        <a:off x="68680" y="3492440"/>
        <a:ext cx="8092240" cy="1269564"/>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FF2993-BCF6-4638-9413-7385AB76AEFB}">
      <dsp:nvSpPr>
        <dsp:cNvPr id="0" name=""/>
        <dsp:cNvSpPr/>
      </dsp:nvSpPr>
      <dsp:spPr>
        <a:xfrm>
          <a:off x="0" y="398102"/>
          <a:ext cx="8229600" cy="2037902"/>
        </a:xfrm>
        <a:prstGeom prst="roundRect">
          <a:avLst/>
        </a:prstGeom>
        <a:solidFill>
          <a:schemeClr val="lt1">
            <a:hueOff val="0"/>
            <a:satOff val="0"/>
            <a:lumOff val="0"/>
            <a:alphaOff val="0"/>
          </a:schemeClr>
        </a:solidFill>
        <a:ln>
          <a:noFill/>
        </a:ln>
        <a:effectLst>
          <a:outerShdw blurRad="38100" dist="25400" dir="2700000" algn="br" rotWithShape="0">
            <a:srgbClr val="000000">
              <a:alpha val="6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just" defTabSz="1066800">
            <a:lnSpc>
              <a:spcPct val="90000"/>
            </a:lnSpc>
            <a:spcBef>
              <a:spcPct val="0"/>
            </a:spcBef>
            <a:spcAft>
              <a:spcPct val="35000"/>
            </a:spcAft>
          </a:pPr>
          <a:r>
            <a:rPr lang="en-US" sz="2400" b="0" kern="1200" dirty="0" smtClean="0"/>
            <a:t>1. Typically occurs in businesses where there is a notable service component that must be performed near customers. </a:t>
          </a:r>
          <a:endParaRPr lang="en-US" sz="2400" b="0" i="1" kern="1200" dirty="0"/>
        </a:p>
      </dsp:txBody>
      <dsp:txXfrm>
        <a:off x="99482" y="497584"/>
        <a:ext cx="8030636" cy="1838938"/>
      </dsp:txXfrm>
    </dsp:sp>
    <dsp:sp modelId="{1DFD9296-DD30-4778-980D-9834B7392DB3}">
      <dsp:nvSpPr>
        <dsp:cNvPr id="0" name=""/>
        <dsp:cNvSpPr/>
      </dsp:nvSpPr>
      <dsp:spPr>
        <a:xfrm>
          <a:off x="0" y="2646299"/>
          <a:ext cx="8229600" cy="2037902"/>
        </a:xfrm>
        <a:prstGeom prst="roundRect">
          <a:avLst/>
        </a:prstGeom>
        <a:solidFill>
          <a:schemeClr val="lt1">
            <a:hueOff val="0"/>
            <a:satOff val="0"/>
            <a:lumOff val="0"/>
            <a:alphaOff val="0"/>
          </a:schemeClr>
        </a:solidFill>
        <a:ln>
          <a:noFill/>
        </a:ln>
        <a:effectLst>
          <a:outerShdw blurRad="38100" dist="25400" dir="2700000" algn="br" rotWithShape="0">
            <a:srgbClr val="000000">
              <a:alpha val="6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just" defTabSz="1066800">
            <a:lnSpc>
              <a:spcPct val="90000"/>
            </a:lnSpc>
            <a:spcBef>
              <a:spcPct val="0"/>
            </a:spcBef>
            <a:spcAft>
              <a:spcPct val="35000"/>
            </a:spcAft>
          </a:pPr>
          <a:r>
            <a:rPr lang="en-US" sz="2400" b="0" kern="1200" dirty="0" smtClean="0"/>
            <a:t>2. Franchise contracts typically reflect a unique allocation of responsibilities, decision rights, and profits between a centralized principal (the franchisor) and decentralized agents (franchisees) (Combs, Michael, &amp; </a:t>
          </a:r>
          <a:r>
            <a:rPr lang="en-US" sz="2400" b="0" kern="1200" dirty="0" err="1" smtClean="0"/>
            <a:t>Castrogiovanni</a:t>
          </a:r>
          <a:r>
            <a:rPr lang="en-US" sz="2400" b="0" kern="1200" dirty="0" smtClean="0"/>
            <a:t>, (2004). </a:t>
          </a:r>
        </a:p>
      </dsp:txBody>
      <dsp:txXfrm>
        <a:off x="99482" y="2745781"/>
        <a:ext cx="8030636" cy="1838938"/>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C282BE-2831-4BED-947D-E6C4AF86BCC4}">
      <dsp:nvSpPr>
        <dsp:cNvPr id="0" name=""/>
        <dsp:cNvSpPr/>
      </dsp:nvSpPr>
      <dsp:spPr>
        <a:xfrm>
          <a:off x="3294" y="552602"/>
          <a:ext cx="1981088" cy="512672"/>
        </a:xfrm>
        <a:prstGeom prst="rect">
          <a:avLst/>
        </a:prstGeom>
        <a:gradFill rotWithShape="0">
          <a:gsLst>
            <a:gs pos="0">
              <a:schemeClr val="accent1">
                <a:hueOff val="0"/>
                <a:satOff val="0"/>
                <a:lumOff val="0"/>
                <a:alphaOff val="0"/>
                <a:shade val="70000"/>
                <a:satMod val="150000"/>
              </a:schemeClr>
            </a:gs>
            <a:gs pos="34000">
              <a:schemeClr val="accent1">
                <a:hueOff val="0"/>
                <a:satOff val="0"/>
                <a:lumOff val="0"/>
                <a:alphaOff val="0"/>
                <a:shade val="70000"/>
                <a:satMod val="140000"/>
              </a:schemeClr>
            </a:gs>
            <a:gs pos="70000">
              <a:schemeClr val="accent1">
                <a:hueOff val="0"/>
                <a:satOff val="0"/>
                <a:lumOff val="0"/>
                <a:alphaOff val="0"/>
                <a:tint val="100000"/>
                <a:shade val="90000"/>
                <a:satMod val="140000"/>
              </a:schemeClr>
            </a:gs>
            <a:gs pos="100000">
              <a:schemeClr val="accent1">
                <a:hueOff val="0"/>
                <a:satOff val="0"/>
                <a:lumOff val="0"/>
                <a:alphaOff val="0"/>
                <a:tint val="100000"/>
                <a:shade val="100000"/>
                <a:satMod val="100000"/>
              </a:schemeClr>
            </a:gs>
          </a:gsLst>
          <a:path path="circle">
            <a:fillToRect l="100000" t="100000" r="100000" b="100000"/>
          </a:path>
        </a:gradFill>
        <a:ln w="9525" cap="flat" cmpd="sng" algn="ctr">
          <a:solidFill>
            <a:schemeClr val="accent1">
              <a:hueOff val="0"/>
              <a:satOff val="0"/>
              <a:lumOff val="0"/>
              <a:alphaOff val="0"/>
            </a:schemeClr>
          </a:solidFill>
          <a:prstDash val="solid"/>
        </a:ln>
        <a:effectLst>
          <a:outerShdw blurRad="38100" dist="25400" dir="2700000" algn="br" rotWithShape="0">
            <a:srgbClr val="000000">
              <a:alpha val="60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99568" tIns="56896" rIns="99568" bIns="56896" numCol="1" spcCol="1270" anchor="ctr" anchorCtr="0">
          <a:noAutofit/>
        </a:bodyPr>
        <a:lstStyle/>
        <a:p>
          <a:pPr lvl="0" algn="ctr" defTabSz="622300">
            <a:lnSpc>
              <a:spcPct val="90000"/>
            </a:lnSpc>
            <a:spcBef>
              <a:spcPct val="0"/>
            </a:spcBef>
            <a:spcAft>
              <a:spcPct val="35000"/>
            </a:spcAft>
          </a:pPr>
          <a:r>
            <a:rPr lang="en-US" sz="1400" kern="1200" dirty="0" smtClean="0"/>
            <a:t>Product and Trade Name Franchising</a:t>
          </a:r>
          <a:endParaRPr lang="en-US" sz="1400" kern="1200" dirty="0"/>
        </a:p>
      </dsp:txBody>
      <dsp:txXfrm>
        <a:off x="3294" y="552602"/>
        <a:ext cx="1981088" cy="512672"/>
      </dsp:txXfrm>
    </dsp:sp>
    <dsp:sp modelId="{4760CB38-D1F2-469D-94C1-22E3FE9E38A9}">
      <dsp:nvSpPr>
        <dsp:cNvPr id="0" name=""/>
        <dsp:cNvSpPr/>
      </dsp:nvSpPr>
      <dsp:spPr>
        <a:xfrm>
          <a:off x="3294" y="1065274"/>
          <a:ext cx="1981088" cy="3487522"/>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38100" dist="25400" dir="2700000" algn="br" rotWithShape="0">
            <a:srgbClr val="000000">
              <a:alpha val="60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n-US" sz="1400" kern="1200" dirty="0" smtClean="0"/>
            <a:t>Franchisees are granted the rights to distribute a franchisor’s products or services within a specified territory or at a specific location, generally with the use of the manufacturer’s identifying name or trademark.</a:t>
          </a:r>
          <a:endParaRPr lang="en-US" sz="1400" kern="1200" dirty="0"/>
        </a:p>
      </dsp:txBody>
      <dsp:txXfrm>
        <a:off x="3294" y="1065274"/>
        <a:ext cx="1981088" cy="3487522"/>
      </dsp:txXfrm>
    </dsp:sp>
    <dsp:sp modelId="{7C8D3CC7-1617-49A3-BB85-01E6D255FC31}">
      <dsp:nvSpPr>
        <dsp:cNvPr id="0" name=""/>
        <dsp:cNvSpPr/>
      </dsp:nvSpPr>
      <dsp:spPr>
        <a:xfrm>
          <a:off x="2261735" y="552602"/>
          <a:ext cx="1981088" cy="512672"/>
        </a:xfrm>
        <a:prstGeom prst="rect">
          <a:avLst/>
        </a:prstGeom>
        <a:gradFill rotWithShape="0">
          <a:gsLst>
            <a:gs pos="0">
              <a:schemeClr val="accent1">
                <a:hueOff val="0"/>
                <a:satOff val="0"/>
                <a:lumOff val="0"/>
                <a:alphaOff val="0"/>
                <a:shade val="70000"/>
                <a:satMod val="150000"/>
              </a:schemeClr>
            </a:gs>
            <a:gs pos="34000">
              <a:schemeClr val="accent1">
                <a:hueOff val="0"/>
                <a:satOff val="0"/>
                <a:lumOff val="0"/>
                <a:alphaOff val="0"/>
                <a:shade val="70000"/>
                <a:satMod val="140000"/>
              </a:schemeClr>
            </a:gs>
            <a:gs pos="70000">
              <a:schemeClr val="accent1">
                <a:hueOff val="0"/>
                <a:satOff val="0"/>
                <a:lumOff val="0"/>
                <a:alphaOff val="0"/>
                <a:tint val="100000"/>
                <a:shade val="90000"/>
                <a:satMod val="140000"/>
              </a:schemeClr>
            </a:gs>
            <a:gs pos="100000">
              <a:schemeClr val="accent1">
                <a:hueOff val="0"/>
                <a:satOff val="0"/>
                <a:lumOff val="0"/>
                <a:alphaOff val="0"/>
                <a:tint val="100000"/>
                <a:shade val="100000"/>
                <a:satMod val="100000"/>
              </a:schemeClr>
            </a:gs>
          </a:gsLst>
          <a:path path="circle">
            <a:fillToRect l="100000" t="100000" r="100000" b="100000"/>
          </a:path>
        </a:gradFill>
        <a:ln w="9525" cap="flat" cmpd="sng" algn="ctr">
          <a:solidFill>
            <a:schemeClr val="accent1">
              <a:hueOff val="0"/>
              <a:satOff val="0"/>
              <a:lumOff val="0"/>
              <a:alphaOff val="0"/>
            </a:schemeClr>
          </a:solidFill>
          <a:prstDash val="solid"/>
        </a:ln>
        <a:effectLst>
          <a:outerShdw blurRad="38100" dist="25400" dir="2700000" algn="br" rotWithShape="0">
            <a:srgbClr val="000000">
              <a:alpha val="60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99568" tIns="56896" rIns="99568" bIns="56896" numCol="1" spcCol="1270" anchor="ctr" anchorCtr="0">
          <a:noAutofit/>
        </a:bodyPr>
        <a:lstStyle/>
        <a:p>
          <a:pPr lvl="0" algn="ctr" defTabSz="622300">
            <a:lnSpc>
              <a:spcPct val="90000"/>
            </a:lnSpc>
            <a:spcBef>
              <a:spcPct val="0"/>
            </a:spcBef>
            <a:spcAft>
              <a:spcPct val="35000"/>
            </a:spcAft>
          </a:pPr>
          <a:r>
            <a:rPr lang="en-US" sz="1400" kern="1200" dirty="0" smtClean="0"/>
            <a:t>Business-Format Franchising</a:t>
          </a:r>
          <a:endParaRPr lang="en-US" sz="1400" kern="1200" dirty="0"/>
        </a:p>
      </dsp:txBody>
      <dsp:txXfrm>
        <a:off x="2261735" y="552602"/>
        <a:ext cx="1981088" cy="512672"/>
      </dsp:txXfrm>
    </dsp:sp>
    <dsp:sp modelId="{DA65448F-42EB-43C0-A813-9F2362A27910}">
      <dsp:nvSpPr>
        <dsp:cNvPr id="0" name=""/>
        <dsp:cNvSpPr/>
      </dsp:nvSpPr>
      <dsp:spPr>
        <a:xfrm>
          <a:off x="2261735" y="1065274"/>
          <a:ext cx="1981088" cy="3487522"/>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38100" dist="25400" dir="2700000" algn="br" rotWithShape="0">
            <a:srgbClr val="000000">
              <a:alpha val="60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n-US" sz="1400" kern="1200" dirty="0" smtClean="0"/>
            <a:t>Granting of a license for a predetermined financial return by a franchisor to its franchisees, entitling them to make use of a complete business package, including training, support and the corporate name, thus enabling them to operate their own businesses to exactly the same standards and format as the other units in the franchised chain.</a:t>
          </a:r>
          <a:endParaRPr lang="en-US" sz="1400" kern="1200" dirty="0"/>
        </a:p>
      </dsp:txBody>
      <dsp:txXfrm>
        <a:off x="2261735" y="1065274"/>
        <a:ext cx="1981088" cy="3487522"/>
      </dsp:txXfrm>
    </dsp:sp>
    <dsp:sp modelId="{0687610B-AD7F-452F-AB43-3E100C6CD6CA}">
      <dsp:nvSpPr>
        <dsp:cNvPr id="0" name=""/>
        <dsp:cNvSpPr/>
      </dsp:nvSpPr>
      <dsp:spPr>
        <a:xfrm>
          <a:off x="4520176" y="552602"/>
          <a:ext cx="1981088" cy="512672"/>
        </a:xfrm>
        <a:prstGeom prst="rect">
          <a:avLst/>
        </a:prstGeom>
        <a:gradFill rotWithShape="0">
          <a:gsLst>
            <a:gs pos="0">
              <a:schemeClr val="accent1">
                <a:hueOff val="0"/>
                <a:satOff val="0"/>
                <a:lumOff val="0"/>
                <a:alphaOff val="0"/>
                <a:shade val="70000"/>
                <a:satMod val="150000"/>
              </a:schemeClr>
            </a:gs>
            <a:gs pos="34000">
              <a:schemeClr val="accent1">
                <a:hueOff val="0"/>
                <a:satOff val="0"/>
                <a:lumOff val="0"/>
                <a:alphaOff val="0"/>
                <a:shade val="70000"/>
                <a:satMod val="140000"/>
              </a:schemeClr>
            </a:gs>
            <a:gs pos="70000">
              <a:schemeClr val="accent1">
                <a:hueOff val="0"/>
                <a:satOff val="0"/>
                <a:lumOff val="0"/>
                <a:alphaOff val="0"/>
                <a:tint val="100000"/>
                <a:shade val="90000"/>
                <a:satMod val="140000"/>
              </a:schemeClr>
            </a:gs>
            <a:gs pos="100000">
              <a:schemeClr val="accent1">
                <a:hueOff val="0"/>
                <a:satOff val="0"/>
                <a:lumOff val="0"/>
                <a:alphaOff val="0"/>
                <a:tint val="100000"/>
                <a:shade val="100000"/>
                <a:satMod val="100000"/>
              </a:schemeClr>
            </a:gs>
          </a:gsLst>
          <a:path path="circle">
            <a:fillToRect l="100000" t="100000" r="100000" b="100000"/>
          </a:path>
        </a:gradFill>
        <a:ln w="9525" cap="flat" cmpd="sng" algn="ctr">
          <a:solidFill>
            <a:schemeClr val="accent1">
              <a:hueOff val="0"/>
              <a:satOff val="0"/>
              <a:lumOff val="0"/>
              <a:alphaOff val="0"/>
            </a:schemeClr>
          </a:solidFill>
          <a:prstDash val="solid"/>
        </a:ln>
        <a:effectLst>
          <a:outerShdw blurRad="38100" dist="25400" dir="2700000" algn="br" rotWithShape="0">
            <a:srgbClr val="000000">
              <a:alpha val="60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99568" tIns="56896" rIns="99568" bIns="56896" numCol="1" spcCol="1270" anchor="ctr" anchorCtr="0">
          <a:noAutofit/>
        </a:bodyPr>
        <a:lstStyle/>
        <a:p>
          <a:pPr lvl="0" algn="ctr" defTabSz="622300">
            <a:lnSpc>
              <a:spcPct val="90000"/>
            </a:lnSpc>
            <a:spcBef>
              <a:spcPct val="0"/>
            </a:spcBef>
            <a:spcAft>
              <a:spcPct val="35000"/>
            </a:spcAft>
          </a:pPr>
          <a:r>
            <a:rPr lang="en-US" sz="1400" kern="1200" dirty="0" smtClean="0"/>
            <a:t>Dual Concept/Multiple Concept</a:t>
          </a:r>
          <a:endParaRPr lang="en-US" sz="1400" kern="1200" dirty="0"/>
        </a:p>
      </dsp:txBody>
      <dsp:txXfrm>
        <a:off x="4520176" y="552602"/>
        <a:ext cx="1981088" cy="512672"/>
      </dsp:txXfrm>
    </dsp:sp>
    <dsp:sp modelId="{1E4EE73D-4417-4B7D-B9EB-A402445E2269}">
      <dsp:nvSpPr>
        <dsp:cNvPr id="0" name=""/>
        <dsp:cNvSpPr/>
      </dsp:nvSpPr>
      <dsp:spPr>
        <a:xfrm>
          <a:off x="4520176" y="1065274"/>
          <a:ext cx="1981088" cy="3487522"/>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38100" dist="25400" dir="2700000" algn="br" rotWithShape="0">
            <a:srgbClr val="000000">
              <a:alpha val="60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n-US" sz="1400" kern="1200" dirty="0" smtClean="0"/>
            <a:t>Arrangement in which two or more concepts function simultaneously at one location</a:t>
          </a:r>
          <a:endParaRPr lang="en-US" sz="1400" kern="1200" dirty="0"/>
        </a:p>
        <a:p>
          <a:pPr marL="114300" lvl="1" indent="-114300" algn="l" defTabSz="622300">
            <a:lnSpc>
              <a:spcPct val="90000"/>
            </a:lnSpc>
            <a:spcBef>
              <a:spcPct val="0"/>
            </a:spcBef>
            <a:spcAft>
              <a:spcPct val="15000"/>
            </a:spcAft>
            <a:buChar char="••"/>
          </a:pPr>
          <a:endParaRPr lang="en-US" sz="1400" kern="1200" dirty="0"/>
        </a:p>
      </dsp:txBody>
      <dsp:txXfrm>
        <a:off x="4520176" y="1065274"/>
        <a:ext cx="1981088" cy="3487522"/>
      </dsp:txXfrm>
    </dsp:sp>
    <dsp:sp modelId="{FF2A7B45-D755-4C0D-982B-14D3E45376DA}">
      <dsp:nvSpPr>
        <dsp:cNvPr id="0" name=""/>
        <dsp:cNvSpPr/>
      </dsp:nvSpPr>
      <dsp:spPr>
        <a:xfrm>
          <a:off x="6778616" y="552602"/>
          <a:ext cx="1981088" cy="512672"/>
        </a:xfrm>
        <a:prstGeom prst="rect">
          <a:avLst/>
        </a:prstGeom>
        <a:gradFill rotWithShape="0">
          <a:gsLst>
            <a:gs pos="0">
              <a:schemeClr val="accent1">
                <a:hueOff val="0"/>
                <a:satOff val="0"/>
                <a:lumOff val="0"/>
                <a:alphaOff val="0"/>
                <a:shade val="70000"/>
                <a:satMod val="150000"/>
              </a:schemeClr>
            </a:gs>
            <a:gs pos="34000">
              <a:schemeClr val="accent1">
                <a:hueOff val="0"/>
                <a:satOff val="0"/>
                <a:lumOff val="0"/>
                <a:alphaOff val="0"/>
                <a:shade val="70000"/>
                <a:satMod val="140000"/>
              </a:schemeClr>
            </a:gs>
            <a:gs pos="70000">
              <a:schemeClr val="accent1">
                <a:hueOff val="0"/>
                <a:satOff val="0"/>
                <a:lumOff val="0"/>
                <a:alphaOff val="0"/>
                <a:tint val="100000"/>
                <a:shade val="90000"/>
                <a:satMod val="140000"/>
              </a:schemeClr>
            </a:gs>
            <a:gs pos="100000">
              <a:schemeClr val="accent1">
                <a:hueOff val="0"/>
                <a:satOff val="0"/>
                <a:lumOff val="0"/>
                <a:alphaOff val="0"/>
                <a:tint val="100000"/>
                <a:shade val="100000"/>
                <a:satMod val="100000"/>
              </a:schemeClr>
            </a:gs>
          </a:gsLst>
          <a:path path="circle">
            <a:fillToRect l="100000" t="100000" r="100000" b="100000"/>
          </a:path>
        </a:gradFill>
        <a:ln w="9525" cap="flat" cmpd="sng" algn="ctr">
          <a:solidFill>
            <a:schemeClr val="accent1">
              <a:hueOff val="0"/>
              <a:satOff val="0"/>
              <a:lumOff val="0"/>
              <a:alphaOff val="0"/>
            </a:schemeClr>
          </a:solidFill>
          <a:prstDash val="solid"/>
        </a:ln>
        <a:effectLst>
          <a:outerShdw blurRad="38100" dist="25400" dir="2700000" algn="br" rotWithShape="0">
            <a:srgbClr val="000000">
              <a:alpha val="60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99568" tIns="56896" rIns="99568" bIns="56896" numCol="1" spcCol="1270" anchor="ctr" anchorCtr="0">
          <a:noAutofit/>
        </a:bodyPr>
        <a:lstStyle/>
        <a:p>
          <a:pPr lvl="0" algn="ctr" defTabSz="622300">
            <a:lnSpc>
              <a:spcPct val="90000"/>
            </a:lnSpc>
            <a:spcBef>
              <a:spcPct val="0"/>
            </a:spcBef>
            <a:spcAft>
              <a:spcPct val="35000"/>
            </a:spcAft>
          </a:pPr>
          <a:r>
            <a:rPr lang="en-US" sz="1400" kern="1200" dirty="0" smtClean="0"/>
            <a:t>Master or Sub-Franchising</a:t>
          </a:r>
          <a:endParaRPr lang="en-US" sz="1400" kern="1200" dirty="0"/>
        </a:p>
      </dsp:txBody>
      <dsp:txXfrm>
        <a:off x="6778616" y="552602"/>
        <a:ext cx="1981088" cy="512672"/>
      </dsp:txXfrm>
    </dsp:sp>
    <dsp:sp modelId="{B40F3CCD-153D-4429-997F-A577F6F66039}">
      <dsp:nvSpPr>
        <dsp:cNvPr id="0" name=""/>
        <dsp:cNvSpPr/>
      </dsp:nvSpPr>
      <dsp:spPr>
        <a:xfrm>
          <a:off x="6778616" y="1065274"/>
          <a:ext cx="1981088" cy="3487522"/>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38100" dist="25400" dir="2700000" algn="br" rotWithShape="0">
            <a:srgbClr val="000000">
              <a:alpha val="60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n-US" sz="1400" kern="1200" dirty="0" smtClean="0"/>
            <a:t>Designed to provide growth of a franchise in areas or locations where original franchisor may not have easy access or a franchisor may not want to get involved. A master franchisee assumes all functions of the original franchisor and acts as sole representative in the region.</a:t>
          </a:r>
          <a:endParaRPr lang="en-US" sz="1400" kern="1200" dirty="0"/>
        </a:p>
      </dsp:txBody>
      <dsp:txXfrm>
        <a:off x="6778616" y="1065274"/>
        <a:ext cx="1981088" cy="3487522"/>
      </dsp:txXfrm>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88A154-74DF-4CE6-8505-444E89FA8627}">
      <dsp:nvSpPr>
        <dsp:cNvPr id="0" name=""/>
        <dsp:cNvSpPr/>
      </dsp:nvSpPr>
      <dsp:spPr>
        <a:xfrm>
          <a:off x="4442" y="0"/>
          <a:ext cx="2665476" cy="2304288"/>
        </a:xfrm>
        <a:prstGeom prst="upArrow">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sp>
    <dsp:sp modelId="{A3166A00-9392-4D04-8F9D-D84DE5A8EE44}">
      <dsp:nvSpPr>
        <dsp:cNvPr id="0" name=""/>
        <dsp:cNvSpPr/>
      </dsp:nvSpPr>
      <dsp:spPr>
        <a:xfrm>
          <a:off x="2749882" y="0"/>
          <a:ext cx="4523232" cy="23042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6464" tIns="0" rIns="156464" bIns="156464" numCol="1" spcCol="1270" anchor="ctr" anchorCtr="0">
          <a:noAutofit/>
        </a:bodyPr>
        <a:lstStyle/>
        <a:p>
          <a:pPr lvl="0" algn="l" defTabSz="977900">
            <a:lnSpc>
              <a:spcPct val="90000"/>
            </a:lnSpc>
            <a:spcBef>
              <a:spcPct val="0"/>
            </a:spcBef>
            <a:spcAft>
              <a:spcPct val="35000"/>
            </a:spcAft>
          </a:pPr>
          <a:r>
            <a:rPr lang="en-US" sz="2200" kern="1200" dirty="0" smtClean="0"/>
            <a:t>Agency Theory</a:t>
          </a:r>
          <a:endParaRPr lang="en-US" sz="2200" kern="1200" dirty="0"/>
        </a:p>
        <a:p>
          <a:pPr marL="171450" lvl="1" indent="-171450" algn="l" defTabSz="755650">
            <a:lnSpc>
              <a:spcPct val="90000"/>
            </a:lnSpc>
            <a:spcBef>
              <a:spcPct val="0"/>
            </a:spcBef>
            <a:spcAft>
              <a:spcPct val="15000"/>
            </a:spcAft>
            <a:buChar char="••"/>
          </a:pPr>
          <a:r>
            <a:rPr lang="en-US" sz="1700" kern="1200" dirty="0" smtClean="0"/>
            <a:t>Considers an existence of an agency relationship where one party (the principal/franchisor) hires an individual or an organization (the agent/franchisee) to provide a service.</a:t>
          </a:r>
          <a:endParaRPr lang="en-US" sz="1700" kern="1200" dirty="0"/>
        </a:p>
      </dsp:txBody>
      <dsp:txXfrm>
        <a:off x="2749882" y="0"/>
        <a:ext cx="4523232" cy="2304288"/>
      </dsp:txXfrm>
    </dsp:sp>
    <dsp:sp modelId="{FB35A96D-F998-418C-9F5A-7C492F984517}">
      <dsp:nvSpPr>
        <dsp:cNvPr id="0" name=""/>
        <dsp:cNvSpPr/>
      </dsp:nvSpPr>
      <dsp:spPr>
        <a:xfrm>
          <a:off x="804085" y="2496312"/>
          <a:ext cx="2665476" cy="2304288"/>
        </a:xfrm>
        <a:prstGeom prst="downArrow">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sp>
    <dsp:sp modelId="{1CF8CEA5-A3A9-48E5-B57A-728AC928496D}">
      <dsp:nvSpPr>
        <dsp:cNvPr id="0" name=""/>
        <dsp:cNvSpPr/>
      </dsp:nvSpPr>
      <dsp:spPr>
        <a:xfrm>
          <a:off x="3549525" y="2496312"/>
          <a:ext cx="4523232" cy="23042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6464" tIns="0" rIns="156464" bIns="156464" numCol="1" spcCol="1270" anchor="ctr" anchorCtr="0">
          <a:noAutofit/>
        </a:bodyPr>
        <a:lstStyle/>
        <a:p>
          <a:pPr lvl="0" algn="l" defTabSz="977900">
            <a:lnSpc>
              <a:spcPct val="90000"/>
            </a:lnSpc>
            <a:spcBef>
              <a:spcPct val="0"/>
            </a:spcBef>
            <a:spcAft>
              <a:spcPct val="35000"/>
            </a:spcAft>
          </a:pPr>
          <a:r>
            <a:rPr lang="en-US" sz="2200" kern="1200" dirty="0" smtClean="0"/>
            <a:t>Resource Scarcity Theory</a:t>
          </a:r>
          <a:endParaRPr lang="en-US" sz="2200" kern="1200" dirty="0"/>
        </a:p>
        <a:p>
          <a:pPr marL="171450" lvl="1" indent="-171450" algn="l" defTabSz="755650">
            <a:lnSpc>
              <a:spcPct val="90000"/>
            </a:lnSpc>
            <a:spcBef>
              <a:spcPct val="0"/>
            </a:spcBef>
            <a:spcAft>
              <a:spcPct val="15000"/>
            </a:spcAft>
            <a:buChar char="••"/>
          </a:pPr>
          <a:r>
            <a:rPr lang="en-US" sz="1700" kern="1200" dirty="0" smtClean="0"/>
            <a:t>The Resource Scarcity theory postulates that expanding firms use franchising to secure scarce capital (from the franchisees) in a mutually cost effective way.  It views franchising as a mechanism to ease financial and managerial constraints on the growth of a business.</a:t>
          </a:r>
          <a:endParaRPr lang="en-US" sz="1700" kern="1200" dirty="0"/>
        </a:p>
      </dsp:txBody>
      <dsp:txXfrm>
        <a:off x="3549525" y="2496312"/>
        <a:ext cx="4523232" cy="2304288"/>
      </dsp:txXfrm>
    </dsp:sp>
  </dsp:spTree>
</dsp:drawing>
</file>

<file path=ppt/diagrams/drawing4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FF2993-BCF6-4638-9413-7385AB76AEFB}">
      <dsp:nvSpPr>
        <dsp:cNvPr id="0" name=""/>
        <dsp:cNvSpPr/>
      </dsp:nvSpPr>
      <dsp:spPr>
        <a:xfrm>
          <a:off x="0" y="420680"/>
          <a:ext cx="8229600" cy="2015325"/>
        </a:xfrm>
        <a:prstGeom prst="roundRect">
          <a:avLst/>
        </a:prstGeom>
        <a:gradFill rotWithShape="0">
          <a:gsLst>
            <a:gs pos="0">
              <a:schemeClr val="lt1">
                <a:hueOff val="0"/>
                <a:satOff val="0"/>
                <a:lumOff val="0"/>
                <a:alphaOff val="0"/>
                <a:shade val="70000"/>
                <a:satMod val="150000"/>
              </a:schemeClr>
            </a:gs>
            <a:gs pos="34000">
              <a:schemeClr val="lt1">
                <a:hueOff val="0"/>
                <a:satOff val="0"/>
                <a:lumOff val="0"/>
                <a:alphaOff val="0"/>
                <a:shade val="70000"/>
                <a:satMod val="140000"/>
              </a:schemeClr>
            </a:gs>
            <a:gs pos="70000">
              <a:schemeClr val="lt1">
                <a:hueOff val="0"/>
                <a:satOff val="0"/>
                <a:lumOff val="0"/>
                <a:alphaOff val="0"/>
                <a:tint val="100000"/>
                <a:shade val="90000"/>
                <a:satMod val="140000"/>
              </a:schemeClr>
            </a:gs>
            <a:gs pos="100000">
              <a:schemeClr val="lt1">
                <a:hueOff val="0"/>
                <a:satOff val="0"/>
                <a:lumOff val="0"/>
                <a:alphaOff val="0"/>
                <a:tint val="100000"/>
                <a:shade val="100000"/>
                <a:satMod val="10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just" defTabSz="889000">
            <a:lnSpc>
              <a:spcPct val="90000"/>
            </a:lnSpc>
            <a:spcBef>
              <a:spcPct val="0"/>
            </a:spcBef>
            <a:spcAft>
              <a:spcPct val="35000"/>
            </a:spcAft>
          </a:pPr>
          <a:r>
            <a:rPr lang="en-US" sz="2000" kern="1200" dirty="0" smtClean="0"/>
            <a:t>Franchising continues to be a strong and significant contributor to the American economy. As per the Franchise Business Economic Outlook, a report commissioned by the International Franchise Association (International Franchise Association, 2012), most economic reports point to continued growth, albeit at a moderate pace.</a:t>
          </a:r>
          <a:endParaRPr lang="en-US" sz="2000" b="1" i="1" kern="1200" dirty="0"/>
        </a:p>
      </dsp:txBody>
      <dsp:txXfrm>
        <a:off x="98380" y="519060"/>
        <a:ext cx="8032840" cy="1818565"/>
      </dsp:txXfrm>
    </dsp:sp>
    <dsp:sp modelId="{1DFD9296-DD30-4778-980D-9834B7392DB3}">
      <dsp:nvSpPr>
        <dsp:cNvPr id="0" name=""/>
        <dsp:cNvSpPr/>
      </dsp:nvSpPr>
      <dsp:spPr>
        <a:xfrm>
          <a:off x="0" y="2646299"/>
          <a:ext cx="8229600" cy="2015325"/>
        </a:xfrm>
        <a:prstGeom prst="roundRect">
          <a:avLst/>
        </a:prstGeom>
        <a:gradFill rotWithShape="0">
          <a:gsLst>
            <a:gs pos="0">
              <a:schemeClr val="lt1">
                <a:hueOff val="0"/>
                <a:satOff val="0"/>
                <a:lumOff val="0"/>
                <a:alphaOff val="0"/>
                <a:shade val="70000"/>
                <a:satMod val="150000"/>
              </a:schemeClr>
            </a:gs>
            <a:gs pos="34000">
              <a:schemeClr val="lt1">
                <a:hueOff val="0"/>
                <a:satOff val="0"/>
                <a:lumOff val="0"/>
                <a:alphaOff val="0"/>
                <a:shade val="70000"/>
                <a:satMod val="140000"/>
              </a:schemeClr>
            </a:gs>
            <a:gs pos="70000">
              <a:schemeClr val="lt1">
                <a:hueOff val="0"/>
                <a:satOff val="0"/>
                <a:lumOff val="0"/>
                <a:alphaOff val="0"/>
                <a:tint val="100000"/>
                <a:shade val="90000"/>
                <a:satMod val="140000"/>
              </a:schemeClr>
            </a:gs>
            <a:gs pos="100000">
              <a:schemeClr val="lt1">
                <a:hueOff val="0"/>
                <a:satOff val="0"/>
                <a:lumOff val="0"/>
                <a:alphaOff val="0"/>
                <a:tint val="100000"/>
                <a:shade val="100000"/>
                <a:satMod val="10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just" defTabSz="889000">
            <a:lnSpc>
              <a:spcPct val="90000"/>
            </a:lnSpc>
            <a:spcBef>
              <a:spcPct val="0"/>
            </a:spcBef>
            <a:spcAft>
              <a:spcPct val="35000"/>
            </a:spcAft>
          </a:pPr>
          <a:r>
            <a:rPr lang="en-US" sz="2000" kern="1200" dirty="0" smtClean="0"/>
            <a:t>According to the National Restaurant Association, the restaurant industry’s annual sales top $660 billion. The projected sales of $660.5 billion in 2013 are up by approximately 9% in two years.</a:t>
          </a:r>
          <a:endParaRPr lang="en-US" sz="2000" i="1" kern="1200" dirty="0" smtClean="0"/>
        </a:p>
      </dsp:txBody>
      <dsp:txXfrm>
        <a:off x="98380" y="2744679"/>
        <a:ext cx="8032840" cy="181856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FF2993-BCF6-4638-9413-7385AB76AEFB}">
      <dsp:nvSpPr>
        <dsp:cNvPr id="0" name=""/>
        <dsp:cNvSpPr/>
      </dsp:nvSpPr>
      <dsp:spPr>
        <a:xfrm>
          <a:off x="0" y="170363"/>
          <a:ext cx="8534400" cy="1471704"/>
        </a:xfrm>
        <a:prstGeom prst="roundRect">
          <a:avLst/>
        </a:prstGeom>
        <a:gradFill rotWithShape="0">
          <a:gsLst>
            <a:gs pos="0">
              <a:schemeClr val="lt1">
                <a:hueOff val="0"/>
                <a:satOff val="0"/>
                <a:lumOff val="0"/>
                <a:alphaOff val="0"/>
                <a:shade val="70000"/>
                <a:satMod val="150000"/>
              </a:schemeClr>
            </a:gs>
            <a:gs pos="34000">
              <a:schemeClr val="lt1">
                <a:hueOff val="0"/>
                <a:satOff val="0"/>
                <a:lumOff val="0"/>
                <a:alphaOff val="0"/>
                <a:shade val="70000"/>
                <a:satMod val="140000"/>
              </a:schemeClr>
            </a:gs>
            <a:gs pos="70000">
              <a:schemeClr val="lt1">
                <a:hueOff val="0"/>
                <a:satOff val="0"/>
                <a:lumOff val="0"/>
                <a:alphaOff val="0"/>
                <a:tint val="100000"/>
                <a:shade val="90000"/>
                <a:satMod val="140000"/>
              </a:schemeClr>
            </a:gs>
            <a:gs pos="100000">
              <a:schemeClr val="lt1">
                <a:hueOff val="0"/>
                <a:satOff val="0"/>
                <a:lumOff val="0"/>
                <a:alphaOff val="0"/>
                <a:tint val="100000"/>
                <a:shade val="100000"/>
                <a:satMod val="10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just" defTabSz="933450">
            <a:lnSpc>
              <a:spcPct val="90000"/>
            </a:lnSpc>
            <a:spcBef>
              <a:spcPct val="0"/>
            </a:spcBef>
            <a:spcAft>
              <a:spcPct val="35000"/>
            </a:spcAft>
          </a:pPr>
          <a:r>
            <a:rPr lang="en-US" sz="2100" b="1" kern="1200" dirty="0" smtClean="0"/>
            <a:t>Franchising</a:t>
          </a:r>
          <a:r>
            <a:rPr lang="en-US" sz="2100" kern="1200" dirty="0" smtClean="0"/>
            <a:t> presents an exciting opportunity for both franchisor and franchisee, who share a symbiotic relationship.</a:t>
          </a:r>
          <a:endParaRPr lang="en-US" sz="2100" kern="1200" dirty="0"/>
        </a:p>
      </dsp:txBody>
      <dsp:txXfrm>
        <a:off x="71843" y="242206"/>
        <a:ext cx="8390714" cy="1328018"/>
      </dsp:txXfrm>
    </dsp:sp>
    <dsp:sp modelId="{1DFD9296-DD30-4778-980D-9834B7392DB3}">
      <dsp:nvSpPr>
        <dsp:cNvPr id="0" name=""/>
        <dsp:cNvSpPr/>
      </dsp:nvSpPr>
      <dsp:spPr>
        <a:xfrm>
          <a:off x="0" y="1702547"/>
          <a:ext cx="8534400" cy="1471704"/>
        </a:xfrm>
        <a:prstGeom prst="roundRect">
          <a:avLst/>
        </a:prstGeom>
        <a:gradFill rotWithShape="0">
          <a:gsLst>
            <a:gs pos="0">
              <a:schemeClr val="lt1">
                <a:hueOff val="0"/>
                <a:satOff val="0"/>
                <a:lumOff val="0"/>
                <a:alphaOff val="0"/>
                <a:shade val="70000"/>
                <a:satMod val="150000"/>
              </a:schemeClr>
            </a:gs>
            <a:gs pos="34000">
              <a:schemeClr val="lt1">
                <a:hueOff val="0"/>
                <a:satOff val="0"/>
                <a:lumOff val="0"/>
                <a:alphaOff val="0"/>
                <a:shade val="70000"/>
                <a:satMod val="140000"/>
              </a:schemeClr>
            </a:gs>
            <a:gs pos="70000">
              <a:schemeClr val="lt1">
                <a:hueOff val="0"/>
                <a:satOff val="0"/>
                <a:lumOff val="0"/>
                <a:alphaOff val="0"/>
                <a:tint val="100000"/>
                <a:shade val="90000"/>
                <a:satMod val="140000"/>
              </a:schemeClr>
            </a:gs>
            <a:gs pos="100000">
              <a:schemeClr val="lt1">
                <a:hueOff val="0"/>
                <a:satOff val="0"/>
                <a:lumOff val="0"/>
                <a:alphaOff val="0"/>
                <a:tint val="100000"/>
                <a:shade val="100000"/>
                <a:satMod val="10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just" defTabSz="933450">
            <a:lnSpc>
              <a:spcPct val="90000"/>
            </a:lnSpc>
            <a:spcBef>
              <a:spcPct val="0"/>
            </a:spcBef>
            <a:spcAft>
              <a:spcPct val="35000"/>
            </a:spcAft>
          </a:pPr>
          <a:r>
            <a:rPr lang="en-US" sz="2100" kern="1200" dirty="0" smtClean="0"/>
            <a:t>Many franchisor-franchisee relationship problems can be traced to informational imbalance, which can occur before or after entering into contract. </a:t>
          </a:r>
        </a:p>
      </dsp:txBody>
      <dsp:txXfrm>
        <a:off x="71843" y="1774390"/>
        <a:ext cx="8390714" cy="1328018"/>
      </dsp:txXfrm>
    </dsp:sp>
    <dsp:sp modelId="{EF3DE2BB-53FA-4BF1-8870-8ECADAA0D8CA}">
      <dsp:nvSpPr>
        <dsp:cNvPr id="0" name=""/>
        <dsp:cNvSpPr/>
      </dsp:nvSpPr>
      <dsp:spPr>
        <a:xfrm>
          <a:off x="0" y="3234732"/>
          <a:ext cx="8534400" cy="1471704"/>
        </a:xfrm>
        <a:prstGeom prst="roundRect">
          <a:avLst/>
        </a:prstGeom>
        <a:gradFill rotWithShape="0">
          <a:gsLst>
            <a:gs pos="0">
              <a:schemeClr val="lt1">
                <a:hueOff val="0"/>
                <a:satOff val="0"/>
                <a:lumOff val="0"/>
                <a:alphaOff val="0"/>
                <a:shade val="70000"/>
                <a:satMod val="150000"/>
              </a:schemeClr>
            </a:gs>
            <a:gs pos="34000">
              <a:schemeClr val="lt1">
                <a:hueOff val="0"/>
                <a:satOff val="0"/>
                <a:lumOff val="0"/>
                <a:alphaOff val="0"/>
                <a:shade val="70000"/>
                <a:satMod val="140000"/>
              </a:schemeClr>
            </a:gs>
            <a:gs pos="70000">
              <a:schemeClr val="lt1">
                <a:hueOff val="0"/>
                <a:satOff val="0"/>
                <a:lumOff val="0"/>
                <a:alphaOff val="0"/>
                <a:tint val="100000"/>
                <a:shade val="90000"/>
                <a:satMod val="140000"/>
              </a:schemeClr>
            </a:gs>
            <a:gs pos="100000">
              <a:schemeClr val="lt1">
                <a:hueOff val="0"/>
                <a:satOff val="0"/>
                <a:lumOff val="0"/>
                <a:alphaOff val="0"/>
                <a:tint val="100000"/>
                <a:shade val="100000"/>
                <a:satMod val="10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just" defTabSz="933450">
            <a:lnSpc>
              <a:spcPct val="90000"/>
            </a:lnSpc>
            <a:spcBef>
              <a:spcPct val="0"/>
            </a:spcBef>
            <a:spcAft>
              <a:spcPct val="35000"/>
            </a:spcAft>
          </a:pPr>
          <a:r>
            <a:rPr lang="en-US" sz="2100" kern="1200" dirty="0" smtClean="0"/>
            <a:t>The franchisor has access to capital; cost sharing with the franchisee; market penetration; economies of scale; motivated workforce; and cost control.  The franchisee in turn gets an opportunity to enter a business with proven concept and brand name.  </a:t>
          </a:r>
          <a:endParaRPr lang="en-US" sz="2100" kern="1200" dirty="0"/>
        </a:p>
      </dsp:txBody>
      <dsp:txXfrm>
        <a:off x="71843" y="3306575"/>
        <a:ext cx="8390714" cy="132801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diagrams.loki3.com/BracketList+Icon">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layout26.xml><?xml version="1.0" encoding="utf-8"?>
<dgm:layoutDef xmlns:dgm="http://schemas.openxmlformats.org/drawingml/2006/diagram" xmlns:a="http://schemas.openxmlformats.org/drawingml/2006/main" uniqueId="urn:microsoft.com/office/officeart/2005/8/layout/target1">
  <dgm:title val=""/>
  <dgm:desc val=""/>
  <dgm:catLst>
    <dgm:cat type="relationship" pri="25000"/>
    <dgm:cat type="convert" pri="2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resizeHandles val="exact"/>
    </dgm:varLst>
    <dgm:alg type="composite">
      <dgm:param type="ar" val="1.25"/>
    </dgm:alg>
    <dgm:shape xmlns:r="http://schemas.openxmlformats.org/officeDocument/2006/relationships" r:blip="">
      <dgm:adjLst/>
    </dgm:shape>
    <dgm:presOf/>
    <dgm:choose name="Name0">
      <dgm:if name="Name1" func="var" arg="dir" op="equ" val="norm">
        <dgm:choose name="Name2">
          <dgm:if name="Name3" axis="ch" ptType="node" func="cnt" op="equ" val="0">
            <dgm:constrLst/>
          </dgm:if>
          <dgm:if name="Name4"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r" for="ch" forName="line1" refType="l" refFor="ch" refForName="text1"/>
              <dgm:constr type="h" for="ch" forName="line1"/>
              <dgm:constr type="l" for="ch" forName="d1" refType="w" fact="0.3"/>
              <dgm:constr type="b" for="ch" forName="d1" refType="h" fact="0.625"/>
              <dgm:constr type="w" for="ch" forName="d1" refType="w" fact="0.32475"/>
              <dgm:constr type="h" for="ch" forName="d1" refType="h" fact="0.469"/>
            </dgm:constrLst>
          </dgm:if>
          <dgm:if name="Name5"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312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44325"/>
              <dgm:constr type="b" for="ch" forName="d2" refType="h" fact="0.7975"/>
              <dgm:constr type="w" for="ch" forName="d2" refType="w" fact="0.1815"/>
              <dgm:constr type="h" for="ch" forName="d2" refType="h" fact="0.3283"/>
            </dgm:constrLst>
          </dgm:if>
          <dgm:if name="Name6"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2187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2187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86"/>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7175"/>
              <dgm:constr type="b" for="ch" forName="d3" refType="h" fact="0.83375"/>
              <dgm:constr type="w" for="ch" forName="d3" refType="w" fact="0.1527"/>
              <dgm:constr type="h" for="ch" forName="d3" refType="h" fact="0.287"/>
            </dgm:constrLst>
          </dgm:if>
          <dgm:if name="Name7"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7938"/>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29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7938"/>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662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25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r" for="ch" forName="text4" refType="w"/>
              <dgm:constr type="t" for="ch" forName="text4" refType="b" refFor="ch" refForName="text3"/>
              <dgm:constr type="l" for="ch" forName="line4" refType="w" fact="0.625"/>
              <dgm:constr type="ctrY" for="ch" forName="line4" refType="ctrY" refFor="ch" refForName="text4"/>
              <dgm:constr type="w" for="ch" forName="line4" refType="w" fact="0.075"/>
              <dgm:constr type="h" for="ch" forName="line4"/>
              <dgm:constr type="l" for="ch" forName="d4" refType="w" fact="0.48525"/>
              <dgm:constr type="b" for="ch" forName="d4" refType="h" fact="0.85594"/>
              <dgm:constr type="w" for="ch" forName="d4" refType="w" fact="0.1394"/>
              <dgm:constr type="h" for="ch" forName="d4" refType="h" fact="0.2282"/>
            </dgm:constrLst>
          </dgm:if>
          <dgm:if name="Name8"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324"/>
              <dgm:constr type="r" for="ch" forName="text1" refType="w"/>
              <dgm:constr type="ctrY" for="ch" forName="text1" refType="h" fact="0.13"/>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324"/>
              <dgm:constr type="r" for="ch" forName="text2" refType="w"/>
              <dgm:constr type="ctrY" for="ch" forName="text2" refType="h" fact="0.27"/>
              <dgm:constr type="l" for="ch" forName="line2" refType="w" fact="0.625"/>
              <dgm:constr type="ctrY" for="ch" forName="line2" refType="ctrY" refFor="ch" refForName="text2"/>
              <dgm:constr type="w" for="ch" forName="line2" refType="w" fact="0.075"/>
              <dgm:constr type="h" for="ch" forName="line2"/>
              <dgm:constr type="l" for="ch" forName="d2" refType="w" fact="0.3498"/>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r" for="ch" forName="text3" refType="w"/>
              <dgm:constr type="ctrY" for="ch" forName="text3" refType="h" fact="0.41"/>
              <dgm:constr type="l" for="ch" forName="line3" refType="w" fact="0.625"/>
              <dgm:constr type="ctrY" for="ch" forName="line3" refType="ctrY" refFor="ch" refForName="text3"/>
              <dgm:constr type="w" for="ch" forName="line3" refType="w" fact="0.075"/>
              <dgm:constr type="h" for="ch" forName="line3"/>
              <dgm:constr type="l" for="ch" forName="d3" refType="w" fact="0.394"/>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r" for="ch" forName="text4" refType="w"/>
              <dgm:constr type="ctrY" for="ch" forName="text4" refType="h" fact="0.547"/>
              <dgm:constr type="l" for="ch" forName="line4" refType="w" fact="0.625"/>
              <dgm:constr type="ctrY" for="ch" forName="line4" refType="ctrY" refFor="ch" refForName="text4"/>
              <dgm:constr type="w" for="ch" forName="line4" refType="w" fact="0.075"/>
              <dgm:constr type="h" for="ch" forName="line4"/>
              <dgm:constr type="l" for="ch" forName="d4" refType="w" fact="0.446"/>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r" for="ch" forName="text5" refType="w"/>
              <dgm:constr type="ctrY" for="ch" forName="text5" refType="h" fact="0.68"/>
              <dgm:constr type="l" for="ch" forName="line5" refType="w" fact="0.625"/>
              <dgm:constr type="ctrY" for="ch" forName="line5" refType="ctrY" refFor="ch" refForName="text5"/>
              <dgm:constr type="w" for="ch" forName="line5" refType="w" fact="0.075"/>
              <dgm:constr type="h" for="ch" forName="line5"/>
              <dgm:constr type="l" for="ch" forName="d5" refType="w" fact="0.495"/>
              <dgm:constr type="b" for="ch" forName="d5" refType="h" fact="0.855"/>
              <dgm:constr type="w" for="ch" forName="d5" refType="w" fact="0.13"/>
              <dgm:constr type="h" for="ch" forName="d5" refType="h" fact="0.175"/>
            </dgm:constrLst>
          </dgm:if>
          <dgm:else name="Name9"/>
        </dgm:choose>
      </dgm:if>
      <dgm:else name="Name10">
        <dgm:choose name="Name11">
          <dgm:if name="Name12" axis="ch" ptType="node" func="cnt" op="equ" val="0">
            <dgm:constrLst/>
          </dgm:if>
          <dgm:if name="Name13"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Lst>
          </dgm:if>
          <dgm:if name="Name14"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312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55675"/>
              <dgm:constr type="b" for="ch" forName="d2" refType="h" fact="0.7975"/>
              <dgm:constr type="w" for="ch" forName="d2" refType="w" fact="0.1815"/>
              <dgm:constr type="h" for="ch" forName="d2" refType="h" fact="0.3283"/>
            </dgm:constrLst>
          </dgm:if>
          <dgm:if name="Name15"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2187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2187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14"/>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2825"/>
              <dgm:constr type="b" for="ch" forName="d3" refType="h" fact="0.83375"/>
              <dgm:constr type="w" for="ch" forName="d3" refType="w" fact="0.1527"/>
              <dgm:constr type="h" for="ch" forName="d3" refType="h" fact="0.287"/>
            </dgm:constrLst>
          </dgm:if>
          <dgm:if name="Name16"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7938"/>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0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7938"/>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337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74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l" for="ch" forName="text4"/>
              <dgm:constr type="t" for="ch" forName="text4" refType="b" refFor="ch" refForName="text3"/>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1475"/>
              <dgm:constr type="b" for="ch" forName="d4" refType="h" fact="0.85594"/>
              <dgm:constr type="w" for="ch" forName="d4" refType="w" fact="0.1394"/>
              <dgm:constr type="h" for="ch" forName="d4" refType="h" fact="0.2282"/>
            </dgm:constrLst>
          </dgm:if>
          <dgm:if name="Name17"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324"/>
              <dgm:constr type="l" for="ch" forName="text1"/>
              <dgm:constr type="ctrY" for="ch" forName="text1" refType="h" fact="0.13"/>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324"/>
              <dgm:constr type="l" for="ch" forName="text2"/>
              <dgm:constr type="ctrY" for="ch" forName="text2" refType="h" fact="0.27"/>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502"/>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l" for="ch" forName="text3"/>
              <dgm:constr type="ctrY" for="ch" forName="text3" refType="h" fact="0.41"/>
              <dgm:constr type="l" for="ch" forName="line3" refType="r" refFor="ch" refForName="text3"/>
              <dgm:constr type="ctrY" for="ch" forName="line3" refType="ctrY" refFor="ch" refForName="text3"/>
              <dgm:constr type="r" for="ch" forName="line3" refType="w" fact="0.375"/>
              <dgm:constr type="h" for="ch" forName="line3"/>
              <dgm:constr type="r" for="ch" forName="d3" refType="w" fact="0.606"/>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l" for="ch" forName="text4"/>
              <dgm:constr type="ctrY" for="ch" forName="text4" refType="h" fact="0.547"/>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54"/>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l" for="ch" forName="text5"/>
              <dgm:constr type="ctrY" for="ch" forName="text5" refType="h" fact="0.68"/>
              <dgm:constr type="l" for="ch" forName="line5" refType="r" refFor="ch" refForName="text5"/>
              <dgm:constr type="ctrY" for="ch" forName="line5" refType="ctrY" refFor="ch" refForName="text5"/>
              <dgm:constr type="r" for="ch" forName="line5" refType="w" fact="0.375"/>
              <dgm:constr type="h" for="ch" forName="line5"/>
              <dgm:constr type="r" for="ch" forName="d5" refType="w" fact="0.505"/>
              <dgm:constr type="b" for="ch" forName="d5" refType="h" fact="0.855"/>
              <dgm:constr type="w" for="ch" forName="d5" refType="w" fact="0.13"/>
              <dgm:constr type="h" for="ch" forName="d5" refType="h" fact="0.175"/>
            </dgm:constrLst>
          </dgm:if>
          <dgm:else name="Name18"/>
        </dgm:choose>
      </dgm:else>
    </dgm:choose>
    <dgm:ruleLst/>
    <dgm:forEach name="Name19" axis="ch" ptType="node" cnt="1">
      <dgm:layoutNode name="circle1" styleLbl="lnNode1">
        <dgm:alg type="sp"/>
        <dgm:shape xmlns:r="http://schemas.openxmlformats.org/officeDocument/2006/relationships" type="ellipse" r:blip="">
          <dgm:adjLst/>
        </dgm:shape>
        <dgm:presOf/>
        <dgm:constrLst/>
        <dgm:ruleLst/>
      </dgm:layoutNode>
      <dgm:layoutNode name="text1" styleLbl="revTx">
        <dgm:varLst>
          <dgm:bulletEnabled val="1"/>
        </dgm:varLst>
        <dgm:choose name="Name20">
          <dgm:if name="Name21" func="var" arg="dir" op="equ" val="norm">
            <dgm:choose name="Name22">
              <dgm:if name="Name23" axis="root des" ptType="all node" func="maxDepth" op="gt" val="1">
                <dgm:alg type="tx">
                  <dgm:param type="parTxLTRAlign" val="l"/>
                  <dgm:param type="parTxRTLAlign" val="r"/>
                </dgm:alg>
              </dgm:if>
              <dgm:else name="Name24">
                <dgm:alg type="tx">
                  <dgm:param type="parTxLTRAlign" val="l"/>
                  <dgm:param type="parTxRTLAlign" val="l"/>
                </dgm:alg>
              </dgm:else>
            </dgm:choose>
          </dgm:if>
          <dgm:else name="Name25">
            <dgm:choose name="Name26">
              <dgm:if name="Name27" axis="root des" ptType="all node" func="maxDepth" op="gt" val="1">
                <dgm:alg type="tx">
                  <dgm:param type="parTxLTRAlign" val="l"/>
                  <dgm:param type="parTxRTLAlign" val="r"/>
                </dgm:alg>
              </dgm:if>
              <dgm:else name="Name28">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29">
          <dgm:if name="Name30" func="var" arg="dir" op="equ" val="norm">
            <dgm:constrLst>
              <dgm:constr type="tMarg" refType="primFontSz" fact="0.1"/>
              <dgm:constr type="bMarg" refType="primFontSz" fact="0.1"/>
              <dgm:constr type="rMarg" refType="primFontSz" fact="0.1"/>
            </dgm:constrLst>
          </dgm:if>
          <dgm:else name="Name31">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1" styleLbl="callout">
        <dgm:alg type="sp"/>
        <dgm:shape xmlns:r="http://schemas.openxmlformats.org/officeDocument/2006/relationships" type="line" r:blip="">
          <dgm:adjLst/>
        </dgm:shape>
        <dgm:presOf/>
        <dgm:constrLst/>
        <dgm:ruleLst/>
      </dgm:layoutNode>
      <dgm:layoutNode name="d1" styleLbl="callout">
        <dgm:alg type="sp"/>
        <dgm:choose name="Name32">
          <dgm:if name="Name33" func="var" arg="dir" op="equ" val="norm">
            <dgm:shape xmlns:r="http://schemas.openxmlformats.org/officeDocument/2006/relationships" rot="90" type="line" r:blip="">
              <dgm:adjLst/>
            </dgm:shape>
          </dgm:if>
          <dgm:else name="Name34">
            <dgm:shape xmlns:r="http://schemas.openxmlformats.org/officeDocument/2006/relationships" rot="180" type="line" r:blip="">
              <dgm:adjLst/>
            </dgm:shape>
          </dgm:else>
        </dgm:choose>
        <dgm:presOf/>
        <dgm:constrLst/>
        <dgm:ruleLst/>
      </dgm:layoutNode>
    </dgm:forEach>
    <dgm:forEach name="Name35" axis="ch" ptType="node" st="2" cnt="1">
      <dgm:layoutNode name="circle2" styleLbl="lnNode1">
        <dgm:alg type="sp"/>
        <dgm:shape xmlns:r="http://schemas.openxmlformats.org/officeDocument/2006/relationships" type="ellipse" r:blip="" zOrderOff="-5">
          <dgm:adjLst/>
        </dgm:shape>
        <dgm:presOf/>
        <dgm:constrLst/>
        <dgm:ruleLst/>
      </dgm:layoutNode>
      <dgm:layoutNode name="text2" styleLbl="revTx">
        <dgm:varLst>
          <dgm:bulletEnabled val="1"/>
        </dgm:varLst>
        <dgm:choose name="Name36">
          <dgm:if name="Name37" func="var" arg="dir" op="equ" val="norm">
            <dgm:choose name="Name38">
              <dgm:if name="Name39" axis="root des" ptType="all node" func="maxDepth" op="gt" val="1">
                <dgm:alg type="tx">
                  <dgm:param type="parTxLTRAlign" val="l"/>
                  <dgm:param type="parTxRTLAlign" val="r"/>
                </dgm:alg>
              </dgm:if>
              <dgm:else name="Name40">
                <dgm:alg type="tx">
                  <dgm:param type="parTxLTRAlign" val="l"/>
                  <dgm:param type="parTxRTLAlign" val="l"/>
                </dgm:alg>
              </dgm:else>
            </dgm:choose>
          </dgm:if>
          <dgm:else name="Name41">
            <dgm:choose name="Name42">
              <dgm:if name="Name43" axis="root des" ptType="all node" func="maxDepth" op="gt" val="1">
                <dgm:alg type="tx">
                  <dgm:param type="parTxLTRAlign" val="l"/>
                  <dgm:param type="parTxRTLAlign" val="r"/>
                </dgm:alg>
              </dgm:if>
              <dgm:else name="Name44">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45">
          <dgm:if name="Name46" func="var" arg="dir" op="equ" val="norm">
            <dgm:constrLst>
              <dgm:constr type="tMarg" refType="primFontSz" fact="0.1"/>
              <dgm:constr type="bMarg" refType="primFontSz" fact="0.1"/>
              <dgm:constr type="rMarg" refType="primFontSz" fact="0.1"/>
            </dgm:constrLst>
          </dgm:if>
          <dgm:else name="Name47">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2" styleLbl="callout">
        <dgm:alg type="sp"/>
        <dgm:shape xmlns:r="http://schemas.openxmlformats.org/officeDocument/2006/relationships" type="line" r:blip="">
          <dgm:adjLst/>
        </dgm:shape>
        <dgm:presOf/>
        <dgm:constrLst/>
        <dgm:ruleLst/>
      </dgm:layoutNode>
      <dgm:layoutNode name="d2" styleLbl="callout">
        <dgm:alg type="sp"/>
        <dgm:choose name="Name48">
          <dgm:if name="Name49" func="var" arg="dir" op="equ" val="norm">
            <dgm:shape xmlns:r="http://schemas.openxmlformats.org/officeDocument/2006/relationships" rot="90" type="line" r:blip="">
              <dgm:adjLst/>
            </dgm:shape>
          </dgm:if>
          <dgm:else name="Name50">
            <dgm:shape xmlns:r="http://schemas.openxmlformats.org/officeDocument/2006/relationships" rot="180" type="line" r:blip="">
              <dgm:adjLst/>
            </dgm:shape>
          </dgm:else>
        </dgm:choose>
        <dgm:presOf/>
        <dgm:constrLst/>
        <dgm:ruleLst/>
      </dgm:layoutNode>
    </dgm:forEach>
    <dgm:forEach name="Name51" axis="ch" ptType="node" st="3" cnt="1">
      <dgm:layoutNode name="circle3" styleLbl="lnNode1">
        <dgm:alg type="sp"/>
        <dgm:shape xmlns:r="http://schemas.openxmlformats.org/officeDocument/2006/relationships" type="ellipse" r:blip="" zOrderOff="-10">
          <dgm:adjLst/>
        </dgm:shape>
        <dgm:presOf/>
        <dgm:constrLst/>
        <dgm:ruleLst/>
      </dgm:layoutNode>
      <dgm:layoutNode name="text3" styleLbl="revTx">
        <dgm:varLst>
          <dgm:bulletEnabled val="1"/>
        </dgm:varLst>
        <dgm:choose name="Name52">
          <dgm:if name="Name53" func="var" arg="dir" op="equ" val="norm">
            <dgm:choose name="Name54">
              <dgm:if name="Name55" axis="root des" ptType="all node" func="maxDepth" op="gt" val="1">
                <dgm:alg type="tx">
                  <dgm:param type="parTxLTRAlign" val="l"/>
                  <dgm:param type="parTxRTLAlign" val="r"/>
                </dgm:alg>
              </dgm:if>
              <dgm:else name="Name56">
                <dgm:alg type="tx">
                  <dgm:param type="parTxLTRAlign" val="l"/>
                  <dgm:param type="parTxRTLAlign" val="l"/>
                </dgm:alg>
              </dgm:else>
            </dgm:choose>
          </dgm:if>
          <dgm:else name="Name57">
            <dgm:choose name="Name58">
              <dgm:if name="Name59" axis="root des" ptType="all node" func="maxDepth" op="gt" val="1">
                <dgm:alg type="tx">
                  <dgm:param type="parTxLTRAlign" val="l"/>
                  <dgm:param type="parTxRTLAlign" val="r"/>
                </dgm:alg>
              </dgm:if>
              <dgm:else name="Name60">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61">
          <dgm:if name="Name62" func="var" arg="dir" op="equ" val="norm">
            <dgm:constrLst>
              <dgm:constr type="tMarg" refType="primFontSz" fact="0.1"/>
              <dgm:constr type="bMarg" refType="primFontSz" fact="0.1"/>
              <dgm:constr type="rMarg" refType="primFontSz" fact="0.1"/>
            </dgm:constrLst>
          </dgm:if>
          <dgm:else name="Name63">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3" styleLbl="callout">
        <dgm:alg type="sp"/>
        <dgm:shape xmlns:r="http://schemas.openxmlformats.org/officeDocument/2006/relationships" type="line" r:blip="">
          <dgm:adjLst/>
        </dgm:shape>
        <dgm:presOf/>
        <dgm:constrLst/>
        <dgm:ruleLst/>
      </dgm:layoutNode>
      <dgm:layoutNode name="d3" styleLbl="callout">
        <dgm:alg type="sp"/>
        <dgm:choose name="Name64">
          <dgm:if name="Name65" func="var" arg="dir" op="equ" val="norm">
            <dgm:shape xmlns:r="http://schemas.openxmlformats.org/officeDocument/2006/relationships" rot="90" type="line" r:blip="">
              <dgm:adjLst/>
            </dgm:shape>
          </dgm:if>
          <dgm:else name="Name66">
            <dgm:shape xmlns:r="http://schemas.openxmlformats.org/officeDocument/2006/relationships" rot="180" type="line" r:blip="">
              <dgm:adjLst/>
            </dgm:shape>
          </dgm:else>
        </dgm:choose>
        <dgm:presOf/>
        <dgm:constrLst/>
        <dgm:ruleLst/>
      </dgm:layoutNode>
    </dgm:forEach>
    <dgm:forEach name="Name67" axis="ch" ptType="node" st="4" cnt="1">
      <dgm:layoutNode name="circle4" styleLbl="lnNode1">
        <dgm:alg type="sp"/>
        <dgm:shape xmlns:r="http://schemas.openxmlformats.org/officeDocument/2006/relationships" type="ellipse" r:blip="" zOrderOff="-15">
          <dgm:adjLst/>
        </dgm:shape>
        <dgm:presOf/>
        <dgm:constrLst/>
        <dgm:ruleLst/>
      </dgm:layoutNode>
      <dgm:layoutNode name="text4" styleLbl="revTx">
        <dgm:varLst>
          <dgm:bulletEnabled val="1"/>
        </dgm:varLst>
        <dgm:choose name="Name68">
          <dgm:if name="Name69" func="var" arg="dir" op="equ" val="norm">
            <dgm:choose name="Name70">
              <dgm:if name="Name71" axis="root des" ptType="all node" func="maxDepth" op="gt" val="1">
                <dgm:alg type="tx">
                  <dgm:param type="parTxLTRAlign" val="l"/>
                  <dgm:param type="parTxRTLAlign" val="r"/>
                </dgm:alg>
              </dgm:if>
              <dgm:else name="Name72">
                <dgm:alg type="tx">
                  <dgm:param type="parTxLTRAlign" val="l"/>
                  <dgm:param type="parTxRTLAlign" val="l"/>
                </dgm:alg>
              </dgm:else>
            </dgm:choose>
          </dgm:if>
          <dgm:else name="Name73">
            <dgm:choose name="Name74">
              <dgm:if name="Name75" axis="root des" ptType="all node" func="maxDepth" op="gt" val="1">
                <dgm:alg type="tx">
                  <dgm:param type="parTxLTRAlign" val="l"/>
                  <dgm:param type="parTxRTLAlign" val="r"/>
                </dgm:alg>
              </dgm:if>
              <dgm:else name="Name76">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77">
          <dgm:if name="Name78" func="var" arg="dir" op="equ" val="norm">
            <dgm:constrLst>
              <dgm:constr type="tMarg" refType="primFontSz" fact="0.1"/>
              <dgm:constr type="bMarg" refType="primFontSz" fact="0.1"/>
              <dgm:constr type="rMarg" refType="primFontSz" fact="0.1"/>
            </dgm:constrLst>
          </dgm:if>
          <dgm:else name="Name79">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4" styleLbl="callout">
        <dgm:alg type="sp"/>
        <dgm:shape xmlns:r="http://schemas.openxmlformats.org/officeDocument/2006/relationships" type="line" r:blip="">
          <dgm:adjLst/>
        </dgm:shape>
        <dgm:presOf/>
        <dgm:constrLst/>
        <dgm:ruleLst/>
      </dgm:layoutNode>
      <dgm:layoutNode name="d4" styleLbl="callout">
        <dgm:alg type="sp"/>
        <dgm:choose name="Name80">
          <dgm:if name="Name81" func="var" arg="dir" op="equ" val="norm">
            <dgm:shape xmlns:r="http://schemas.openxmlformats.org/officeDocument/2006/relationships" rot="90" type="line" r:blip="">
              <dgm:adjLst/>
            </dgm:shape>
          </dgm:if>
          <dgm:else name="Name82">
            <dgm:shape xmlns:r="http://schemas.openxmlformats.org/officeDocument/2006/relationships" rot="180" type="line" r:blip="">
              <dgm:adjLst/>
            </dgm:shape>
          </dgm:else>
        </dgm:choose>
        <dgm:presOf/>
        <dgm:constrLst/>
        <dgm:ruleLst/>
      </dgm:layoutNode>
    </dgm:forEach>
    <dgm:forEach name="Name83" axis="ch" ptType="node" st="5" cnt="1">
      <dgm:layoutNode name="circle5" styleLbl="lnNode1">
        <dgm:alg type="sp"/>
        <dgm:shape xmlns:r="http://schemas.openxmlformats.org/officeDocument/2006/relationships" type="ellipse" r:blip="" zOrderOff="-20">
          <dgm:adjLst/>
        </dgm:shape>
        <dgm:presOf/>
        <dgm:constrLst/>
        <dgm:ruleLst/>
      </dgm:layoutNode>
      <dgm:layoutNode name="text5" styleLbl="revTx">
        <dgm:varLst>
          <dgm:bulletEnabled val="1"/>
        </dgm:varLst>
        <dgm:choose name="Name84">
          <dgm:if name="Name85" func="var" arg="dir" op="equ" val="norm">
            <dgm:choose name="Name86">
              <dgm:if name="Name87" axis="root des" ptType="all node" func="maxDepth" op="gt" val="1">
                <dgm:alg type="tx">
                  <dgm:param type="parTxLTRAlign" val="l"/>
                  <dgm:param type="parTxRTLAlign" val="r"/>
                </dgm:alg>
              </dgm:if>
              <dgm:else name="Name88">
                <dgm:alg type="tx">
                  <dgm:param type="parTxLTRAlign" val="l"/>
                  <dgm:param type="parTxRTLAlign" val="l"/>
                </dgm:alg>
              </dgm:else>
            </dgm:choose>
          </dgm:if>
          <dgm:else name="Name89">
            <dgm:choose name="Name90">
              <dgm:if name="Name91" axis="root des" ptType="all node" func="maxDepth" op="gt" val="1">
                <dgm:alg type="tx">
                  <dgm:param type="parTxLTRAlign" val="l"/>
                  <dgm:param type="parTxRTLAlign" val="r"/>
                </dgm:alg>
              </dgm:if>
              <dgm:else name="Name92">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tMarg" refType="primFontSz" fact="0.1"/>
              <dgm:constr type="bMarg" refType="primFontSz" fact="0.1"/>
              <dgm:constr type="rMarg" refType="primFontSz" fact="0.1"/>
            </dgm:constrLst>
          </dgm:if>
          <dgm:else name="Name95">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5" styleLbl="callout">
        <dgm:alg type="sp"/>
        <dgm:shape xmlns:r="http://schemas.openxmlformats.org/officeDocument/2006/relationships" type="line" r:blip="">
          <dgm:adjLst/>
        </dgm:shape>
        <dgm:presOf/>
        <dgm:constrLst/>
        <dgm:ruleLst/>
      </dgm:layoutNode>
      <dgm:layoutNode name="d5" styleLbl="callout">
        <dgm:alg type="sp"/>
        <dgm:choose name="Name96">
          <dgm:if name="Name97" func="var" arg="dir" op="equ" val="norm">
            <dgm:shape xmlns:r="http://schemas.openxmlformats.org/officeDocument/2006/relationships" rot="90" type="line" r:blip="">
              <dgm:adjLst/>
            </dgm:shape>
          </dgm:if>
          <dgm:else name="Name98">
            <dgm:shape xmlns:r="http://schemas.openxmlformats.org/officeDocument/2006/relationships" rot="180" type="line" r:blip="">
              <dgm:adjLst/>
            </dgm:shape>
          </dgm:else>
        </dgm:choose>
        <dgm:presOf/>
        <dgm:constrLst/>
        <dgm:ruleLst/>
      </dgm:layoutNode>
    </dgm:forEach>
  </dgm:layoutNode>
</dgm:layoutDef>
</file>

<file path=ppt/diagrams/layout27.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28.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9.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0.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7.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3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9.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arrow4">
  <dgm:title val=""/>
  <dgm:desc val=""/>
  <dgm:catLst>
    <dgm:cat type="relationship" pri="8000"/>
    <dgm:cat type="process" pri="30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shape xmlns:r="http://schemas.openxmlformats.org/officeDocument/2006/relationships" r:blip="">
      <dgm:adjLst/>
    </dgm:shape>
    <dgm:presOf/>
    <dgm:choose name="Name0">
      <dgm:if name="Name1" func="var" arg="dir" op="equ" val="norm">
        <dgm:choose name="Name2">
          <dgm:if name="Name3" axis="ch" ptType="node" func="cnt" op="lte" val="1">
            <dgm:constrLst>
              <dgm:constr type="primFontSz" for="des" ptType="node" op="equ" val="65"/>
              <dgm:constr type="w" for="ch" forName="upArrow" refType="w" fact="0.33"/>
              <dgm:constr type="h" for="ch" forName="upArrow" refType="h"/>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dgm:constr type="b" for="ch" forName="upArrowText" refType="h" fact="0.48"/>
              <dgm:constr type="l" for="ch" forName="upArrowText" refType="w" refFor="ch" refForName="upArrow" fact="1.03"/>
            </dgm:constrLst>
          </dgm:if>
          <dgm:else name="Name4">
            <dgm:constrLst>
              <dgm:constr type="primFontSz" for="des" ptType="node" op="equ" val="65"/>
              <dgm:constr type="w" for="ch" forName="upArrow" refType="w" fact="0.33"/>
              <dgm:constr type="h" for="ch" forName="upArrow" refType="h" fact="0.48"/>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fact="0.48"/>
              <dgm:constr type="b" for="ch" forName="upArrowText" refType="h" fact="0.48"/>
              <dgm:constr type="l" for="ch" forName="upArrowText" refType="w" refFor="ch" refForName="upArrow" fact="1.03"/>
              <dgm:constr type="w" for="ch" forName="downArrow" refType="w" fact="0.33"/>
              <dgm:constr type="h" for="ch" forName="downArrow" refType="h" fact="0.48"/>
              <dgm:constr type="t" for="ch" forName="downArrow" refType="h" fact="0.52"/>
              <dgm:constr type="l" for="ch" forName="downArrow" refType="w" refFor="ch" refForName="downArrow" fact="0.3"/>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refType="w" refFor="ch" refForName="downArrow" fact="1.33"/>
            </dgm:constrLst>
          </dgm:else>
        </dgm:choose>
      </dgm:if>
      <dgm:else name="Name5">
        <dgm:choose name="Name6">
          <dgm:if name="Name7" axis="ch" ptType="node" func="cnt" op="lte" val="1">
            <dgm:constrLst>
              <dgm:constr type="primFontSz" for="des" ptType="node" op="equ" val="65"/>
              <dgm:constr type="w" for="ch" forName="upArrow" refType="w" fact="0.33"/>
              <dgm:constr type="h" for="ch" forName="upArrow" refType="h"/>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dgm:constr type="t" for="ch" forName="upArrowText"/>
              <dgm:constr type="l" for="ch" forName="upArrowText" refType="w" fact="0.1"/>
            </dgm:constrLst>
          </dgm:if>
          <dgm:else name="Name8">
            <dgm:constrLst>
              <dgm:constr type="primFontSz" for="des" ptType="node" op="equ" val="65"/>
              <dgm:constr type="w" for="ch" forName="upArrow" refType="w" fact="0.33"/>
              <dgm:constr type="h" for="ch" forName="upArrow" refType="h" fact="0.48"/>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fact="0.48"/>
              <dgm:constr type="t" for="ch" forName="upArrowText"/>
              <dgm:constr type="l" for="ch" forName="upArrowText" refType="w" fact="0.1"/>
              <dgm:constr type="w" for="ch" forName="downArrow" refType="w" fact="0.33"/>
              <dgm:constr type="h" for="ch" forName="downArrow" refType="h" fact="0.48"/>
              <dgm:constr type="t" for="ch" forName="downArrow" refType="h" fact="0.52"/>
              <dgm:constr type="l" for="ch" forName="downArrow" refType="w" fact="0.57"/>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dgm:constrLst>
          </dgm:else>
        </dgm:choose>
      </dgm:else>
    </dgm:choose>
    <dgm:ruleLst/>
    <dgm:forEach name="Name9" axis="ch" ptType="node" cnt="1">
      <dgm:layoutNode name="upArrow" styleLbl="node1">
        <dgm:alg type="sp"/>
        <dgm:shape xmlns:r="http://schemas.openxmlformats.org/officeDocument/2006/relationships" type="upArrow" r:blip="">
          <dgm:adjLst/>
        </dgm:shape>
        <dgm:presOf/>
        <dgm:constrLst/>
        <dgm:ruleLst/>
      </dgm:layoutNode>
      <dgm:layoutNode name="upArrowText" styleLbl="revTx">
        <dgm:varLst>
          <dgm:chMax val="0"/>
          <dgm:bulletEnabled val="1"/>
        </dgm:varLst>
        <dgm:choose name="Name10">
          <dgm:if name="Name11" axis="root des" ptType="all node" func="maxDepth" op="gt" val="1">
            <dgm:alg type="tx">
              <dgm:param type="parTxLTRAlign" val="l"/>
              <dgm:param type="parTxRTLAlign" val="r"/>
              <dgm:param type="txAnchorVertCh" val="mid"/>
            </dgm:alg>
          </dgm:if>
          <dgm:else name="Name12">
            <dgm:choose name="Name13">
              <dgm:if name="Name14" func="var" arg="dir" op="equ" val="norm">
                <dgm:alg type="tx">
                  <dgm:param type="parTxLTRAlign" val="l"/>
                  <dgm:param type="parTxRTLAlign" val="l"/>
                  <dgm:param type="txAnchorVertCh" val="mid"/>
                </dgm:alg>
              </dgm:if>
              <dgm:else name="Name15">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forEach name="Name16" axis="ch" ptType="node" st="2"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chMax val="0"/>
          <dgm:bulletEnabled val="1"/>
        </dgm:varLst>
        <dgm:choose name="Name17">
          <dgm:if name="Name18" axis="root des" ptType="all node" func="maxDepth" op="gt" val="1">
            <dgm:alg type="tx">
              <dgm:param type="parTxLTRAlign" val="l"/>
              <dgm:param type="parTxRTLAlign" val="r"/>
              <dgm:param type="txAnchorVertCh" val="mid"/>
            </dgm:alg>
          </dgm:if>
          <dgm:else name="Name19">
            <dgm:choose name="Name20">
              <dgm:if name="Name21" func="var" arg="dir" op="equ" val="norm">
                <dgm:alg type="tx">
                  <dgm:param type="parTxLTRAlign" val="l"/>
                  <dgm:param type="parTxRTLAlign" val="l"/>
                  <dgm:param type="txAnchorVertCh" val="mid"/>
                </dgm:alg>
              </dgm:if>
              <dgm:else name="Name22">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layoutNode>
</dgm:layoutDef>
</file>

<file path=ppt/diagrams/layout4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9.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0.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1090420E-5168-44DB-973F-2BFC8D3EFC41}" type="datetimeFigureOut">
              <a:rPr lang="en-US" smtClean="0"/>
              <a:t>10/17/14</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42A7374F-3C40-4FFE-8801-A246A8A9CFFC}" type="slidenum">
              <a:rPr lang="en-US" smtClean="0"/>
              <a:t>‹#›</a:t>
            </a:fld>
            <a:endParaRPr lang="en-US"/>
          </a:p>
        </p:txBody>
      </p:sp>
    </p:spTree>
    <p:extLst>
      <p:ext uri="{BB962C8B-B14F-4D97-AF65-F5344CB8AC3E}">
        <p14:creationId xmlns:p14="http://schemas.microsoft.com/office/powerpoint/2010/main" val="4179006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F332263C-6335-4A39-A150-2CC9E8F5A5D5}" type="datetimeFigureOut">
              <a:rPr lang="en-US" smtClean="0"/>
              <a:t>10/17/14</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D39CE1AF-5D4B-411C-9731-30B5C0D3BBD4}" type="slidenum">
              <a:rPr lang="en-US" smtClean="0"/>
              <a:t>‹#›</a:t>
            </a:fld>
            <a:endParaRPr lang="en-US"/>
          </a:p>
        </p:txBody>
      </p:sp>
    </p:spTree>
    <p:extLst>
      <p:ext uri="{BB962C8B-B14F-4D97-AF65-F5344CB8AC3E}">
        <p14:creationId xmlns:p14="http://schemas.microsoft.com/office/powerpoint/2010/main" val="40803906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9CE1AF-5D4B-411C-9731-30B5C0D3BBD4}" type="slidenum">
              <a:rPr lang="en-US" smtClean="0"/>
              <a:t>32</a:t>
            </a:fld>
            <a:endParaRPr lang="en-US"/>
          </a:p>
        </p:txBody>
      </p:sp>
    </p:spTree>
    <p:extLst>
      <p:ext uri="{BB962C8B-B14F-4D97-AF65-F5344CB8AC3E}">
        <p14:creationId xmlns:p14="http://schemas.microsoft.com/office/powerpoint/2010/main" val="29485747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766E29A6-6C00-4CC7-B73A-81771410222D}" type="datetimeFigureOut">
              <a:rPr lang="en-US" smtClean="0"/>
              <a:t>10/17/14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8807C2-CDB9-439A-B13E-101CA2BBC604}" type="slidenum">
              <a:rPr lang="en-US" smtClean="0"/>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66E29A6-6C00-4CC7-B73A-81771410222D}" type="datetimeFigureOut">
              <a:rPr lang="en-US" smtClean="0"/>
              <a:t>10/17/14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8807C2-CDB9-439A-B13E-101CA2BBC604}"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66E29A6-6C00-4CC7-B73A-81771410222D}" type="datetimeFigureOut">
              <a:rPr lang="en-US" smtClean="0"/>
              <a:t>10/17/14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8807C2-CDB9-439A-B13E-101CA2BBC604}"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66E29A6-6C00-4CC7-B73A-81771410222D}" type="datetimeFigureOut">
              <a:rPr lang="en-US" smtClean="0"/>
              <a:t>10/17/14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8807C2-CDB9-439A-B13E-101CA2BBC604}"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66E29A6-6C00-4CC7-B73A-81771410222D}" type="datetimeFigureOut">
              <a:rPr lang="en-US" smtClean="0"/>
              <a:t>10/17/14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8807C2-CDB9-439A-B13E-101CA2BBC604}" type="slidenum">
              <a:rPr lang="en-US" smtClean="0"/>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766E29A6-6C00-4CC7-B73A-81771410222D}" type="datetimeFigureOut">
              <a:rPr lang="en-US" smtClean="0"/>
              <a:t>10/17/14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8807C2-CDB9-439A-B13E-101CA2BBC604}"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766E29A6-6C00-4CC7-B73A-81771410222D}" type="datetimeFigureOut">
              <a:rPr lang="en-US" smtClean="0"/>
              <a:t>10/17/14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78807C2-CDB9-439A-B13E-101CA2BBC604}" type="slidenum">
              <a:rPr lang="en-US" smtClean="0"/>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66E29A6-6C00-4CC7-B73A-81771410222D}" type="datetimeFigureOut">
              <a:rPr lang="en-US" smtClean="0"/>
              <a:t>10/17/14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78807C2-CDB9-439A-B13E-101CA2BBC604}"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6E29A6-6C00-4CC7-B73A-81771410222D}" type="datetimeFigureOut">
              <a:rPr lang="en-US" smtClean="0"/>
              <a:t>10/17/14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78807C2-CDB9-439A-B13E-101CA2BBC604}"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6E29A6-6C00-4CC7-B73A-81771410222D}" type="datetimeFigureOut">
              <a:rPr lang="en-US" smtClean="0"/>
              <a:t>10/17/14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8807C2-CDB9-439A-B13E-101CA2BBC604}" type="slidenum">
              <a:rPr lang="en-US" smtClean="0"/>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6E29A6-6C00-4CC7-B73A-81771410222D}" type="datetimeFigureOut">
              <a:rPr lang="en-US" smtClean="0"/>
              <a:t>10/17/14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8807C2-CDB9-439A-B13E-101CA2BBC604}"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766E29A6-6C00-4CC7-B73A-81771410222D}" type="datetimeFigureOut">
              <a:rPr lang="en-US" smtClean="0"/>
              <a:t>10/17/14</a:t>
            </a:fld>
            <a:endParaRPr lang="en-US"/>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en-US"/>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978807C2-CDB9-439A-B13E-101CA2BBC604}"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3" Type="http://schemas.openxmlformats.org/officeDocument/2006/relationships/diagramLayout" Target="../diagrams/layout18.xml"/><Relationship Id="rId4" Type="http://schemas.openxmlformats.org/officeDocument/2006/relationships/diagramQuickStyle" Target="../diagrams/quickStyle18.xml"/><Relationship Id="rId5" Type="http://schemas.openxmlformats.org/officeDocument/2006/relationships/diagramColors" Target="../diagrams/colors18.xml"/><Relationship Id="rId6" Type="http://schemas.microsoft.com/office/2007/relationships/diagramDrawing" Target="../diagrams/drawing18.xml"/><Relationship Id="rId1" Type="http://schemas.openxmlformats.org/officeDocument/2006/relationships/slideLayout" Target="../slideLayouts/slideLayout2.xml"/><Relationship Id="rId2" Type="http://schemas.openxmlformats.org/officeDocument/2006/relationships/diagramData" Target="../diagrams/data18.xml"/></Relationships>
</file>

<file path=ppt/slides/_rels/slide101.xml.rels><?xml version="1.0" encoding="UTF-8" standalone="yes"?>
<Relationships xmlns="http://schemas.openxmlformats.org/package/2006/relationships"><Relationship Id="rId3" Type="http://schemas.openxmlformats.org/officeDocument/2006/relationships/diagramLayout" Target="../diagrams/layout19.xml"/><Relationship Id="rId4" Type="http://schemas.openxmlformats.org/officeDocument/2006/relationships/diagramQuickStyle" Target="../diagrams/quickStyle19.xml"/><Relationship Id="rId5" Type="http://schemas.openxmlformats.org/officeDocument/2006/relationships/diagramColors" Target="../diagrams/colors19.xml"/><Relationship Id="rId6" Type="http://schemas.microsoft.com/office/2007/relationships/diagramDrawing" Target="../diagrams/drawing19.xml"/><Relationship Id="rId1" Type="http://schemas.openxmlformats.org/officeDocument/2006/relationships/slideLayout" Target="../slideLayouts/slideLayout2.xml"/><Relationship Id="rId2" Type="http://schemas.openxmlformats.org/officeDocument/2006/relationships/diagramData" Target="../diagrams/data19.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eg"/></Relationships>
</file>

<file path=ppt/slides/_rels/slide104.xml.rels><?xml version="1.0" encoding="UTF-8" standalone="yes"?>
<Relationships xmlns="http://schemas.openxmlformats.org/package/2006/relationships"><Relationship Id="rId3" Type="http://schemas.openxmlformats.org/officeDocument/2006/relationships/diagramLayout" Target="../diagrams/layout20.xml"/><Relationship Id="rId4" Type="http://schemas.openxmlformats.org/officeDocument/2006/relationships/diagramQuickStyle" Target="../diagrams/quickStyle20.xml"/><Relationship Id="rId5" Type="http://schemas.openxmlformats.org/officeDocument/2006/relationships/diagramColors" Target="../diagrams/colors20.xml"/><Relationship Id="rId6" Type="http://schemas.microsoft.com/office/2007/relationships/diagramDrawing" Target="../diagrams/drawing20.xml"/><Relationship Id="rId1" Type="http://schemas.openxmlformats.org/officeDocument/2006/relationships/slideLayout" Target="../slideLayouts/slideLayout8.xml"/><Relationship Id="rId2" Type="http://schemas.openxmlformats.org/officeDocument/2006/relationships/diagramData" Target="../diagrams/data20.xml"/></Relationships>
</file>

<file path=ppt/slides/_rels/slide105.xml.rels><?xml version="1.0" encoding="UTF-8" standalone="yes"?>
<Relationships xmlns="http://schemas.openxmlformats.org/package/2006/relationships"><Relationship Id="rId3" Type="http://schemas.openxmlformats.org/officeDocument/2006/relationships/diagramLayout" Target="../diagrams/layout21.xml"/><Relationship Id="rId4" Type="http://schemas.openxmlformats.org/officeDocument/2006/relationships/diagramQuickStyle" Target="../diagrams/quickStyle21.xml"/><Relationship Id="rId5" Type="http://schemas.openxmlformats.org/officeDocument/2006/relationships/diagramColors" Target="../diagrams/colors21.xml"/><Relationship Id="rId6" Type="http://schemas.microsoft.com/office/2007/relationships/diagramDrawing" Target="../diagrams/drawing21.xml"/><Relationship Id="rId1" Type="http://schemas.openxmlformats.org/officeDocument/2006/relationships/slideLayout" Target="../slideLayouts/slideLayout8.xml"/><Relationship Id="rId2" Type="http://schemas.openxmlformats.org/officeDocument/2006/relationships/diagramData" Target="../diagrams/data2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diagramLayout" Target="../diagrams/layout22.xml"/><Relationship Id="rId4" Type="http://schemas.openxmlformats.org/officeDocument/2006/relationships/diagramQuickStyle" Target="../diagrams/quickStyle22.xml"/><Relationship Id="rId5" Type="http://schemas.openxmlformats.org/officeDocument/2006/relationships/diagramColors" Target="../diagrams/colors22.xml"/><Relationship Id="rId6" Type="http://schemas.microsoft.com/office/2007/relationships/diagramDrawing" Target="../diagrams/drawing22.xml"/><Relationship Id="rId1" Type="http://schemas.openxmlformats.org/officeDocument/2006/relationships/slideLayout" Target="../slideLayouts/slideLayout2.xml"/><Relationship Id="rId2" Type="http://schemas.openxmlformats.org/officeDocument/2006/relationships/diagramData" Target="../diagrams/data2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1.png"/></Relationships>
</file>

<file path=ppt/slides/_rels/slide109.xml.rels><?xml version="1.0" encoding="UTF-8" standalone="yes"?>
<Relationships xmlns="http://schemas.openxmlformats.org/package/2006/relationships"><Relationship Id="rId3" Type="http://schemas.openxmlformats.org/officeDocument/2006/relationships/diagramLayout" Target="../diagrams/layout23.xml"/><Relationship Id="rId4" Type="http://schemas.openxmlformats.org/officeDocument/2006/relationships/diagramQuickStyle" Target="../diagrams/quickStyle23.xml"/><Relationship Id="rId5" Type="http://schemas.openxmlformats.org/officeDocument/2006/relationships/diagramColors" Target="../diagrams/colors23.xml"/><Relationship Id="rId6" Type="http://schemas.microsoft.com/office/2007/relationships/diagramDrawing" Target="../diagrams/drawing23.xml"/><Relationship Id="rId1" Type="http://schemas.openxmlformats.org/officeDocument/2006/relationships/slideLayout" Target="../slideLayouts/slideLayout2.xml"/><Relationship Id="rId2" Type="http://schemas.openxmlformats.org/officeDocument/2006/relationships/diagramData" Target="../diagrams/data23.xml"/></Relationships>
</file>

<file path=ppt/slides/_rels/slide11.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3" Type="http://schemas.openxmlformats.org/officeDocument/2006/relationships/diagramLayout" Target="../diagrams/layout24.xml"/><Relationship Id="rId4" Type="http://schemas.openxmlformats.org/officeDocument/2006/relationships/diagramQuickStyle" Target="../diagrams/quickStyle24.xml"/><Relationship Id="rId5" Type="http://schemas.openxmlformats.org/officeDocument/2006/relationships/diagramColors" Target="../diagrams/colors24.xml"/><Relationship Id="rId6" Type="http://schemas.microsoft.com/office/2007/relationships/diagramDrawing" Target="../diagrams/drawing24.xml"/><Relationship Id="rId1" Type="http://schemas.openxmlformats.org/officeDocument/2006/relationships/slideLayout" Target="../slideLayouts/slideLayout2.xml"/><Relationship Id="rId2" Type="http://schemas.openxmlformats.org/officeDocument/2006/relationships/diagramData" Target="../diagrams/data24.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3" Type="http://schemas.openxmlformats.org/officeDocument/2006/relationships/diagramLayout" Target="../diagrams/layout25.xml"/><Relationship Id="rId4" Type="http://schemas.openxmlformats.org/officeDocument/2006/relationships/diagramQuickStyle" Target="../diagrams/quickStyle25.xml"/><Relationship Id="rId5" Type="http://schemas.openxmlformats.org/officeDocument/2006/relationships/diagramColors" Target="../diagrams/colors25.xml"/><Relationship Id="rId6" Type="http://schemas.microsoft.com/office/2007/relationships/diagramDrawing" Target="../diagrams/drawing25.xml"/><Relationship Id="rId1" Type="http://schemas.openxmlformats.org/officeDocument/2006/relationships/slideLayout" Target="../slideLayouts/slideLayout2.xml"/><Relationship Id="rId2" Type="http://schemas.openxmlformats.org/officeDocument/2006/relationships/diagramData" Target="../diagrams/data25.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diagramLayout" Target="../diagrams/layout26.xml"/><Relationship Id="rId4" Type="http://schemas.openxmlformats.org/officeDocument/2006/relationships/diagramQuickStyle" Target="../diagrams/quickStyle26.xml"/><Relationship Id="rId5" Type="http://schemas.openxmlformats.org/officeDocument/2006/relationships/diagramColors" Target="../diagrams/colors26.xml"/><Relationship Id="rId6" Type="http://schemas.microsoft.com/office/2007/relationships/diagramDrawing" Target="../diagrams/drawing26.xml"/><Relationship Id="rId1" Type="http://schemas.openxmlformats.org/officeDocument/2006/relationships/slideLayout" Target="../slideLayouts/slideLayout8.xml"/><Relationship Id="rId2" Type="http://schemas.openxmlformats.org/officeDocument/2006/relationships/diagramData" Target="../diagrams/data26.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5.xml"/><Relationship Id="rId4" Type="http://schemas.openxmlformats.org/officeDocument/2006/relationships/diagramQuickStyle" Target="../diagrams/quickStyle5.xml"/><Relationship Id="rId5" Type="http://schemas.openxmlformats.org/officeDocument/2006/relationships/diagramColors" Target="../diagrams/colors5.xml"/><Relationship Id="rId6" Type="http://schemas.microsoft.com/office/2007/relationships/diagramDrawing" Target="../diagrams/drawing5.xml"/><Relationship Id="rId1" Type="http://schemas.openxmlformats.org/officeDocument/2006/relationships/slideLayout" Target="../slideLayouts/slideLayout2.xml"/><Relationship Id="rId2" Type="http://schemas.openxmlformats.org/officeDocument/2006/relationships/diagramData" Target="../diagrams/data5.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3.png"/></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google.com/url?sa=i&amp;source=images&amp;cd=&amp;cad=rja&amp;docid=6hrnzZmmOz2uTM&amp;tbnid=Bpjd5Vjz6q1oIM:&amp;ved=0CAgQjRwwAA&amp;url=http://www.daysinnorlando.com/home/ihop&amp;ei=sg6VUqrpHqOa2AWVyIGwAw&amp;psig=AFQjCNHBLYuoD88Z9cAeNW44YnL19R0WVg&amp;ust=1385586738548170" TargetMode="External"/><Relationship Id="rId3" Type="http://schemas.openxmlformats.org/officeDocument/2006/relationships/image" Target="../media/image24.jpeg"/></Relationships>
</file>

<file path=ppt/slides/_rels/slide127.xml.rels><?xml version="1.0" encoding="UTF-8" standalone="yes"?>
<Relationships xmlns="http://schemas.openxmlformats.org/package/2006/relationships"><Relationship Id="rId3" Type="http://schemas.openxmlformats.org/officeDocument/2006/relationships/diagramLayout" Target="../diagrams/layout27.xml"/><Relationship Id="rId4" Type="http://schemas.openxmlformats.org/officeDocument/2006/relationships/diagramQuickStyle" Target="../diagrams/quickStyle27.xml"/><Relationship Id="rId5" Type="http://schemas.openxmlformats.org/officeDocument/2006/relationships/diagramColors" Target="../diagrams/colors27.xml"/><Relationship Id="rId6" Type="http://schemas.microsoft.com/office/2007/relationships/diagramDrawing" Target="../diagrams/drawing27.xml"/><Relationship Id="rId1" Type="http://schemas.openxmlformats.org/officeDocument/2006/relationships/slideLayout" Target="../slideLayouts/slideLayout8.xml"/><Relationship Id="rId2" Type="http://schemas.openxmlformats.org/officeDocument/2006/relationships/diagramData" Target="../diagrams/data27.xml"/></Relationships>
</file>

<file path=ppt/slides/_rels/slide128.xml.rels><?xml version="1.0" encoding="UTF-8" standalone="yes"?>
<Relationships xmlns="http://schemas.openxmlformats.org/package/2006/relationships"><Relationship Id="rId3" Type="http://schemas.openxmlformats.org/officeDocument/2006/relationships/diagramLayout" Target="../diagrams/layout28.xml"/><Relationship Id="rId4" Type="http://schemas.openxmlformats.org/officeDocument/2006/relationships/diagramQuickStyle" Target="../diagrams/quickStyle28.xml"/><Relationship Id="rId5" Type="http://schemas.openxmlformats.org/officeDocument/2006/relationships/diagramColors" Target="../diagrams/colors28.xml"/><Relationship Id="rId6" Type="http://schemas.microsoft.com/office/2007/relationships/diagramDrawing" Target="../diagrams/drawing28.xml"/><Relationship Id="rId1" Type="http://schemas.openxmlformats.org/officeDocument/2006/relationships/slideLayout" Target="../slideLayouts/slideLayout8.xml"/><Relationship Id="rId2" Type="http://schemas.openxmlformats.org/officeDocument/2006/relationships/diagramData" Target="../diagrams/data28.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png"/><Relationship Id="rId3" Type="http://schemas.openxmlformats.org/officeDocument/2006/relationships/image" Target="../media/image3.png"/></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s>
</file>

<file path=ppt/slides/_rels/slide140.xml.rels><?xml version="1.0" encoding="UTF-8" standalone="yes"?>
<Relationships xmlns="http://schemas.openxmlformats.org/package/2006/relationships"><Relationship Id="rId3" Type="http://schemas.openxmlformats.org/officeDocument/2006/relationships/diagramLayout" Target="../diagrams/layout29.xml"/><Relationship Id="rId4" Type="http://schemas.openxmlformats.org/officeDocument/2006/relationships/diagramQuickStyle" Target="../diagrams/quickStyle29.xml"/><Relationship Id="rId5" Type="http://schemas.openxmlformats.org/officeDocument/2006/relationships/diagramColors" Target="../diagrams/colors29.xml"/><Relationship Id="rId6" Type="http://schemas.microsoft.com/office/2007/relationships/diagramDrawing" Target="../diagrams/drawing29.xml"/><Relationship Id="rId1" Type="http://schemas.openxmlformats.org/officeDocument/2006/relationships/slideLayout" Target="../slideLayouts/slideLayout8.xml"/><Relationship Id="rId2" Type="http://schemas.openxmlformats.org/officeDocument/2006/relationships/diagramData" Target="../diagrams/data29.xml"/></Relationships>
</file>

<file path=ppt/slides/_rels/slide141.xml.rels><?xml version="1.0" encoding="UTF-8" standalone="yes"?>
<Relationships xmlns="http://schemas.openxmlformats.org/package/2006/relationships"><Relationship Id="rId3" Type="http://schemas.openxmlformats.org/officeDocument/2006/relationships/diagramLayout" Target="../diagrams/layout30.xml"/><Relationship Id="rId4" Type="http://schemas.openxmlformats.org/officeDocument/2006/relationships/diagramQuickStyle" Target="../diagrams/quickStyle30.xml"/><Relationship Id="rId5" Type="http://schemas.openxmlformats.org/officeDocument/2006/relationships/diagramColors" Target="../diagrams/colors30.xml"/><Relationship Id="rId6" Type="http://schemas.microsoft.com/office/2007/relationships/diagramDrawing" Target="../diagrams/drawing30.xml"/><Relationship Id="rId1" Type="http://schemas.openxmlformats.org/officeDocument/2006/relationships/slideLayout" Target="../slideLayouts/slideLayout8.xml"/><Relationship Id="rId2" Type="http://schemas.openxmlformats.org/officeDocument/2006/relationships/diagramData" Target="../diagrams/data30.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diagramLayout" Target="../diagrams/layout31.xml"/><Relationship Id="rId4" Type="http://schemas.openxmlformats.org/officeDocument/2006/relationships/diagramQuickStyle" Target="../diagrams/quickStyle31.xml"/><Relationship Id="rId5" Type="http://schemas.openxmlformats.org/officeDocument/2006/relationships/diagramColors" Target="../diagrams/colors31.xml"/><Relationship Id="rId6" Type="http://schemas.microsoft.com/office/2007/relationships/diagramDrawing" Target="../diagrams/drawing31.xml"/><Relationship Id="rId1" Type="http://schemas.openxmlformats.org/officeDocument/2006/relationships/slideLayout" Target="../slideLayouts/slideLayout2.xml"/><Relationship Id="rId2" Type="http://schemas.openxmlformats.org/officeDocument/2006/relationships/diagramData" Target="../diagrams/data31.xml"/></Relationships>
</file>

<file path=ppt/slides/_rels/slide148.xml.rels><?xml version="1.0" encoding="UTF-8" standalone="yes"?>
<Relationships xmlns="http://schemas.openxmlformats.org/package/2006/relationships"><Relationship Id="rId3" Type="http://schemas.openxmlformats.org/officeDocument/2006/relationships/diagramLayout" Target="../diagrams/layout32.xml"/><Relationship Id="rId4" Type="http://schemas.openxmlformats.org/officeDocument/2006/relationships/diagramQuickStyle" Target="../diagrams/quickStyle32.xml"/><Relationship Id="rId5" Type="http://schemas.openxmlformats.org/officeDocument/2006/relationships/diagramColors" Target="../diagrams/colors32.xml"/><Relationship Id="rId6" Type="http://schemas.microsoft.com/office/2007/relationships/diagramDrawing" Target="../diagrams/drawing32.xml"/><Relationship Id="rId1" Type="http://schemas.openxmlformats.org/officeDocument/2006/relationships/slideLayout" Target="../slideLayouts/slideLayout2.xml"/><Relationship Id="rId2" Type="http://schemas.openxmlformats.org/officeDocument/2006/relationships/diagramData" Target="../diagrams/data3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png"/></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png"/></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6.png"/><Relationship Id="rId3" Type="http://schemas.openxmlformats.org/officeDocument/2006/relationships/image" Target="../media/image27.png"/></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8.png"/></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9.png"/></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3" Type="http://schemas.openxmlformats.org/officeDocument/2006/relationships/diagramLayout" Target="../diagrams/layout33.xml"/><Relationship Id="rId4" Type="http://schemas.openxmlformats.org/officeDocument/2006/relationships/diagramQuickStyle" Target="../diagrams/quickStyle33.xml"/><Relationship Id="rId5" Type="http://schemas.openxmlformats.org/officeDocument/2006/relationships/diagramColors" Target="../diagrams/colors33.xml"/><Relationship Id="rId6" Type="http://schemas.microsoft.com/office/2007/relationships/diagramDrawing" Target="../diagrams/drawing33.xml"/><Relationship Id="rId1" Type="http://schemas.openxmlformats.org/officeDocument/2006/relationships/slideLayout" Target="../slideLayouts/slideLayout2.xml"/><Relationship Id="rId2" Type="http://schemas.openxmlformats.org/officeDocument/2006/relationships/diagramData" Target="../diagrams/data33.xml"/></Relationships>
</file>

<file path=ppt/slides/_rels/slide172.xml.rels><?xml version="1.0" encoding="UTF-8" standalone="yes"?>
<Relationships xmlns="http://schemas.openxmlformats.org/package/2006/relationships"><Relationship Id="rId3" Type="http://schemas.openxmlformats.org/officeDocument/2006/relationships/diagramLayout" Target="../diagrams/layout34.xml"/><Relationship Id="rId4" Type="http://schemas.openxmlformats.org/officeDocument/2006/relationships/diagramQuickStyle" Target="../diagrams/quickStyle34.xml"/><Relationship Id="rId5" Type="http://schemas.openxmlformats.org/officeDocument/2006/relationships/diagramColors" Target="../diagrams/colors34.xml"/><Relationship Id="rId6" Type="http://schemas.microsoft.com/office/2007/relationships/diagramDrawing" Target="../diagrams/drawing34.xml"/><Relationship Id="rId1" Type="http://schemas.openxmlformats.org/officeDocument/2006/relationships/slideLayout" Target="../slideLayouts/slideLayout2.xml"/><Relationship Id="rId2" Type="http://schemas.openxmlformats.org/officeDocument/2006/relationships/diagramData" Target="../diagrams/data34.xml"/></Relationships>
</file>

<file path=ppt/slides/_rels/slide173.xml.rels><?xml version="1.0" encoding="UTF-8" standalone="yes"?>
<Relationships xmlns="http://schemas.openxmlformats.org/package/2006/relationships"><Relationship Id="rId3" Type="http://schemas.openxmlformats.org/officeDocument/2006/relationships/diagramLayout" Target="../diagrams/layout35.xml"/><Relationship Id="rId4" Type="http://schemas.openxmlformats.org/officeDocument/2006/relationships/diagramQuickStyle" Target="../diagrams/quickStyle35.xml"/><Relationship Id="rId5" Type="http://schemas.openxmlformats.org/officeDocument/2006/relationships/diagramColors" Target="../diagrams/colors35.xml"/><Relationship Id="rId6" Type="http://schemas.microsoft.com/office/2007/relationships/diagramDrawing" Target="../diagrams/drawing35.xml"/><Relationship Id="rId1" Type="http://schemas.openxmlformats.org/officeDocument/2006/relationships/slideLayout" Target="../slideLayouts/slideLayout2.xml"/><Relationship Id="rId2" Type="http://schemas.openxmlformats.org/officeDocument/2006/relationships/diagramData" Target="../diagrams/data35.xml"/></Relationships>
</file>

<file path=ppt/slides/_rels/slide174.xml.rels><?xml version="1.0" encoding="UTF-8" standalone="yes"?>
<Relationships xmlns="http://schemas.openxmlformats.org/package/2006/relationships"><Relationship Id="rId3" Type="http://schemas.openxmlformats.org/officeDocument/2006/relationships/diagramLayout" Target="../diagrams/layout36.xml"/><Relationship Id="rId4" Type="http://schemas.openxmlformats.org/officeDocument/2006/relationships/diagramQuickStyle" Target="../diagrams/quickStyle36.xml"/><Relationship Id="rId5" Type="http://schemas.openxmlformats.org/officeDocument/2006/relationships/diagramColors" Target="../diagrams/colors36.xml"/><Relationship Id="rId6" Type="http://schemas.microsoft.com/office/2007/relationships/diagramDrawing" Target="../diagrams/drawing36.xml"/><Relationship Id="rId1" Type="http://schemas.openxmlformats.org/officeDocument/2006/relationships/slideLayout" Target="../slideLayouts/slideLayout2.xml"/><Relationship Id="rId2" Type="http://schemas.openxmlformats.org/officeDocument/2006/relationships/diagramData" Target="../diagrams/data36.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3" Type="http://schemas.openxmlformats.org/officeDocument/2006/relationships/diagramLayout" Target="../diagrams/layout37.xml"/><Relationship Id="rId4" Type="http://schemas.openxmlformats.org/officeDocument/2006/relationships/diagramQuickStyle" Target="../diagrams/quickStyle37.xml"/><Relationship Id="rId5" Type="http://schemas.openxmlformats.org/officeDocument/2006/relationships/diagramColors" Target="../diagrams/colors37.xml"/><Relationship Id="rId6" Type="http://schemas.microsoft.com/office/2007/relationships/diagramDrawing" Target="../diagrams/drawing37.xml"/><Relationship Id="rId1" Type="http://schemas.openxmlformats.org/officeDocument/2006/relationships/slideLayout" Target="../slideLayouts/slideLayout8.xml"/><Relationship Id="rId2" Type="http://schemas.openxmlformats.org/officeDocument/2006/relationships/diagramData" Target="../diagrams/data37.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0.xml.rels><?xml version="1.0" encoding="UTF-8" standalone="yes"?>
<Relationships xmlns="http://schemas.openxmlformats.org/package/2006/relationships"><Relationship Id="rId3" Type="http://schemas.openxmlformats.org/officeDocument/2006/relationships/diagramLayout" Target="../diagrams/layout38.xml"/><Relationship Id="rId4" Type="http://schemas.openxmlformats.org/officeDocument/2006/relationships/diagramQuickStyle" Target="../diagrams/quickStyle38.xml"/><Relationship Id="rId5" Type="http://schemas.openxmlformats.org/officeDocument/2006/relationships/diagramColors" Target="../diagrams/colors38.xml"/><Relationship Id="rId6" Type="http://schemas.microsoft.com/office/2007/relationships/diagramDrawing" Target="../diagrams/drawing38.xml"/><Relationship Id="rId1" Type="http://schemas.openxmlformats.org/officeDocument/2006/relationships/slideLayout" Target="../slideLayouts/slideLayout8.xml"/><Relationship Id="rId2" Type="http://schemas.openxmlformats.org/officeDocument/2006/relationships/diagramData" Target="../diagrams/data38.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5.xml.rels><?xml version="1.0" encoding="UTF-8" standalone="yes"?>
<Relationships xmlns="http://schemas.openxmlformats.org/package/2006/relationships"><Relationship Id="rId3" Type="http://schemas.openxmlformats.org/officeDocument/2006/relationships/diagramLayout" Target="../diagrams/layout39.xml"/><Relationship Id="rId4" Type="http://schemas.openxmlformats.org/officeDocument/2006/relationships/diagramQuickStyle" Target="../diagrams/quickStyle39.xml"/><Relationship Id="rId5" Type="http://schemas.openxmlformats.org/officeDocument/2006/relationships/diagramColors" Target="../diagrams/colors39.xml"/><Relationship Id="rId6" Type="http://schemas.microsoft.com/office/2007/relationships/diagramDrawing" Target="../diagrams/drawing39.xml"/><Relationship Id="rId1" Type="http://schemas.openxmlformats.org/officeDocument/2006/relationships/slideLayout" Target="../slideLayouts/slideLayout8.xml"/><Relationship Id="rId2" Type="http://schemas.openxmlformats.org/officeDocument/2006/relationships/diagramData" Target="../diagrams/data39.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7.xml.rels><?xml version="1.0" encoding="UTF-8" standalone="yes"?>
<Relationships xmlns="http://schemas.openxmlformats.org/package/2006/relationships"><Relationship Id="rId3" Type="http://schemas.openxmlformats.org/officeDocument/2006/relationships/diagramLayout" Target="../diagrams/layout40.xml"/><Relationship Id="rId4" Type="http://schemas.openxmlformats.org/officeDocument/2006/relationships/diagramQuickStyle" Target="../diagrams/quickStyle40.xml"/><Relationship Id="rId5" Type="http://schemas.openxmlformats.org/officeDocument/2006/relationships/diagramColors" Target="../diagrams/colors40.xml"/><Relationship Id="rId6" Type="http://schemas.microsoft.com/office/2007/relationships/diagramDrawing" Target="../diagrams/drawing40.xml"/><Relationship Id="rId1" Type="http://schemas.openxmlformats.org/officeDocument/2006/relationships/slideLayout" Target="../slideLayouts/slideLayout2.xml"/><Relationship Id="rId2" Type="http://schemas.openxmlformats.org/officeDocument/2006/relationships/diagramData" Target="../diagrams/data40.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7.xml"/><Relationship Id="rId2" Type="http://schemas.openxmlformats.org/officeDocument/2006/relationships/image" Target="../media/image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jpeg"/></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4" Type="http://schemas.openxmlformats.org/officeDocument/2006/relationships/diagramQuickStyle" Target="../diagrams/quickStyle2.xml"/><Relationship Id="rId5" Type="http://schemas.openxmlformats.org/officeDocument/2006/relationships/diagramColors" Target="../diagrams/colors2.xml"/><Relationship Id="rId6" Type="http://schemas.microsoft.com/office/2007/relationships/diagramDrawing" Target="../diagrams/drawing2.xml"/><Relationship Id="rId1" Type="http://schemas.openxmlformats.org/officeDocument/2006/relationships/slideLayout" Target="../slideLayouts/slideLayout7.xml"/><Relationship Id="rId2" Type="http://schemas.openxmlformats.org/officeDocument/2006/relationships/diagramData" Target="../diagrams/data2.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6.xml"/><Relationship Id="rId4" Type="http://schemas.openxmlformats.org/officeDocument/2006/relationships/diagramQuickStyle" Target="../diagrams/quickStyle6.xml"/><Relationship Id="rId5" Type="http://schemas.openxmlformats.org/officeDocument/2006/relationships/diagramColors" Target="../diagrams/colors6.xml"/><Relationship Id="rId6" Type="http://schemas.microsoft.com/office/2007/relationships/diagramDrawing" Target="../diagrams/drawing6.xml"/><Relationship Id="rId1" Type="http://schemas.openxmlformats.org/officeDocument/2006/relationships/slideLayout" Target="../slideLayouts/slideLayout2.xml"/><Relationship Id="rId2" Type="http://schemas.openxmlformats.org/officeDocument/2006/relationships/diagramData" Target="../diagrams/data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6.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7.xml"/><Relationship Id="rId4" Type="http://schemas.openxmlformats.org/officeDocument/2006/relationships/diagramQuickStyle" Target="../diagrams/quickStyle7.xml"/><Relationship Id="rId5" Type="http://schemas.openxmlformats.org/officeDocument/2006/relationships/diagramColors" Target="../diagrams/colors7.xml"/><Relationship Id="rId6" Type="http://schemas.microsoft.com/office/2007/relationships/diagramDrawing" Target="../diagrams/drawing7.xml"/><Relationship Id="rId1" Type="http://schemas.openxmlformats.org/officeDocument/2006/relationships/slideLayout" Target="../slideLayouts/slideLayout8.xml"/><Relationship Id="rId2" Type="http://schemas.openxmlformats.org/officeDocument/2006/relationships/diagramData" Target="../diagrams/data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8.xml"/><Relationship Id="rId4" Type="http://schemas.openxmlformats.org/officeDocument/2006/relationships/diagramQuickStyle" Target="../diagrams/quickStyle8.xml"/><Relationship Id="rId5" Type="http://schemas.openxmlformats.org/officeDocument/2006/relationships/diagramColors" Target="../diagrams/colors8.xml"/><Relationship Id="rId6" Type="http://schemas.microsoft.com/office/2007/relationships/diagramDrawing" Target="../diagrams/drawing8.xml"/><Relationship Id="rId1" Type="http://schemas.openxmlformats.org/officeDocument/2006/relationships/slideLayout" Target="../slideLayouts/slideLayout2.xml"/><Relationship Id="rId2" Type="http://schemas.openxmlformats.org/officeDocument/2006/relationships/diagramData" Target="../diagrams/data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diagramLayout" Target="../diagrams/layout9.xml"/><Relationship Id="rId4" Type="http://schemas.openxmlformats.org/officeDocument/2006/relationships/diagramQuickStyle" Target="../diagrams/quickStyle9.xml"/><Relationship Id="rId5" Type="http://schemas.openxmlformats.org/officeDocument/2006/relationships/diagramColors" Target="../diagrams/colors9.xml"/><Relationship Id="rId6" Type="http://schemas.microsoft.com/office/2007/relationships/diagramDrawing" Target="../diagrams/drawing9.xml"/><Relationship Id="rId1" Type="http://schemas.openxmlformats.org/officeDocument/2006/relationships/slideLayout" Target="../slideLayouts/slideLayout2.xml"/><Relationship Id="rId2" Type="http://schemas.openxmlformats.org/officeDocument/2006/relationships/diagramData" Target="../diagrams/data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10.xml"/><Relationship Id="rId4" Type="http://schemas.openxmlformats.org/officeDocument/2006/relationships/diagramQuickStyle" Target="../diagrams/quickStyle10.xml"/><Relationship Id="rId5" Type="http://schemas.openxmlformats.org/officeDocument/2006/relationships/diagramColors" Target="../diagrams/colors10.xml"/><Relationship Id="rId6" Type="http://schemas.microsoft.com/office/2007/relationships/diagramDrawing" Target="../diagrams/drawing10.xml"/><Relationship Id="rId1" Type="http://schemas.openxmlformats.org/officeDocument/2006/relationships/slideLayout" Target="../slideLayouts/slideLayout8.xml"/><Relationship Id="rId2" Type="http://schemas.openxmlformats.org/officeDocument/2006/relationships/diagramData" Target="../diagrams/data1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jpeg"/></Relationships>
</file>

<file path=ppt/slides/_rels/slide55.xml.rels><?xml version="1.0" encoding="UTF-8" standalone="yes"?>
<Relationships xmlns="http://schemas.openxmlformats.org/package/2006/relationships"><Relationship Id="rId3" Type="http://schemas.openxmlformats.org/officeDocument/2006/relationships/diagramLayout" Target="../diagrams/layout11.xml"/><Relationship Id="rId4" Type="http://schemas.openxmlformats.org/officeDocument/2006/relationships/diagramQuickStyle" Target="../diagrams/quickStyle11.xml"/><Relationship Id="rId5" Type="http://schemas.openxmlformats.org/officeDocument/2006/relationships/diagramColors" Target="../diagrams/colors11.xml"/><Relationship Id="rId6" Type="http://schemas.microsoft.com/office/2007/relationships/diagramDrawing" Target="../diagrams/drawing11.xml"/><Relationship Id="rId1" Type="http://schemas.openxmlformats.org/officeDocument/2006/relationships/slideLayout" Target="../slideLayouts/slideLayout8.xml"/><Relationship Id="rId2" Type="http://schemas.openxmlformats.org/officeDocument/2006/relationships/diagramData" Target="../diagrams/data11.xml"/></Relationships>
</file>

<file path=ppt/slides/_rels/slide56.xml.rels><?xml version="1.0" encoding="UTF-8" standalone="yes"?>
<Relationships xmlns="http://schemas.openxmlformats.org/package/2006/relationships"><Relationship Id="rId3" Type="http://schemas.openxmlformats.org/officeDocument/2006/relationships/diagramLayout" Target="../diagrams/layout12.xml"/><Relationship Id="rId4" Type="http://schemas.openxmlformats.org/officeDocument/2006/relationships/diagramQuickStyle" Target="../diagrams/quickStyle12.xml"/><Relationship Id="rId5" Type="http://schemas.openxmlformats.org/officeDocument/2006/relationships/diagramColors" Target="../diagrams/colors12.xml"/><Relationship Id="rId6" Type="http://schemas.microsoft.com/office/2007/relationships/diagramDrawing" Target="../diagrams/drawing12.xml"/><Relationship Id="rId1" Type="http://schemas.openxmlformats.org/officeDocument/2006/relationships/slideLayout" Target="../slideLayouts/slideLayout8.xml"/><Relationship Id="rId2" Type="http://schemas.openxmlformats.org/officeDocument/2006/relationships/diagramData" Target="../diagrams/data12.xml"/></Relationships>
</file>

<file path=ppt/slides/_rels/slide57.xml.rels><?xml version="1.0" encoding="UTF-8" standalone="yes"?>
<Relationships xmlns="http://schemas.openxmlformats.org/package/2006/relationships"><Relationship Id="rId3" Type="http://schemas.openxmlformats.org/officeDocument/2006/relationships/diagramLayout" Target="../diagrams/layout13.xml"/><Relationship Id="rId4" Type="http://schemas.openxmlformats.org/officeDocument/2006/relationships/diagramQuickStyle" Target="../diagrams/quickStyle13.xml"/><Relationship Id="rId5" Type="http://schemas.openxmlformats.org/officeDocument/2006/relationships/diagramColors" Target="../diagrams/colors13.xml"/><Relationship Id="rId6" Type="http://schemas.microsoft.com/office/2007/relationships/diagramDrawing" Target="../diagrams/drawing13.xml"/><Relationship Id="rId1" Type="http://schemas.openxmlformats.org/officeDocument/2006/relationships/slideLayout" Target="../slideLayouts/slideLayout2.xml"/><Relationship Id="rId2" Type="http://schemas.openxmlformats.org/officeDocument/2006/relationships/diagramData" Target="../diagrams/data1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3" Type="http://schemas.openxmlformats.org/officeDocument/2006/relationships/diagramLayout" Target="../diagrams/layout14.xml"/><Relationship Id="rId4" Type="http://schemas.openxmlformats.org/officeDocument/2006/relationships/diagramQuickStyle" Target="../diagrams/quickStyle14.xml"/><Relationship Id="rId5" Type="http://schemas.openxmlformats.org/officeDocument/2006/relationships/diagramColors" Target="../diagrams/colors14.xml"/><Relationship Id="rId6" Type="http://schemas.microsoft.com/office/2007/relationships/diagramDrawing" Target="../diagrams/drawing14.xml"/><Relationship Id="rId1" Type="http://schemas.openxmlformats.org/officeDocument/2006/relationships/slideLayout" Target="../slideLayouts/slideLayout2.xml"/><Relationship Id="rId2" Type="http://schemas.openxmlformats.org/officeDocument/2006/relationships/diagramData" Target="../diagrams/data1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diagramLayout" Target="../diagrams/layout15.xml"/><Relationship Id="rId4" Type="http://schemas.openxmlformats.org/officeDocument/2006/relationships/diagramQuickStyle" Target="../diagrams/quickStyle15.xml"/><Relationship Id="rId5" Type="http://schemas.openxmlformats.org/officeDocument/2006/relationships/diagramColors" Target="../diagrams/colors15.xml"/><Relationship Id="rId6" Type="http://schemas.microsoft.com/office/2007/relationships/diagramDrawing" Target="../diagrams/drawing15.xml"/><Relationship Id="rId1" Type="http://schemas.openxmlformats.org/officeDocument/2006/relationships/slideLayout" Target="../slideLayouts/slideLayout8.xml"/><Relationship Id="rId2" Type="http://schemas.openxmlformats.org/officeDocument/2006/relationships/diagramData" Target="../diagrams/data1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e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3.xml"/><Relationship Id="rId4" Type="http://schemas.openxmlformats.org/officeDocument/2006/relationships/diagramQuickStyle" Target="../diagrams/quickStyle3.xml"/><Relationship Id="rId5" Type="http://schemas.openxmlformats.org/officeDocument/2006/relationships/diagramColors" Target="../diagrams/colors3.xml"/><Relationship Id="rId6" Type="http://schemas.microsoft.com/office/2007/relationships/diagramDrawing" Target="../diagrams/drawing3.xml"/><Relationship Id="rId1" Type="http://schemas.openxmlformats.org/officeDocument/2006/relationships/slideLayout" Target="../slideLayouts/slideLayout7.xml"/><Relationship Id="rId2" Type="http://schemas.openxmlformats.org/officeDocument/2006/relationships/diagramData" Target="../diagrams/data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1.xml.rels><?xml version="1.0" encoding="UTF-8" standalone="yes"?>
<Relationships xmlns="http://schemas.openxmlformats.org/package/2006/relationships"><Relationship Id="rId3" Type="http://schemas.openxmlformats.org/officeDocument/2006/relationships/diagramLayout" Target="../diagrams/layout16.xml"/><Relationship Id="rId4" Type="http://schemas.openxmlformats.org/officeDocument/2006/relationships/diagramQuickStyle" Target="../diagrams/quickStyle16.xml"/><Relationship Id="rId5" Type="http://schemas.openxmlformats.org/officeDocument/2006/relationships/diagramColors" Target="../diagrams/colors16.xml"/><Relationship Id="rId6" Type="http://schemas.microsoft.com/office/2007/relationships/diagramDrawing" Target="../diagrams/drawing16.xml"/><Relationship Id="rId1" Type="http://schemas.openxmlformats.org/officeDocument/2006/relationships/slideLayout" Target="../slideLayouts/slideLayout2.xml"/><Relationship Id="rId2" Type="http://schemas.openxmlformats.org/officeDocument/2006/relationships/diagramData" Target="../diagrams/data16.xml"/></Relationships>
</file>

<file path=ppt/slides/_rels/slide82.xml.rels><?xml version="1.0" encoding="UTF-8" standalone="yes"?>
<Relationships xmlns="http://schemas.openxmlformats.org/package/2006/relationships"><Relationship Id="rId3" Type="http://schemas.openxmlformats.org/officeDocument/2006/relationships/diagramLayout" Target="../diagrams/layout17.xml"/><Relationship Id="rId4" Type="http://schemas.openxmlformats.org/officeDocument/2006/relationships/diagramQuickStyle" Target="../diagrams/quickStyle17.xml"/><Relationship Id="rId5" Type="http://schemas.openxmlformats.org/officeDocument/2006/relationships/diagramColors" Target="../diagrams/colors17.xml"/><Relationship Id="rId6" Type="http://schemas.microsoft.com/office/2007/relationships/diagramDrawing" Target="../diagrams/drawing17.xml"/><Relationship Id="rId1" Type="http://schemas.openxmlformats.org/officeDocument/2006/relationships/slideLayout" Target="../slideLayouts/slideLayout2.xml"/><Relationship Id="rId2" Type="http://schemas.openxmlformats.org/officeDocument/2006/relationships/diagramData" Target="../diagrams/data1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4.xml"/><Relationship Id="rId4" Type="http://schemas.openxmlformats.org/officeDocument/2006/relationships/diagramQuickStyle" Target="../diagrams/quickStyle4.xml"/><Relationship Id="rId5" Type="http://schemas.openxmlformats.org/officeDocument/2006/relationships/diagramColors" Target="../diagrams/colors4.xml"/><Relationship Id="rId6" Type="http://schemas.microsoft.com/office/2007/relationships/diagramDrawing" Target="../diagrams/drawing4.xml"/><Relationship Id="rId1" Type="http://schemas.openxmlformats.org/officeDocument/2006/relationships/slideLayout" Target="../slideLayouts/slideLayout7.xml"/><Relationship Id="rId2" Type="http://schemas.openxmlformats.org/officeDocument/2006/relationships/diagramData" Target="../diagrams/data4.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jpe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38200"/>
            <a:ext cx="7848600" cy="2460625"/>
          </a:xfrm>
        </p:spPr>
        <p:txBody>
          <a:bodyPr/>
          <a:lstStyle/>
          <a:p>
            <a:r>
              <a:rPr lang="en-US" b="1" dirty="0" smtClean="0"/>
              <a:t>Introduction to Franchising</a:t>
            </a:r>
            <a:endParaRPr lang="en-US" dirty="0"/>
          </a:p>
        </p:txBody>
      </p:sp>
      <p:sp>
        <p:nvSpPr>
          <p:cNvPr id="3" name="Subtitle 2"/>
          <p:cNvSpPr>
            <a:spLocks noGrp="1"/>
          </p:cNvSpPr>
          <p:nvPr>
            <p:ph type="subTitle" idx="1"/>
          </p:nvPr>
        </p:nvSpPr>
        <p:spPr/>
        <p:txBody>
          <a:bodyPr/>
          <a:lstStyle/>
          <a:p>
            <a:r>
              <a:rPr lang="en-US" dirty="0"/>
              <a:t>Chapter </a:t>
            </a:r>
            <a:r>
              <a:rPr lang="en-US" dirty="0" smtClean="0"/>
              <a:t>1</a:t>
            </a:r>
            <a:endParaRPr lang="en-US" dirty="0"/>
          </a:p>
        </p:txBody>
      </p:sp>
    </p:spTree>
    <p:extLst>
      <p:ext uri="{BB962C8B-B14F-4D97-AF65-F5344CB8AC3E}">
        <p14:creationId xmlns:p14="http://schemas.microsoft.com/office/powerpoint/2010/main" val="974869886"/>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38200"/>
            <a:ext cx="7848600" cy="2460625"/>
          </a:xfrm>
        </p:spPr>
        <p:txBody>
          <a:bodyPr/>
          <a:lstStyle/>
          <a:p>
            <a:r>
              <a:rPr lang="en-US" sz="4800" b="1" dirty="0" smtClean="0"/>
              <a:t>Impact of hospitality franchising on the U.S. Economy</a:t>
            </a:r>
            <a:endParaRPr lang="en-US" sz="4800" dirty="0"/>
          </a:p>
        </p:txBody>
      </p:sp>
      <p:sp>
        <p:nvSpPr>
          <p:cNvPr id="3" name="Subtitle 2"/>
          <p:cNvSpPr>
            <a:spLocks noGrp="1"/>
          </p:cNvSpPr>
          <p:nvPr>
            <p:ph type="subTitle" idx="1"/>
          </p:nvPr>
        </p:nvSpPr>
        <p:spPr/>
        <p:txBody>
          <a:bodyPr/>
          <a:lstStyle/>
          <a:p>
            <a:r>
              <a:rPr lang="en-US" dirty="0"/>
              <a:t>Chapter </a:t>
            </a:r>
            <a:r>
              <a:rPr lang="en-US" dirty="0" smtClean="0"/>
              <a:t>2</a:t>
            </a:r>
            <a:endParaRPr lang="en-US" dirty="0"/>
          </a:p>
        </p:txBody>
      </p:sp>
    </p:spTree>
    <p:extLst>
      <p:ext uri="{BB962C8B-B14F-4D97-AF65-F5344CB8AC3E}">
        <p14:creationId xmlns:p14="http://schemas.microsoft.com/office/powerpoint/2010/main" val="3253883192"/>
      </p:ext>
    </p:extLst>
  </p:cSld>
  <p:clrMapOvr>
    <a:masterClrMapping/>
  </p:clrMapOvr>
  <p:timing>
    <p:tnLst>
      <p:par>
        <p:cTn xmlns:p14="http://schemas.microsoft.com/office/powerpoint/2010/mai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Dispute </a:t>
            </a:r>
            <a:r>
              <a:rPr lang="en-US" b="1" dirty="0" smtClean="0"/>
              <a:t>Resolutions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950577428"/>
              </p:ext>
            </p:extLst>
          </p:nvPr>
        </p:nvGraphicFramePr>
        <p:xfrm>
          <a:off x="457200" y="1600200"/>
          <a:ext cx="8229600" cy="4876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5131657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0" y="533400"/>
            <a:ext cx="8458200" cy="609600"/>
          </a:xfrm>
        </p:spPr>
        <p:txBody>
          <a:bodyPr>
            <a:normAutofit fontScale="90000"/>
          </a:bodyPr>
          <a:lstStyle/>
          <a:p>
            <a:r>
              <a:rPr lang="en-US" sz="2000" i="1" dirty="0"/>
              <a:t>Fig 9.2 Showing Steps that can be taken to develop sound relationship</a:t>
            </a:r>
            <a:r>
              <a:rPr lang="en-US" dirty="0"/>
              <a:t/>
            </a:r>
            <a:br>
              <a:rPr lang="en-US" dirty="0"/>
            </a:b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886816608"/>
              </p:ext>
            </p:extLst>
          </p:nvPr>
        </p:nvGraphicFramePr>
        <p:xfrm>
          <a:off x="-228600" y="990600"/>
          <a:ext cx="9757719" cy="5715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7712519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38200"/>
            <a:ext cx="7848600" cy="2460625"/>
          </a:xfrm>
        </p:spPr>
        <p:txBody>
          <a:bodyPr/>
          <a:lstStyle/>
          <a:p>
            <a:r>
              <a:rPr lang="en-US" sz="4400" b="1" dirty="0"/>
              <a:t>Franchise Concept Development</a:t>
            </a:r>
            <a:endParaRPr lang="en-US" sz="4400" dirty="0"/>
          </a:p>
        </p:txBody>
      </p:sp>
      <p:sp>
        <p:nvSpPr>
          <p:cNvPr id="3" name="Subtitle 2"/>
          <p:cNvSpPr>
            <a:spLocks noGrp="1"/>
          </p:cNvSpPr>
          <p:nvPr>
            <p:ph type="subTitle" idx="1"/>
          </p:nvPr>
        </p:nvSpPr>
        <p:spPr/>
        <p:txBody>
          <a:bodyPr/>
          <a:lstStyle/>
          <a:p>
            <a:r>
              <a:rPr lang="en-US" dirty="0"/>
              <a:t>Chapter </a:t>
            </a:r>
            <a:r>
              <a:rPr lang="en-US" dirty="0" smtClean="0"/>
              <a:t>10</a:t>
            </a:r>
            <a:endParaRPr lang="en-US" dirty="0"/>
          </a:p>
        </p:txBody>
      </p:sp>
    </p:spTree>
    <p:extLst>
      <p:ext uri="{BB962C8B-B14F-4D97-AF65-F5344CB8AC3E}">
        <p14:creationId xmlns:p14="http://schemas.microsoft.com/office/powerpoint/2010/main" val="1428870605"/>
      </p:ext>
    </p:extLst>
  </p:cSld>
  <p:clrMapOvr>
    <a:masterClrMapping/>
  </p:clrMapOvr>
  <p:timing>
    <p:tnLst>
      <p:par>
        <p:cTn xmlns:p14="http://schemas.microsoft.com/office/powerpoint/2010/mai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3000"/>
            <a:ext cx="8229600" cy="5334000"/>
          </a:xfrm>
        </p:spPr>
        <p:txBody>
          <a:bodyPr/>
          <a:lstStyle/>
          <a:p>
            <a:pPr marL="0" indent="0" algn="just">
              <a:buNone/>
            </a:pPr>
            <a:r>
              <a:rPr lang="en-US" b="1" i="1" dirty="0" smtClean="0"/>
              <a:t>“</a:t>
            </a:r>
            <a:r>
              <a:rPr lang="en-US" b="1" i="1" dirty="0"/>
              <a:t>Franchising has been the way for hundreds of our team members to achieve their dream of owning their own business. Ninety percent of our U.S. store owners started their careers as pizza delivery drivers or at in-store positions. We provide the power of the “brand,” but they provide the important stuff: time, commitment, energy, and the “owner’s eye” on the front of the shop, where customers are served</a:t>
            </a:r>
            <a:r>
              <a:rPr lang="en-US" b="1" i="1" dirty="0" smtClean="0"/>
              <a:t>.”</a:t>
            </a:r>
          </a:p>
          <a:p>
            <a:pPr marL="0" indent="0">
              <a:buNone/>
            </a:pPr>
            <a:endParaRPr lang="en-US" b="1" i="1" dirty="0"/>
          </a:p>
          <a:p>
            <a:pPr marL="0" indent="0">
              <a:buNone/>
            </a:pPr>
            <a:endParaRPr lang="en-US" b="1" i="1" dirty="0" smtClean="0"/>
          </a:p>
          <a:p>
            <a:pPr marL="0" indent="0">
              <a:buNone/>
            </a:pPr>
            <a:endParaRPr lang="en-US" dirty="0"/>
          </a:p>
          <a:p>
            <a:pPr marL="0" indent="0" algn="r">
              <a:buNone/>
            </a:pPr>
            <a:r>
              <a:rPr lang="en-US" b="1" dirty="0"/>
              <a:t>- Patrick Doyle, Domino’s Pizza CEO</a:t>
            </a:r>
            <a:endParaRPr lang="en-US" dirty="0"/>
          </a:p>
          <a:p>
            <a:endParaRPr lang="en-US" dirty="0"/>
          </a:p>
        </p:txBody>
      </p:sp>
      <p:pic>
        <p:nvPicPr>
          <p:cNvPr id="2050" name="Picture 2" descr="unnamed"/>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09800" y="4953000"/>
            <a:ext cx="914400" cy="914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3176408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Restaurant Concepts </a:t>
            </a:r>
            <a:endParaRPr lang="en-US" b="1"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855549347"/>
              </p:ext>
            </p:extLst>
          </p:nvPr>
        </p:nvGraphicFramePr>
        <p:xfrm>
          <a:off x="2971800" y="792163"/>
          <a:ext cx="5715000" cy="55784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 Placeholder 3"/>
          <p:cNvSpPr>
            <a:spLocks noGrp="1"/>
          </p:cNvSpPr>
          <p:nvPr>
            <p:ph type="body" sz="half" idx="2"/>
          </p:nvPr>
        </p:nvSpPr>
        <p:spPr/>
        <p:txBody>
          <a:bodyPr>
            <a:normAutofit lnSpcReduction="10000"/>
          </a:bodyPr>
          <a:lstStyle/>
          <a:p>
            <a:endParaRPr lang="en-US" b="1" dirty="0" smtClean="0"/>
          </a:p>
          <a:p>
            <a:endParaRPr lang="en-US" b="1" dirty="0"/>
          </a:p>
          <a:p>
            <a:endParaRPr lang="en-US" b="1" dirty="0" smtClean="0"/>
          </a:p>
          <a:p>
            <a:endParaRPr lang="en-US" b="1" dirty="0"/>
          </a:p>
          <a:p>
            <a:endParaRPr lang="en-US" b="1" dirty="0" smtClean="0"/>
          </a:p>
          <a:p>
            <a:endParaRPr lang="en-US" b="1" dirty="0"/>
          </a:p>
          <a:p>
            <a:endParaRPr lang="en-US" b="1" dirty="0" smtClean="0"/>
          </a:p>
          <a:p>
            <a:endParaRPr lang="en-US" b="1" dirty="0"/>
          </a:p>
          <a:p>
            <a:endParaRPr lang="en-US" b="1" dirty="0" smtClean="0"/>
          </a:p>
          <a:p>
            <a:endParaRPr lang="en-US" b="1" dirty="0"/>
          </a:p>
          <a:p>
            <a:endParaRPr lang="en-US" b="1" dirty="0" smtClean="0"/>
          </a:p>
          <a:p>
            <a:endParaRPr lang="en-US" b="1" dirty="0"/>
          </a:p>
          <a:p>
            <a:endParaRPr lang="en-US" b="1" dirty="0" smtClean="0"/>
          </a:p>
          <a:p>
            <a:endParaRPr lang="en-US" b="1" dirty="0"/>
          </a:p>
          <a:p>
            <a:endParaRPr lang="en-US" b="1" dirty="0" smtClean="0"/>
          </a:p>
          <a:p>
            <a:pPr algn="r"/>
            <a:r>
              <a:rPr lang="en-US" i="1" dirty="0" smtClean="0"/>
              <a:t>Figure </a:t>
            </a:r>
            <a:r>
              <a:rPr lang="en-US" i="1" dirty="0"/>
              <a:t>10.1 Aspects Involved in Menu Concepts</a:t>
            </a:r>
          </a:p>
          <a:p>
            <a:endParaRPr lang="en-US" i="1" dirty="0"/>
          </a:p>
        </p:txBody>
      </p:sp>
    </p:spTree>
    <p:extLst>
      <p:ext uri="{BB962C8B-B14F-4D97-AF65-F5344CB8AC3E}">
        <p14:creationId xmlns:p14="http://schemas.microsoft.com/office/powerpoint/2010/main" val="209623010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Successful Restaurant Concepts for Franchising </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722812214"/>
              </p:ext>
            </p:extLst>
          </p:nvPr>
        </p:nvGraphicFramePr>
        <p:xfrm>
          <a:off x="2971800" y="838200"/>
          <a:ext cx="5715000" cy="55784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 Placeholder 4"/>
          <p:cNvSpPr>
            <a:spLocks noGrp="1"/>
          </p:cNvSpPr>
          <p:nvPr>
            <p:ph type="body" sz="half" idx="2"/>
          </p:nvPr>
        </p:nvSpPr>
        <p:spPr/>
        <p:txBody>
          <a:bodyPr>
            <a:normAutofit lnSpcReduction="10000"/>
          </a:bodyPr>
          <a:lstStyle/>
          <a:p>
            <a:pPr marL="285750" indent="-285750">
              <a:buClrTx/>
              <a:buFont typeface="Wingdings" panose="05000000000000000000" pitchFamily="2" charset="2"/>
              <a:buChar char="q"/>
            </a:pPr>
            <a:endParaRPr lang="en-US" b="1" dirty="0" smtClean="0"/>
          </a:p>
          <a:p>
            <a:endParaRPr lang="en-US" b="1" i="1" dirty="0"/>
          </a:p>
          <a:p>
            <a:endParaRPr lang="en-US" b="1" i="1" dirty="0" smtClean="0"/>
          </a:p>
          <a:p>
            <a:endParaRPr lang="en-US" b="1" i="1" dirty="0"/>
          </a:p>
          <a:p>
            <a:endParaRPr lang="en-US" b="1" i="1" dirty="0" smtClean="0"/>
          </a:p>
          <a:p>
            <a:endParaRPr lang="en-US" b="1" i="1" dirty="0"/>
          </a:p>
          <a:p>
            <a:endParaRPr lang="en-US" b="1" i="1" dirty="0" smtClean="0"/>
          </a:p>
          <a:p>
            <a:endParaRPr lang="en-US" b="1" i="1" dirty="0"/>
          </a:p>
          <a:p>
            <a:endParaRPr lang="en-US" b="1" i="1" dirty="0" smtClean="0"/>
          </a:p>
          <a:p>
            <a:endParaRPr lang="en-US" b="1" i="1" dirty="0"/>
          </a:p>
          <a:p>
            <a:endParaRPr lang="en-US" b="1" i="1" dirty="0" smtClean="0"/>
          </a:p>
          <a:p>
            <a:endParaRPr lang="en-US" b="1" i="1" dirty="0"/>
          </a:p>
          <a:p>
            <a:endParaRPr lang="en-US" b="1" i="1" dirty="0" smtClean="0"/>
          </a:p>
          <a:p>
            <a:endParaRPr lang="en-US" b="1" i="1" dirty="0" smtClean="0"/>
          </a:p>
          <a:p>
            <a:endParaRPr lang="en-US" b="1" i="1" dirty="0"/>
          </a:p>
          <a:p>
            <a:pPr algn="r"/>
            <a:r>
              <a:rPr lang="en-US" i="1" dirty="0"/>
              <a:t>Fig 10.2  Components of a Successful Menu Concept</a:t>
            </a:r>
          </a:p>
          <a:p>
            <a:endParaRPr lang="en-US" dirty="0"/>
          </a:p>
          <a:p>
            <a:endParaRPr lang="en-US" dirty="0"/>
          </a:p>
        </p:txBody>
      </p:sp>
    </p:spTree>
    <p:extLst>
      <p:ext uri="{BB962C8B-B14F-4D97-AF65-F5344CB8AC3E}">
        <p14:creationId xmlns:p14="http://schemas.microsoft.com/office/powerpoint/2010/main" val="2349996824"/>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990600"/>
          </a:xfrm>
        </p:spPr>
        <p:txBody>
          <a:bodyPr>
            <a:normAutofit/>
          </a:bodyPr>
          <a:lstStyle/>
          <a:p>
            <a:r>
              <a:rPr lang="en-US" b="1" dirty="0"/>
              <a:t>Food Characteristics </a:t>
            </a:r>
            <a:endParaRPr lang="en-US" dirty="0"/>
          </a:p>
        </p:txBody>
      </p:sp>
      <p:sp>
        <p:nvSpPr>
          <p:cNvPr id="3" name="Content Placeholder 2"/>
          <p:cNvSpPr>
            <a:spLocks noGrp="1"/>
          </p:cNvSpPr>
          <p:nvPr>
            <p:ph idx="1"/>
          </p:nvPr>
        </p:nvSpPr>
        <p:spPr>
          <a:xfrm>
            <a:off x="457200" y="1828800"/>
            <a:ext cx="8229600" cy="2667000"/>
          </a:xfrm>
        </p:spPr>
        <p:txBody>
          <a:bodyPr numCol="2">
            <a:normAutofit/>
          </a:bodyPr>
          <a:lstStyle/>
          <a:p>
            <a:pPr marL="341313" indent="-341313">
              <a:buClrTx/>
              <a:buFont typeface="Wingdings" panose="05000000000000000000" pitchFamily="2" charset="2"/>
              <a:buChar char="q"/>
            </a:pPr>
            <a:r>
              <a:rPr lang="en-US" b="1" dirty="0"/>
              <a:t>Color</a:t>
            </a:r>
            <a:endParaRPr lang="en-US" dirty="0"/>
          </a:p>
          <a:p>
            <a:pPr marL="341313" indent="-341313">
              <a:buClrTx/>
              <a:buFont typeface="Wingdings" panose="05000000000000000000" pitchFamily="2" charset="2"/>
              <a:buChar char="q"/>
            </a:pPr>
            <a:r>
              <a:rPr lang="en-US" b="1" dirty="0"/>
              <a:t>Texture and Shape</a:t>
            </a:r>
            <a:endParaRPr lang="en-US" dirty="0"/>
          </a:p>
          <a:p>
            <a:pPr marL="341313" indent="-341313">
              <a:buClrTx/>
              <a:buFont typeface="Wingdings" panose="05000000000000000000" pitchFamily="2" charset="2"/>
              <a:buChar char="q"/>
            </a:pPr>
            <a:r>
              <a:rPr lang="en-US" b="1" dirty="0"/>
              <a:t>Consistency </a:t>
            </a:r>
            <a:endParaRPr lang="en-US" dirty="0"/>
          </a:p>
          <a:p>
            <a:pPr marL="341313" indent="-341313">
              <a:buClrTx/>
              <a:buFont typeface="Wingdings" panose="05000000000000000000" pitchFamily="2" charset="2"/>
              <a:buChar char="q"/>
            </a:pPr>
            <a:r>
              <a:rPr lang="en-US" b="1" dirty="0"/>
              <a:t>Flavor</a:t>
            </a:r>
            <a:endParaRPr lang="en-US" dirty="0"/>
          </a:p>
          <a:p>
            <a:pPr marL="341313" indent="-341313">
              <a:buClrTx/>
              <a:buFont typeface="Wingdings" panose="05000000000000000000" pitchFamily="2" charset="2"/>
              <a:buChar char="q"/>
            </a:pPr>
            <a:r>
              <a:rPr lang="en-US" b="1" dirty="0"/>
              <a:t>Preparation Method</a:t>
            </a:r>
            <a:endParaRPr lang="en-US" dirty="0"/>
          </a:p>
          <a:p>
            <a:pPr marL="341313" indent="-341313">
              <a:buClrTx/>
              <a:buFont typeface="Wingdings" panose="05000000000000000000" pitchFamily="2" charset="2"/>
              <a:buChar char="q"/>
            </a:pPr>
            <a:r>
              <a:rPr lang="en-US" b="1" dirty="0"/>
              <a:t>Serving Temperature</a:t>
            </a:r>
            <a:endParaRPr lang="en-US" dirty="0"/>
          </a:p>
          <a:p>
            <a:pPr marL="341313" indent="-341313">
              <a:buClrTx/>
              <a:buFont typeface="Wingdings" panose="05000000000000000000" pitchFamily="2" charset="2"/>
              <a:buChar char="q"/>
            </a:pPr>
            <a:r>
              <a:rPr lang="en-US" b="1" dirty="0"/>
              <a:t>Presentation</a:t>
            </a:r>
            <a:endParaRPr lang="en-US" dirty="0"/>
          </a:p>
          <a:p>
            <a:pPr marL="341313" indent="-341313">
              <a:buClrTx/>
              <a:buFont typeface="Wingdings" panose="05000000000000000000" pitchFamily="2" charset="2"/>
              <a:buChar char="q"/>
            </a:pPr>
            <a:r>
              <a:rPr lang="en-US" b="1" dirty="0"/>
              <a:t>Nutritional quality</a:t>
            </a:r>
            <a:endParaRPr lang="en-US" dirty="0"/>
          </a:p>
          <a:p>
            <a:pPr marL="341313" indent="-341313">
              <a:buClrTx/>
              <a:buFont typeface="Wingdings" panose="05000000000000000000" pitchFamily="2" charset="2"/>
              <a:buChar char="q"/>
            </a:pPr>
            <a:r>
              <a:rPr lang="en-US" b="1" dirty="0"/>
              <a:t>Food Preference</a:t>
            </a:r>
            <a:endParaRPr lang="en-US" dirty="0"/>
          </a:p>
          <a:p>
            <a:pPr marL="341313" indent="-341313">
              <a:buClrTx/>
              <a:buFont typeface="Wingdings" panose="05000000000000000000" pitchFamily="2" charset="2"/>
              <a:buChar char="q"/>
            </a:pPr>
            <a:r>
              <a:rPr lang="en-US" b="1" dirty="0"/>
              <a:t>Packaging and Delivery</a:t>
            </a:r>
            <a:endParaRPr lang="en-US" dirty="0"/>
          </a:p>
          <a:p>
            <a:pPr marL="341313" indent="-341313">
              <a:buClrTx/>
              <a:buFont typeface="Wingdings" panose="05000000000000000000" pitchFamily="2" charset="2"/>
              <a:buChar char="q"/>
            </a:pPr>
            <a:r>
              <a:rPr lang="en-US" b="1" dirty="0"/>
              <a:t>Cost-Effectiveness</a:t>
            </a:r>
            <a:endParaRPr lang="en-US" dirty="0"/>
          </a:p>
          <a:p>
            <a:pPr marL="341313" indent="-341313">
              <a:buClrTx/>
              <a:buFont typeface="Wingdings" panose="05000000000000000000" pitchFamily="2" charset="2"/>
              <a:buChar char="q"/>
            </a:pPr>
            <a:endParaRPr lang="en-US" dirty="0"/>
          </a:p>
        </p:txBody>
      </p:sp>
      <p:sp>
        <p:nvSpPr>
          <p:cNvPr id="4" name="Content Placeholder 2"/>
          <p:cNvSpPr txBox="1">
            <a:spLocks/>
          </p:cNvSpPr>
          <p:nvPr/>
        </p:nvSpPr>
        <p:spPr>
          <a:xfrm>
            <a:off x="509954" y="5178251"/>
            <a:ext cx="8229600" cy="1371600"/>
          </a:xfrm>
          <a:prstGeom prst="rect">
            <a:avLst/>
          </a:prstGeom>
        </p:spPr>
        <p:txBody>
          <a:bodyPr vert="horz" lIns="91440" tIns="45720" rIns="91440" bIns="45720" rtlCol="0">
            <a:normAutofit fontScale="92500" lnSpcReduction="10000"/>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buNone/>
            </a:pPr>
            <a:r>
              <a:rPr lang="en-US" b="1" dirty="0"/>
              <a:t>RECIPE TESTING AND </a:t>
            </a:r>
            <a:r>
              <a:rPr lang="en-US" b="1" dirty="0" smtClean="0"/>
              <a:t>STANDARDIZATION</a:t>
            </a:r>
          </a:p>
          <a:p>
            <a:pPr marL="0" indent="0">
              <a:buNone/>
            </a:pPr>
            <a:r>
              <a:rPr lang="en-US" dirty="0" smtClean="0"/>
              <a:t>Recipes that are tested for quality Recipes that are tested for quality, quantity, procedures, time, temperature, equipment, and yield are called </a:t>
            </a:r>
            <a:r>
              <a:rPr lang="en-US" b="1" i="1" dirty="0" smtClean="0"/>
              <a:t>standardized recipes</a:t>
            </a:r>
            <a:r>
              <a:rPr lang="en-US" dirty="0" smtClean="0"/>
              <a:t>. </a:t>
            </a:r>
            <a:endParaRPr lang="en-US" dirty="0"/>
          </a:p>
        </p:txBody>
      </p:sp>
    </p:spTree>
    <p:extLst>
      <p:ext uri="{BB962C8B-B14F-4D97-AF65-F5344CB8AC3E}">
        <p14:creationId xmlns:p14="http://schemas.microsoft.com/office/powerpoint/2010/main" val="198034905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Layout and Physical </a:t>
            </a:r>
            <a:r>
              <a:rPr lang="en-US" b="1" dirty="0" smtClean="0"/>
              <a:t>Facilities</a:t>
            </a:r>
            <a:endParaRPr lang="en-US" dirty="0"/>
          </a:p>
        </p:txBody>
      </p:sp>
      <p:graphicFrame>
        <p:nvGraphicFramePr>
          <p:cNvPr id="5" name="Diagram 4"/>
          <p:cNvGraphicFramePr/>
          <p:nvPr>
            <p:extLst>
              <p:ext uri="{D42A27DB-BD31-4B8C-83A1-F6EECF244321}">
                <p14:modId xmlns:p14="http://schemas.microsoft.com/office/powerpoint/2010/main" val="2804000890"/>
              </p:ext>
            </p:extLst>
          </p:nvPr>
        </p:nvGraphicFramePr>
        <p:xfrm>
          <a:off x="609600" y="1752600"/>
          <a:ext cx="76200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46742873"/>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Example</a:t>
            </a:r>
            <a:endParaRPr lang="en-US" b="1" dirty="0"/>
          </a:p>
        </p:txBody>
      </p:sp>
      <p:sp>
        <p:nvSpPr>
          <p:cNvPr id="4" name="Text Placeholder 3"/>
          <p:cNvSpPr>
            <a:spLocks noGrp="1"/>
          </p:cNvSpPr>
          <p:nvPr>
            <p:ph type="body" sz="half" idx="2"/>
          </p:nvPr>
        </p:nvSpPr>
        <p:spPr/>
        <p:txBody>
          <a:bodyPr/>
          <a:lstStyle/>
          <a:p>
            <a:r>
              <a:rPr lang="en-US" b="1" dirty="0"/>
              <a:t>Picture showing chicken processing for use in a quick service restaurant </a:t>
            </a:r>
            <a:endParaRPr lang="en-US" dirty="0"/>
          </a:p>
          <a:p>
            <a:endParaRPr lang="en-US" b="1" dirty="0" smtClean="0"/>
          </a:p>
          <a:p>
            <a:endParaRPr lang="en-US" b="1" dirty="0"/>
          </a:p>
          <a:p>
            <a:endParaRPr lang="en-US" b="1" dirty="0" smtClean="0"/>
          </a:p>
          <a:p>
            <a:endParaRPr lang="en-US" b="1" dirty="0"/>
          </a:p>
          <a:p>
            <a:endParaRPr lang="en-US" b="1" dirty="0" smtClean="0"/>
          </a:p>
          <a:p>
            <a:endParaRPr lang="en-US" b="1" dirty="0"/>
          </a:p>
          <a:p>
            <a:endParaRPr lang="en-US" b="1" dirty="0" smtClean="0"/>
          </a:p>
          <a:p>
            <a:endParaRPr lang="en-US" b="1" dirty="0"/>
          </a:p>
          <a:p>
            <a:endParaRPr lang="en-US" b="1" dirty="0" smtClean="0"/>
          </a:p>
          <a:p>
            <a:endParaRPr lang="en-US" b="1" dirty="0"/>
          </a:p>
          <a:p>
            <a:pPr algn="r"/>
            <a:r>
              <a:rPr lang="en-US" i="1" dirty="0" smtClean="0"/>
              <a:t>(</a:t>
            </a:r>
            <a:r>
              <a:rPr lang="en-US" i="1" dirty="0"/>
              <a:t>Photo Courtesy </a:t>
            </a:r>
            <a:r>
              <a:rPr lang="en-US" i="1" dirty="0" err="1"/>
              <a:t>Aquat</a:t>
            </a:r>
            <a:r>
              <a:rPr lang="en-US" i="1" dirty="0"/>
              <a:t> Food Industries, Saudi Arabia)</a:t>
            </a:r>
          </a:p>
          <a:p>
            <a:endParaRPr lang="en-US" dirty="0"/>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971800" y="1432560"/>
            <a:ext cx="5715000" cy="4297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2230253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Layout and Physical </a:t>
            </a:r>
            <a:r>
              <a:rPr lang="en-US" b="1" dirty="0" smtClean="0"/>
              <a:t>Facilities</a:t>
            </a:r>
            <a:endParaRPr lang="en-US" dirty="0"/>
          </a:p>
        </p:txBody>
      </p:sp>
      <p:sp>
        <p:nvSpPr>
          <p:cNvPr id="3" name="Content Placeholder 2"/>
          <p:cNvSpPr>
            <a:spLocks noGrp="1"/>
          </p:cNvSpPr>
          <p:nvPr>
            <p:ph idx="1"/>
          </p:nvPr>
        </p:nvSpPr>
        <p:spPr/>
        <p:txBody>
          <a:bodyPr>
            <a:normAutofit/>
          </a:bodyPr>
          <a:lstStyle/>
          <a:p>
            <a:pPr marL="0" indent="0">
              <a:buNone/>
            </a:pPr>
            <a:endParaRPr lang="en-US" b="1" dirty="0" smtClean="0"/>
          </a:p>
          <a:p>
            <a:pPr marL="0" lvl="1" indent="0">
              <a:buClrTx/>
              <a:buNone/>
            </a:pPr>
            <a:endParaRPr lang="en-US" b="1" dirty="0" smtClean="0"/>
          </a:p>
          <a:p>
            <a:pPr marL="0" lvl="1" indent="0">
              <a:buClrTx/>
              <a:buNone/>
            </a:pPr>
            <a:endParaRPr lang="en-US" dirty="0"/>
          </a:p>
          <a:p>
            <a:pPr marL="0" indent="0">
              <a:buNone/>
            </a:pPr>
            <a:endParaRPr lang="en-US" dirty="0"/>
          </a:p>
          <a:p>
            <a:pPr>
              <a:buFont typeface="Wingdings" panose="05000000000000000000" pitchFamily="2" charset="2"/>
              <a:buChar char="§"/>
            </a:pPr>
            <a:endParaRPr lang="en-US" dirty="0"/>
          </a:p>
          <a:p>
            <a:endParaRPr lang="en-US" dirty="0"/>
          </a:p>
        </p:txBody>
      </p:sp>
      <p:graphicFrame>
        <p:nvGraphicFramePr>
          <p:cNvPr id="4" name="Diagram 3"/>
          <p:cNvGraphicFramePr/>
          <p:nvPr>
            <p:extLst>
              <p:ext uri="{D42A27DB-BD31-4B8C-83A1-F6EECF244321}">
                <p14:modId xmlns:p14="http://schemas.microsoft.com/office/powerpoint/2010/main" val="2307199258"/>
              </p:ext>
            </p:extLst>
          </p:nvPr>
        </p:nvGraphicFramePr>
        <p:xfrm>
          <a:off x="838200" y="1752600"/>
          <a:ext cx="6324600" cy="431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971649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Rectangle 3"/>
          <p:cNvSpPr/>
          <p:nvPr/>
        </p:nvSpPr>
        <p:spPr>
          <a:xfrm>
            <a:off x="533400" y="2286000"/>
            <a:ext cx="8153400" cy="3576364"/>
          </a:xfrm>
          <a:prstGeom prst="rect">
            <a:avLst/>
          </a:prstGeom>
        </p:spPr>
        <p:txBody>
          <a:bodyPr wrap="square">
            <a:spAutoFit/>
          </a:bodyPr>
          <a:lstStyle/>
          <a:p>
            <a:pPr algn="just">
              <a:spcBef>
                <a:spcPct val="20000"/>
              </a:spcBef>
              <a:buClr>
                <a:schemeClr val="accent1"/>
              </a:buClr>
              <a:buSzPct val="85000"/>
            </a:pPr>
            <a:r>
              <a:rPr lang="en-US" sz="2400" b="1" i="1" dirty="0"/>
              <a:t>“Hundreds of well-known, iconic brands, and new emerging concepts, serve tens of millions of customers day in and day out, at home and abroad, in every imaginable format.” </a:t>
            </a:r>
            <a:endParaRPr lang="en-US" sz="2400" b="1" i="1" dirty="0" smtClean="0"/>
          </a:p>
          <a:p>
            <a:pPr algn="just">
              <a:spcBef>
                <a:spcPct val="20000"/>
              </a:spcBef>
              <a:buClr>
                <a:schemeClr val="accent1"/>
              </a:buClr>
              <a:buSzPct val="85000"/>
            </a:pPr>
            <a:endParaRPr lang="en-US" sz="2400" b="1" i="1" dirty="0" smtClean="0"/>
          </a:p>
          <a:p>
            <a:pPr algn="just">
              <a:spcBef>
                <a:spcPct val="20000"/>
              </a:spcBef>
              <a:buClr>
                <a:schemeClr val="accent1"/>
              </a:buClr>
              <a:buSzPct val="85000"/>
            </a:pPr>
            <a:endParaRPr lang="en-US" sz="2400" b="1" i="1" dirty="0"/>
          </a:p>
          <a:p>
            <a:pPr algn="just">
              <a:spcBef>
                <a:spcPct val="20000"/>
              </a:spcBef>
              <a:buClr>
                <a:schemeClr val="accent1"/>
              </a:buClr>
              <a:buSzPct val="85000"/>
            </a:pPr>
            <a:endParaRPr lang="en-US" sz="2400" b="1" i="1" dirty="0" smtClean="0"/>
          </a:p>
          <a:p>
            <a:pPr algn="r">
              <a:spcBef>
                <a:spcPct val="20000"/>
              </a:spcBef>
              <a:buClr>
                <a:schemeClr val="accent1"/>
              </a:buClr>
              <a:buSzPct val="85000"/>
            </a:pPr>
            <a:r>
              <a:rPr lang="en-US" sz="2000" b="1" i="1" dirty="0"/>
              <a:t> </a:t>
            </a:r>
            <a:r>
              <a:rPr lang="en-US" sz="2000" b="1" i="1" dirty="0" smtClean="0"/>
              <a:t>- </a:t>
            </a:r>
            <a:r>
              <a:rPr lang="en-US" sz="2000" b="1" dirty="0" smtClean="0"/>
              <a:t>Steve </a:t>
            </a:r>
            <a:r>
              <a:rPr lang="en-US" sz="2000" b="1" dirty="0"/>
              <a:t>Caldera, </a:t>
            </a:r>
            <a:r>
              <a:rPr lang="en-US" sz="2000" b="1" dirty="0" smtClean="0"/>
              <a:t>President &amp; CEO</a:t>
            </a:r>
            <a:r>
              <a:rPr lang="en-US" sz="2000" b="1" dirty="0"/>
              <a:t>, International Franchise </a:t>
            </a:r>
            <a:r>
              <a:rPr lang="en-US" sz="2000" b="1" dirty="0" smtClean="0"/>
              <a:t>Association</a:t>
            </a:r>
            <a:endParaRPr lang="en-US" sz="2000" b="1" dirty="0"/>
          </a:p>
        </p:txBody>
      </p:sp>
    </p:spTree>
    <p:extLst>
      <p:ext uri="{BB962C8B-B14F-4D97-AF65-F5344CB8AC3E}">
        <p14:creationId xmlns:p14="http://schemas.microsoft.com/office/powerpoint/2010/main" val="1352279799"/>
      </p:ext>
    </p:extLst>
  </p:cSld>
  <p:clrMapOvr>
    <a:overrideClrMapping bg1="lt1" tx1="dk1" bg2="lt2" tx2="dk2" accent1="accent1" accent2="accent2" accent3="accent3" accent4="accent4" accent5="accent5" accent6="accent6" hlink="hlink" folHlink="folHlink"/>
  </p:clrMapOvr>
  <p:timing>
    <p:tnLst>
      <p:par>
        <p:cTn xmlns:p14="http://schemas.microsoft.com/office/powerpoint/2010/mai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Layout and Physical </a:t>
            </a:r>
            <a:r>
              <a:rPr lang="en-US" b="1" dirty="0" smtClean="0"/>
              <a:t>Facilities</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488734185"/>
              </p:ext>
            </p:extLst>
          </p:nvPr>
        </p:nvGraphicFramePr>
        <p:xfrm>
          <a:off x="457200" y="1600200"/>
          <a:ext cx="8229600" cy="4876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45101898"/>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Prototype </a:t>
            </a:r>
            <a:r>
              <a:rPr lang="en-US" b="1" dirty="0" smtClean="0"/>
              <a:t>Unit</a:t>
            </a:r>
            <a:endParaRPr lang="en-US" dirty="0"/>
          </a:p>
        </p:txBody>
      </p:sp>
      <p:sp>
        <p:nvSpPr>
          <p:cNvPr id="3" name="Content Placeholder 2"/>
          <p:cNvSpPr>
            <a:spLocks noGrp="1"/>
          </p:cNvSpPr>
          <p:nvPr>
            <p:ph idx="1"/>
          </p:nvPr>
        </p:nvSpPr>
        <p:spPr/>
        <p:txBody>
          <a:bodyPr/>
          <a:lstStyle/>
          <a:p>
            <a:pPr marL="0" indent="0" algn="just">
              <a:buNone/>
            </a:pPr>
            <a:r>
              <a:rPr lang="en-US" dirty="0"/>
              <a:t>A new, tested concept ready for business should be placed in pilot operation.  This prototype should be conveniently located and portray the entire concept in its entirety.  There can be more than one prototype units distributed at various geographical locations.  Consumer reactions to products and services can be tested at prototype locations.  All attributes mentioned in this chapter should be considered in planning this prototype unit, which also becomes a model for showing to prospective franchisees.  It can also be used for hands-on training of franchisees. </a:t>
            </a:r>
          </a:p>
          <a:p>
            <a:endParaRPr lang="en-US" dirty="0"/>
          </a:p>
        </p:txBody>
      </p:sp>
    </p:spTree>
    <p:extLst>
      <p:ext uri="{BB962C8B-B14F-4D97-AF65-F5344CB8AC3E}">
        <p14:creationId xmlns:p14="http://schemas.microsoft.com/office/powerpoint/2010/main" val="917832044"/>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Domino’s Pizza </a:t>
            </a:r>
            <a:r>
              <a:rPr lang="en-US" b="1" dirty="0" smtClean="0"/>
              <a:t>Restaurant:</a:t>
            </a:r>
            <a:br>
              <a:rPr lang="en-US" b="1" dirty="0" smtClean="0"/>
            </a:br>
            <a:r>
              <a:rPr lang="en-US" b="1" dirty="0" smtClean="0"/>
              <a:t>Las </a:t>
            </a:r>
            <a:r>
              <a:rPr lang="en-US" b="1" dirty="0"/>
              <a:t>Vegas, </a:t>
            </a:r>
            <a:r>
              <a:rPr lang="en-US" b="1" dirty="0" smtClean="0"/>
              <a:t>Nevada</a:t>
            </a:r>
            <a:endParaRPr lang="en-US" dirty="0"/>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76400" y="1905000"/>
            <a:ext cx="5838096" cy="402857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4876800" y="6324600"/>
            <a:ext cx="3385350" cy="338554"/>
          </a:xfrm>
          <a:prstGeom prst="rect">
            <a:avLst/>
          </a:prstGeom>
        </p:spPr>
        <p:txBody>
          <a:bodyPr wrap="none">
            <a:spAutoFit/>
          </a:bodyPr>
          <a:lstStyle/>
          <a:p>
            <a:r>
              <a:rPr lang="en-US" sz="1600" i="1" dirty="0"/>
              <a:t>(Photo courtesy of Domino’s Pizza)</a:t>
            </a:r>
          </a:p>
        </p:txBody>
      </p:sp>
    </p:spTree>
    <p:extLst>
      <p:ext uri="{BB962C8B-B14F-4D97-AF65-F5344CB8AC3E}">
        <p14:creationId xmlns:p14="http://schemas.microsoft.com/office/powerpoint/2010/main" val="2959923979"/>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38200"/>
            <a:ext cx="7848600" cy="2460625"/>
          </a:xfrm>
        </p:spPr>
        <p:txBody>
          <a:bodyPr/>
          <a:lstStyle/>
          <a:p>
            <a:r>
              <a:rPr lang="en-US" sz="4400" b="1" dirty="0"/>
              <a:t>Site Selection and Real </a:t>
            </a:r>
            <a:r>
              <a:rPr lang="en-US" sz="4400" b="1" dirty="0" smtClean="0"/>
              <a:t>Estate</a:t>
            </a:r>
            <a:endParaRPr lang="en-US" sz="4400" dirty="0"/>
          </a:p>
        </p:txBody>
      </p:sp>
      <p:sp>
        <p:nvSpPr>
          <p:cNvPr id="3" name="Subtitle 2"/>
          <p:cNvSpPr>
            <a:spLocks noGrp="1"/>
          </p:cNvSpPr>
          <p:nvPr>
            <p:ph type="subTitle" idx="1"/>
          </p:nvPr>
        </p:nvSpPr>
        <p:spPr/>
        <p:txBody>
          <a:bodyPr/>
          <a:lstStyle/>
          <a:p>
            <a:r>
              <a:rPr lang="en-US" dirty="0"/>
              <a:t>Chapter </a:t>
            </a:r>
            <a:r>
              <a:rPr lang="en-US" dirty="0" smtClean="0"/>
              <a:t>11</a:t>
            </a:r>
            <a:endParaRPr lang="en-US" dirty="0"/>
          </a:p>
        </p:txBody>
      </p:sp>
    </p:spTree>
    <p:extLst>
      <p:ext uri="{BB962C8B-B14F-4D97-AF65-F5344CB8AC3E}">
        <p14:creationId xmlns:p14="http://schemas.microsoft.com/office/powerpoint/2010/main" val="4120248712"/>
      </p:ext>
    </p:extLst>
  </p:cSld>
  <p:clrMapOvr>
    <a:masterClrMapping/>
  </p:clrMapOvr>
  <p:timing>
    <p:tnLst>
      <p:par>
        <p:cTn xmlns:p14="http://schemas.microsoft.com/office/powerpoint/2010/mai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04800" y="228600"/>
            <a:ext cx="8229600" cy="990600"/>
          </a:xfrm>
        </p:spPr>
        <p:txBody>
          <a:bodyPr>
            <a:normAutofit fontScale="90000"/>
          </a:bodyPr>
          <a:lstStyle/>
          <a:p>
            <a:r>
              <a:rPr lang="en-US" b="1" dirty="0"/>
              <a:t>Site Selection and Restaurant Design</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376707103"/>
              </p:ext>
            </p:extLst>
          </p:nvPr>
        </p:nvGraphicFramePr>
        <p:xfrm>
          <a:off x="-76200" y="1143000"/>
          <a:ext cx="9448800" cy="5638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28356173"/>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Geographic Distribution of Franchises  </a:t>
            </a:r>
            <a:endParaRPr lang="en-US" dirty="0"/>
          </a:p>
        </p:txBody>
      </p:sp>
      <p:sp>
        <p:nvSpPr>
          <p:cNvPr id="3" name="Content Placeholder 2"/>
          <p:cNvSpPr>
            <a:spLocks noGrp="1"/>
          </p:cNvSpPr>
          <p:nvPr>
            <p:ph idx="1"/>
          </p:nvPr>
        </p:nvSpPr>
        <p:spPr>
          <a:xfrm>
            <a:off x="533400" y="1600200"/>
            <a:ext cx="8229600" cy="1752600"/>
          </a:xfrm>
        </p:spPr>
        <p:txBody>
          <a:bodyPr numCol="1">
            <a:normAutofit/>
          </a:bodyPr>
          <a:lstStyle/>
          <a:p>
            <a:pPr marL="0" indent="0">
              <a:buNone/>
            </a:pPr>
            <a:r>
              <a:rPr lang="en-US" b="1" dirty="0"/>
              <a:t>Factors Considered in Site </a:t>
            </a:r>
            <a:r>
              <a:rPr lang="en-US" b="1" dirty="0" smtClean="0"/>
              <a:t>Analysis</a:t>
            </a:r>
          </a:p>
          <a:p>
            <a:pPr marL="0" indent="0">
              <a:buNone/>
            </a:pPr>
            <a:endParaRPr lang="en-US" b="1" dirty="0" smtClean="0"/>
          </a:p>
          <a:p>
            <a:pPr marL="0" lvl="0" indent="0">
              <a:buClrTx/>
              <a:buNone/>
            </a:pPr>
            <a:r>
              <a:rPr lang="en-US" b="1" dirty="0" smtClean="0"/>
              <a:t>1. Demographics</a:t>
            </a:r>
            <a:endParaRPr lang="en-US" dirty="0" smtClean="0"/>
          </a:p>
        </p:txBody>
      </p:sp>
      <p:sp>
        <p:nvSpPr>
          <p:cNvPr id="4" name="Rectangle 3"/>
          <p:cNvSpPr/>
          <p:nvPr/>
        </p:nvSpPr>
        <p:spPr>
          <a:xfrm>
            <a:off x="685800" y="3048000"/>
            <a:ext cx="7610167" cy="3323987"/>
          </a:xfrm>
          <a:prstGeom prst="rect">
            <a:avLst/>
          </a:prstGeom>
        </p:spPr>
        <p:txBody>
          <a:bodyPr wrap="square" numCol="2">
            <a:spAutoFit/>
          </a:bodyPr>
          <a:lstStyle/>
          <a:p>
            <a:pPr lvl="1" indent="-457200">
              <a:lnSpc>
                <a:spcPct val="150000"/>
              </a:lnSpc>
              <a:buClrTx/>
              <a:buFont typeface="Wingdings" panose="05000000000000000000" pitchFamily="2" charset="2"/>
              <a:buChar char="§"/>
            </a:pPr>
            <a:r>
              <a:rPr lang="en-US" sz="2000" dirty="0"/>
              <a:t>Total number </a:t>
            </a:r>
          </a:p>
          <a:p>
            <a:pPr lvl="1" indent="-457200">
              <a:lnSpc>
                <a:spcPct val="150000"/>
              </a:lnSpc>
              <a:buClrTx/>
              <a:buFont typeface="Wingdings" panose="05000000000000000000" pitchFamily="2" charset="2"/>
              <a:buChar char="§"/>
            </a:pPr>
            <a:r>
              <a:rPr lang="en-US" sz="2000" dirty="0"/>
              <a:t>Age, gender, and ethnicity</a:t>
            </a:r>
          </a:p>
          <a:p>
            <a:pPr lvl="1" indent="-457200">
              <a:lnSpc>
                <a:spcPct val="150000"/>
              </a:lnSpc>
              <a:buClrTx/>
              <a:buFont typeface="Wingdings" panose="05000000000000000000" pitchFamily="2" charset="2"/>
              <a:buChar char="§"/>
            </a:pPr>
            <a:r>
              <a:rPr lang="en-US" sz="2000" dirty="0"/>
              <a:t>Employment status</a:t>
            </a:r>
          </a:p>
          <a:p>
            <a:pPr lvl="1" indent="-457200">
              <a:lnSpc>
                <a:spcPct val="150000"/>
              </a:lnSpc>
              <a:buClrTx/>
              <a:buFont typeface="Wingdings" panose="05000000000000000000" pitchFamily="2" charset="2"/>
              <a:buChar char="§"/>
            </a:pPr>
            <a:r>
              <a:rPr lang="en-US" sz="2000" dirty="0"/>
              <a:t>Household size</a:t>
            </a:r>
          </a:p>
          <a:p>
            <a:pPr lvl="1" indent="-457200">
              <a:lnSpc>
                <a:spcPct val="150000"/>
              </a:lnSpc>
              <a:buClrTx/>
              <a:buFont typeface="Wingdings" panose="05000000000000000000" pitchFamily="2" charset="2"/>
              <a:buChar char="§"/>
            </a:pPr>
            <a:r>
              <a:rPr lang="en-US" sz="2000" dirty="0"/>
              <a:t>Life cycle stage</a:t>
            </a:r>
          </a:p>
          <a:p>
            <a:pPr lvl="1" indent="-457200">
              <a:lnSpc>
                <a:spcPct val="150000"/>
              </a:lnSpc>
              <a:buClrTx/>
              <a:buFont typeface="Wingdings" panose="05000000000000000000" pitchFamily="2" charset="2"/>
              <a:buChar char="§"/>
            </a:pPr>
            <a:r>
              <a:rPr lang="en-US" sz="2000" dirty="0"/>
              <a:t>Education level</a:t>
            </a:r>
          </a:p>
          <a:p>
            <a:pPr lvl="1" indent="-457200">
              <a:lnSpc>
                <a:spcPct val="150000"/>
              </a:lnSpc>
              <a:buClrTx/>
              <a:buFont typeface="Wingdings" panose="05000000000000000000" pitchFamily="2" charset="2"/>
              <a:buChar char="§"/>
            </a:pPr>
            <a:r>
              <a:rPr lang="en-US" sz="2000" dirty="0"/>
              <a:t>Housing characteristics </a:t>
            </a:r>
          </a:p>
          <a:p>
            <a:pPr lvl="1" indent="-457200">
              <a:lnSpc>
                <a:spcPct val="150000"/>
              </a:lnSpc>
              <a:buClrTx/>
              <a:buFont typeface="Wingdings" panose="05000000000000000000" pitchFamily="2" charset="2"/>
              <a:buChar char="§"/>
            </a:pPr>
            <a:r>
              <a:rPr lang="en-US" sz="2000" dirty="0"/>
              <a:t>Psychographic/Lifestyle segmentation</a:t>
            </a:r>
          </a:p>
          <a:p>
            <a:pPr lvl="1" indent="-457200">
              <a:lnSpc>
                <a:spcPct val="150000"/>
              </a:lnSpc>
              <a:buClrTx/>
              <a:buFont typeface="Wingdings" panose="05000000000000000000" pitchFamily="2" charset="2"/>
              <a:buChar char="§"/>
            </a:pPr>
            <a:r>
              <a:rPr lang="en-US" sz="2000" dirty="0"/>
              <a:t>Income/total wealth</a:t>
            </a:r>
          </a:p>
          <a:p>
            <a:pPr lvl="1" indent="-457200">
              <a:lnSpc>
                <a:spcPct val="150000"/>
              </a:lnSpc>
              <a:buClrTx/>
              <a:buFont typeface="Wingdings" panose="05000000000000000000" pitchFamily="2" charset="2"/>
              <a:buChar char="§"/>
            </a:pPr>
            <a:r>
              <a:rPr lang="en-US" sz="2000" dirty="0"/>
              <a:t>Population density</a:t>
            </a:r>
          </a:p>
          <a:p>
            <a:pPr lvl="1" indent="-457200">
              <a:lnSpc>
                <a:spcPct val="150000"/>
              </a:lnSpc>
              <a:buClrTx/>
              <a:buFont typeface="Wingdings" panose="05000000000000000000" pitchFamily="2" charset="2"/>
              <a:buChar char="§"/>
            </a:pPr>
            <a:r>
              <a:rPr lang="en-US" sz="2000" dirty="0"/>
              <a:t>Population trends (growing, static, shrinking, changing)</a:t>
            </a:r>
          </a:p>
        </p:txBody>
      </p:sp>
    </p:spTree>
    <p:extLst>
      <p:ext uri="{BB962C8B-B14F-4D97-AF65-F5344CB8AC3E}">
        <p14:creationId xmlns:p14="http://schemas.microsoft.com/office/powerpoint/2010/main" val="3022472917"/>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Geographic Distribution of Franchises  </a:t>
            </a:r>
            <a:endParaRPr lang="en-US" dirty="0"/>
          </a:p>
        </p:txBody>
      </p:sp>
      <p:sp>
        <p:nvSpPr>
          <p:cNvPr id="3" name="Content Placeholder 2"/>
          <p:cNvSpPr>
            <a:spLocks noGrp="1"/>
          </p:cNvSpPr>
          <p:nvPr>
            <p:ph idx="1"/>
          </p:nvPr>
        </p:nvSpPr>
        <p:spPr>
          <a:xfrm>
            <a:off x="533400" y="1600200"/>
            <a:ext cx="8077200" cy="1219200"/>
          </a:xfrm>
        </p:spPr>
        <p:txBody>
          <a:bodyPr numCol="1">
            <a:normAutofit fontScale="92500" lnSpcReduction="10000"/>
          </a:bodyPr>
          <a:lstStyle/>
          <a:p>
            <a:pPr marL="0" indent="0">
              <a:buNone/>
            </a:pPr>
            <a:r>
              <a:rPr lang="en-US" b="1" dirty="0"/>
              <a:t>Factors Considered in Site </a:t>
            </a:r>
            <a:r>
              <a:rPr lang="en-US" b="1" dirty="0" smtClean="0"/>
              <a:t>Analysis</a:t>
            </a:r>
          </a:p>
          <a:p>
            <a:pPr marL="0" indent="0">
              <a:buNone/>
            </a:pPr>
            <a:endParaRPr lang="en-US" b="1" dirty="0" smtClean="0"/>
          </a:p>
          <a:p>
            <a:pPr marL="0" lvl="0" indent="0">
              <a:buNone/>
            </a:pPr>
            <a:r>
              <a:rPr lang="en-US" b="1" dirty="0"/>
              <a:t>2. Physical Characteristics </a:t>
            </a:r>
          </a:p>
          <a:p>
            <a:pPr marL="0" indent="0">
              <a:buNone/>
            </a:pPr>
            <a:endParaRPr lang="en-US" b="1" dirty="0" smtClean="0"/>
          </a:p>
          <a:p>
            <a:pPr marL="0" indent="0">
              <a:buNone/>
            </a:pPr>
            <a:endParaRPr lang="en-US" b="1" dirty="0" smtClean="0"/>
          </a:p>
          <a:p>
            <a:pPr marL="736283" lvl="1" indent="-461963">
              <a:buClrTx/>
              <a:buFont typeface="Wingdings" panose="05000000000000000000" pitchFamily="2" charset="2"/>
              <a:buChar char="q"/>
            </a:pPr>
            <a:endParaRPr lang="en-US" dirty="0"/>
          </a:p>
        </p:txBody>
      </p:sp>
      <p:sp>
        <p:nvSpPr>
          <p:cNvPr id="4" name="Rectangle 3"/>
          <p:cNvSpPr/>
          <p:nvPr/>
        </p:nvSpPr>
        <p:spPr>
          <a:xfrm>
            <a:off x="685800" y="2971799"/>
            <a:ext cx="8229600" cy="3323987"/>
          </a:xfrm>
          <a:prstGeom prst="rect">
            <a:avLst/>
          </a:prstGeom>
        </p:spPr>
        <p:txBody>
          <a:bodyPr wrap="square" numCol="2">
            <a:spAutoFit/>
          </a:bodyPr>
          <a:lstStyle/>
          <a:p>
            <a:pPr marL="461963" lvl="1" indent="-461963">
              <a:lnSpc>
                <a:spcPct val="150000"/>
              </a:lnSpc>
              <a:buClrTx/>
              <a:buFont typeface="Wingdings" panose="05000000000000000000" pitchFamily="2" charset="2"/>
              <a:buChar char="§"/>
            </a:pPr>
            <a:r>
              <a:rPr lang="en-US" sz="2000" dirty="0" smtClean="0"/>
              <a:t>Zoning</a:t>
            </a:r>
            <a:endParaRPr lang="en-US" sz="2000" dirty="0"/>
          </a:p>
          <a:p>
            <a:pPr marL="461963" lvl="1" indent="-461963">
              <a:lnSpc>
                <a:spcPct val="150000"/>
              </a:lnSpc>
              <a:buClrTx/>
              <a:buFont typeface="Wingdings" panose="05000000000000000000" pitchFamily="2" charset="2"/>
              <a:buChar char="§"/>
            </a:pPr>
            <a:r>
              <a:rPr lang="en-US" sz="2000" dirty="0"/>
              <a:t>Area Characteristics </a:t>
            </a:r>
          </a:p>
          <a:p>
            <a:pPr marL="461963" lvl="1" indent="-461963">
              <a:lnSpc>
                <a:spcPct val="150000"/>
              </a:lnSpc>
              <a:buClrTx/>
              <a:buFont typeface="Wingdings" panose="05000000000000000000" pitchFamily="2" charset="2"/>
              <a:buChar char="§"/>
            </a:pPr>
            <a:r>
              <a:rPr lang="en-US" sz="2000" dirty="0"/>
              <a:t>Physical Characteristics </a:t>
            </a:r>
          </a:p>
          <a:p>
            <a:pPr marL="461963" lvl="1" indent="-461963">
              <a:lnSpc>
                <a:spcPct val="150000"/>
              </a:lnSpc>
              <a:buClrTx/>
              <a:buFont typeface="Wingdings" panose="05000000000000000000" pitchFamily="2" charset="2"/>
              <a:buChar char="§"/>
            </a:pPr>
            <a:r>
              <a:rPr lang="en-US" sz="2000" dirty="0"/>
              <a:t>Building Configuration</a:t>
            </a:r>
          </a:p>
          <a:p>
            <a:pPr marL="461963" lvl="1" indent="-461963">
              <a:lnSpc>
                <a:spcPct val="150000"/>
              </a:lnSpc>
              <a:buClrTx/>
              <a:buFont typeface="Wingdings" panose="05000000000000000000" pitchFamily="2" charset="2"/>
              <a:buChar char="§"/>
            </a:pPr>
            <a:r>
              <a:rPr lang="en-US" sz="2000" dirty="0"/>
              <a:t>Cost Consideration </a:t>
            </a:r>
          </a:p>
          <a:p>
            <a:pPr marL="461963" lvl="1" indent="-461963">
              <a:lnSpc>
                <a:spcPct val="150000"/>
              </a:lnSpc>
              <a:buClrTx/>
              <a:buFont typeface="Wingdings" panose="05000000000000000000" pitchFamily="2" charset="2"/>
              <a:buChar char="§"/>
            </a:pPr>
            <a:r>
              <a:rPr lang="en-US" sz="2000" dirty="0"/>
              <a:t>Utilities </a:t>
            </a:r>
          </a:p>
          <a:p>
            <a:pPr marL="461963" lvl="1" indent="-461963">
              <a:lnSpc>
                <a:spcPct val="150000"/>
              </a:lnSpc>
              <a:buClrTx/>
              <a:buFont typeface="Wingdings" panose="05000000000000000000" pitchFamily="2" charset="2"/>
              <a:buChar char="§"/>
            </a:pPr>
            <a:r>
              <a:rPr lang="en-US" sz="2000" dirty="0"/>
              <a:t>Access</a:t>
            </a:r>
          </a:p>
          <a:p>
            <a:pPr marL="461963" lvl="1" indent="-461963">
              <a:lnSpc>
                <a:spcPct val="150000"/>
              </a:lnSpc>
              <a:buClrTx/>
              <a:buFont typeface="Wingdings" panose="05000000000000000000" pitchFamily="2" charset="2"/>
              <a:buChar char="§"/>
            </a:pPr>
            <a:r>
              <a:rPr lang="en-US" sz="2000" dirty="0"/>
              <a:t>Position of Site </a:t>
            </a:r>
          </a:p>
          <a:p>
            <a:pPr marL="461963" lvl="1" indent="-461963">
              <a:lnSpc>
                <a:spcPct val="150000"/>
              </a:lnSpc>
              <a:buClrTx/>
              <a:buFont typeface="Wingdings" panose="05000000000000000000" pitchFamily="2" charset="2"/>
              <a:buChar char="§"/>
            </a:pPr>
            <a:r>
              <a:rPr lang="en-US" sz="2000" dirty="0"/>
              <a:t>Traffic Information </a:t>
            </a:r>
          </a:p>
          <a:p>
            <a:pPr marL="461963" lvl="1" indent="-461963">
              <a:lnSpc>
                <a:spcPct val="150000"/>
              </a:lnSpc>
              <a:buClrTx/>
              <a:buFont typeface="Wingdings" panose="05000000000000000000" pitchFamily="2" charset="2"/>
              <a:buChar char="§"/>
            </a:pPr>
            <a:r>
              <a:rPr lang="en-US" sz="2000" dirty="0"/>
              <a:t>Availability of Services </a:t>
            </a:r>
          </a:p>
          <a:p>
            <a:pPr marL="461963" lvl="1" indent="-461963">
              <a:lnSpc>
                <a:spcPct val="150000"/>
              </a:lnSpc>
              <a:buClrTx/>
              <a:buFont typeface="Wingdings" panose="05000000000000000000" pitchFamily="2" charset="2"/>
              <a:buChar char="§"/>
            </a:pPr>
            <a:r>
              <a:rPr lang="en-US" sz="2000" dirty="0"/>
              <a:t>Visibility </a:t>
            </a:r>
          </a:p>
          <a:p>
            <a:pPr marL="461963" lvl="1" indent="-461963">
              <a:lnSpc>
                <a:spcPct val="150000"/>
              </a:lnSpc>
              <a:buClrTx/>
              <a:buFont typeface="Wingdings" panose="05000000000000000000" pitchFamily="2" charset="2"/>
              <a:buChar char="§"/>
            </a:pPr>
            <a:r>
              <a:rPr lang="en-US" sz="2000" dirty="0"/>
              <a:t>Competition </a:t>
            </a:r>
          </a:p>
          <a:p>
            <a:pPr marL="461963" lvl="1" indent="-461963">
              <a:lnSpc>
                <a:spcPct val="150000"/>
              </a:lnSpc>
              <a:buClrTx/>
              <a:buFont typeface="Wingdings" panose="05000000000000000000" pitchFamily="2" charset="2"/>
              <a:buChar char="§"/>
            </a:pPr>
            <a:r>
              <a:rPr lang="en-US" sz="2000" dirty="0"/>
              <a:t>Market </a:t>
            </a:r>
          </a:p>
          <a:p>
            <a:pPr marL="461963" lvl="1" indent="-461963">
              <a:lnSpc>
                <a:spcPct val="150000"/>
              </a:lnSpc>
              <a:buClrTx/>
              <a:buFont typeface="Wingdings" panose="05000000000000000000" pitchFamily="2" charset="2"/>
              <a:buChar char="§"/>
            </a:pPr>
            <a:r>
              <a:rPr lang="en-US" sz="2000" dirty="0"/>
              <a:t>Type of Restaurant and Service </a:t>
            </a:r>
          </a:p>
        </p:txBody>
      </p:sp>
    </p:spTree>
    <p:extLst>
      <p:ext uri="{BB962C8B-B14F-4D97-AF65-F5344CB8AC3E}">
        <p14:creationId xmlns:p14="http://schemas.microsoft.com/office/powerpoint/2010/main" val="104382375"/>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Geographic Distribution of Franchises  </a:t>
            </a:r>
            <a:endParaRPr lang="en-US" dirty="0"/>
          </a:p>
        </p:txBody>
      </p:sp>
      <p:sp>
        <p:nvSpPr>
          <p:cNvPr id="3" name="Content Placeholder 2"/>
          <p:cNvSpPr>
            <a:spLocks noGrp="1"/>
          </p:cNvSpPr>
          <p:nvPr>
            <p:ph idx="1"/>
          </p:nvPr>
        </p:nvSpPr>
        <p:spPr>
          <a:xfrm>
            <a:off x="457200" y="1600200"/>
            <a:ext cx="8077200" cy="4267200"/>
          </a:xfrm>
        </p:spPr>
        <p:txBody>
          <a:bodyPr numCol="1">
            <a:normAutofit/>
          </a:bodyPr>
          <a:lstStyle/>
          <a:p>
            <a:pPr marL="0" indent="0">
              <a:buNone/>
            </a:pPr>
            <a:r>
              <a:rPr lang="en-US" b="1" dirty="0"/>
              <a:t>Factors Considered in Site </a:t>
            </a:r>
            <a:r>
              <a:rPr lang="en-US" b="1" dirty="0" smtClean="0"/>
              <a:t>Analysis</a:t>
            </a:r>
          </a:p>
          <a:p>
            <a:pPr marL="0" indent="0">
              <a:buNone/>
            </a:pPr>
            <a:endParaRPr lang="en-US" b="1" dirty="0" smtClean="0"/>
          </a:p>
          <a:p>
            <a:pPr marL="0" lvl="0" indent="0">
              <a:buNone/>
            </a:pPr>
            <a:r>
              <a:rPr lang="en-US" b="1" dirty="0" smtClean="0"/>
              <a:t>3. </a:t>
            </a:r>
            <a:r>
              <a:rPr lang="en-US" b="1" dirty="0"/>
              <a:t>Activity </a:t>
            </a:r>
            <a:r>
              <a:rPr lang="en-US" b="1" dirty="0" smtClean="0"/>
              <a:t>Generators</a:t>
            </a:r>
          </a:p>
          <a:p>
            <a:pPr marL="461963" lvl="0" indent="-295275">
              <a:buClrTx/>
              <a:buFont typeface="Wingdings" panose="05000000000000000000" pitchFamily="2" charset="2"/>
              <a:buChar char="§"/>
            </a:pPr>
            <a:r>
              <a:rPr lang="en-US" dirty="0"/>
              <a:t>Activity generators refer to those locations which can create a flow of people and traffic due to their location or activities. </a:t>
            </a:r>
            <a:endParaRPr lang="en-US" b="1" dirty="0" smtClean="0"/>
          </a:p>
          <a:p>
            <a:pPr marL="0" indent="0">
              <a:buNone/>
            </a:pPr>
            <a:endParaRPr lang="en-US" dirty="0"/>
          </a:p>
          <a:p>
            <a:pPr marL="0" indent="0">
              <a:buNone/>
            </a:pPr>
            <a:endParaRPr lang="en-US" b="1" dirty="0" smtClean="0"/>
          </a:p>
          <a:p>
            <a:pPr marL="0" indent="0">
              <a:buNone/>
            </a:pPr>
            <a:endParaRPr lang="en-US" b="1" dirty="0" smtClean="0"/>
          </a:p>
          <a:p>
            <a:pPr marL="736283" lvl="1" indent="-461963">
              <a:buClrTx/>
              <a:buFont typeface="Wingdings" panose="05000000000000000000" pitchFamily="2" charset="2"/>
              <a:buChar char="q"/>
            </a:pPr>
            <a:endParaRPr lang="en-US" dirty="0"/>
          </a:p>
        </p:txBody>
      </p:sp>
    </p:spTree>
    <p:extLst>
      <p:ext uri="{BB962C8B-B14F-4D97-AF65-F5344CB8AC3E}">
        <p14:creationId xmlns:p14="http://schemas.microsoft.com/office/powerpoint/2010/main" val="2145648623"/>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Geographic Distribution of Franchises  </a:t>
            </a:r>
            <a:endParaRPr lang="en-US" dirty="0"/>
          </a:p>
        </p:txBody>
      </p:sp>
      <p:sp>
        <p:nvSpPr>
          <p:cNvPr id="3" name="Content Placeholder 2"/>
          <p:cNvSpPr>
            <a:spLocks noGrp="1"/>
          </p:cNvSpPr>
          <p:nvPr>
            <p:ph idx="1"/>
          </p:nvPr>
        </p:nvSpPr>
        <p:spPr>
          <a:xfrm>
            <a:off x="457200" y="1600200"/>
            <a:ext cx="8077200" cy="1219200"/>
          </a:xfrm>
        </p:spPr>
        <p:txBody>
          <a:bodyPr numCol="1">
            <a:normAutofit fontScale="92500" lnSpcReduction="10000"/>
          </a:bodyPr>
          <a:lstStyle/>
          <a:p>
            <a:pPr marL="0" indent="0">
              <a:buNone/>
            </a:pPr>
            <a:r>
              <a:rPr lang="en-US" b="1" dirty="0"/>
              <a:t>Factors Considered in Site </a:t>
            </a:r>
            <a:r>
              <a:rPr lang="en-US" b="1" dirty="0" smtClean="0"/>
              <a:t>Analysis</a:t>
            </a:r>
          </a:p>
          <a:p>
            <a:pPr marL="0" indent="0">
              <a:buNone/>
            </a:pPr>
            <a:endParaRPr lang="en-US" b="1" dirty="0" smtClean="0"/>
          </a:p>
          <a:p>
            <a:pPr marL="0" indent="0">
              <a:buNone/>
            </a:pPr>
            <a:r>
              <a:rPr lang="en-US" b="1" dirty="0" smtClean="0"/>
              <a:t>4. </a:t>
            </a:r>
            <a:r>
              <a:rPr lang="en-US" b="1" dirty="0"/>
              <a:t>Competition</a:t>
            </a:r>
            <a:endParaRPr lang="en-US" dirty="0"/>
          </a:p>
          <a:p>
            <a:pPr marL="0" lvl="0" indent="0">
              <a:buNone/>
            </a:pPr>
            <a:endParaRPr lang="en-US" b="1" dirty="0"/>
          </a:p>
          <a:p>
            <a:pPr marL="0" indent="0">
              <a:buNone/>
            </a:pPr>
            <a:endParaRPr lang="en-US" b="1" dirty="0" smtClean="0"/>
          </a:p>
          <a:p>
            <a:pPr marL="0" indent="0">
              <a:buNone/>
            </a:pPr>
            <a:endParaRPr lang="en-US" b="1" dirty="0" smtClean="0"/>
          </a:p>
          <a:p>
            <a:pPr marL="736283" lvl="1" indent="-461963">
              <a:buClrTx/>
              <a:buFont typeface="Wingdings" panose="05000000000000000000" pitchFamily="2" charset="2"/>
              <a:buChar char="q"/>
            </a:pPr>
            <a:endParaRPr lang="en-US" dirty="0"/>
          </a:p>
        </p:txBody>
      </p:sp>
      <p:sp>
        <p:nvSpPr>
          <p:cNvPr id="4" name="Rectangle 3"/>
          <p:cNvSpPr/>
          <p:nvPr/>
        </p:nvSpPr>
        <p:spPr>
          <a:xfrm>
            <a:off x="609600" y="2971800"/>
            <a:ext cx="4953000" cy="1938992"/>
          </a:xfrm>
          <a:prstGeom prst="rect">
            <a:avLst/>
          </a:prstGeom>
        </p:spPr>
        <p:txBody>
          <a:bodyPr wrap="square" numCol="1">
            <a:spAutoFit/>
          </a:bodyPr>
          <a:lstStyle/>
          <a:p>
            <a:pPr marL="461963" lvl="1" indent="-461963">
              <a:lnSpc>
                <a:spcPct val="150000"/>
              </a:lnSpc>
              <a:buClrTx/>
              <a:buFont typeface="Wingdings" panose="05000000000000000000" pitchFamily="2" charset="2"/>
              <a:buChar char="§"/>
            </a:pPr>
            <a:r>
              <a:rPr lang="en-US" sz="2000" dirty="0"/>
              <a:t>Target segment </a:t>
            </a:r>
            <a:endParaRPr lang="en-US" sz="2000" dirty="0" smtClean="0"/>
          </a:p>
          <a:p>
            <a:pPr marL="461963" lvl="1" indent="-461963">
              <a:lnSpc>
                <a:spcPct val="150000"/>
              </a:lnSpc>
              <a:buClrTx/>
              <a:buFont typeface="Wingdings" panose="05000000000000000000" pitchFamily="2" charset="2"/>
              <a:buChar char="§"/>
            </a:pPr>
            <a:r>
              <a:rPr lang="en-US" sz="2000" dirty="0"/>
              <a:t>Product category </a:t>
            </a:r>
            <a:r>
              <a:rPr lang="en-US" sz="2000" dirty="0" smtClean="0"/>
              <a:t>competition</a:t>
            </a:r>
          </a:p>
          <a:p>
            <a:pPr marL="461963" lvl="1" indent="-461963">
              <a:lnSpc>
                <a:spcPct val="150000"/>
              </a:lnSpc>
              <a:buClrTx/>
              <a:buFont typeface="Wingdings" panose="05000000000000000000" pitchFamily="2" charset="2"/>
              <a:buChar char="§"/>
            </a:pPr>
            <a:r>
              <a:rPr lang="en-US" sz="2000" dirty="0"/>
              <a:t>Core benefit competition </a:t>
            </a:r>
            <a:endParaRPr lang="en-US" sz="2000" dirty="0" smtClean="0"/>
          </a:p>
          <a:p>
            <a:pPr marL="461963" lvl="1" indent="-461963">
              <a:lnSpc>
                <a:spcPct val="150000"/>
              </a:lnSpc>
              <a:buClrTx/>
              <a:buFont typeface="Wingdings" panose="05000000000000000000" pitchFamily="2" charset="2"/>
              <a:buChar char="§"/>
            </a:pPr>
            <a:r>
              <a:rPr lang="en-US" sz="2000" dirty="0"/>
              <a:t>Budget competition </a:t>
            </a:r>
            <a:r>
              <a:rPr lang="en-US" sz="2000" dirty="0" smtClean="0"/>
              <a:t> </a:t>
            </a:r>
            <a:endParaRPr lang="en-US" sz="2000" dirty="0"/>
          </a:p>
        </p:txBody>
      </p:sp>
    </p:spTree>
    <p:extLst>
      <p:ext uri="{BB962C8B-B14F-4D97-AF65-F5344CB8AC3E}">
        <p14:creationId xmlns:p14="http://schemas.microsoft.com/office/powerpoint/2010/main" val="1925204135"/>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smtClean="0"/>
              <a:t>Competition</a:t>
            </a:r>
            <a:r>
              <a:rPr lang="en-US" dirty="0" smtClean="0"/>
              <a:t> </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7139041"/>
              </p:ext>
            </p:extLst>
          </p:nvPr>
        </p:nvGraphicFramePr>
        <p:xfrm>
          <a:off x="2971800" y="609600"/>
          <a:ext cx="5715000" cy="55784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 Placeholder 5"/>
          <p:cNvSpPr>
            <a:spLocks noGrp="1"/>
          </p:cNvSpPr>
          <p:nvPr>
            <p:ph type="body" sz="half" idx="2"/>
          </p:nvPr>
        </p:nvSpPr>
        <p:spPr/>
        <p:txBody>
          <a:bodyPr>
            <a:normAutofit lnSpcReduction="10000"/>
          </a:bodyPr>
          <a:lstStyle/>
          <a:p>
            <a:endParaRPr lang="en-US" b="1" i="1" dirty="0" smtClean="0"/>
          </a:p>
          <a:p>
            <a:endParaRPr lang="en-US" b="1" i="1" dirty="0"/>
          </a:p>
          <a:p>
            <a:endParaRPr lang="en-US" b="1" i="1" dirty="0" smtClean="0"/>
          </a:p>
          <a:p>
            <a:endParaRPr lang="en-US" b="1" i="1" dirty="0"/>
          </a:p>
          <a:p>
            <a:endParaRPr lang="en-US" b="1" i="1" dirty="0" smtClean="0"/>
          </a:p>
          <a:p>
            <a:endParaRPr lang="en-US" b="1" i="1" dirty="0"/>
          </a:p>
          <a:p>
            <a:endParaRPr lang="en-US" b="1" i="1" dirty="0" smtClean="0"/>
          </a:p>
          <a:p>
            <a:endParaRPr lang="en-US" b="1" i="1" dirty="0"/>
          </a:p>
          <a:p>
            <a:endParaRPr lang="en-US" b="1" i="1" dirty="0" smtClean="0"/>
          </a:p>
          <a:p>
            <a:endParaRPr lang="en-US" b="1" i="1" dirty="0"/>
          </a:p>
          <a:p>
            <a:endParaRPr lang="en-US" b="1" i="1" dirty="0" smtClean="0"/>
          </a:p>
          <a:p>
            <a:endParaRPr lang="en-US" b="1" i="1" dirty="0"/>
          </a:p>
          <a:p>
            <a:endParaRPr lang="en-US" b="1" i="1" dirty="0" smtClean="0"/>
          </a:p>
          <a:p>
            <a:endParaRPr lang="en-US" b="1" i="1" dirty="0"/>
          </a:p>
          <a:p>
            <a:endParaRPr lang="en-US" b="1" i="1" dirty="0" smtClean="0"/>
          </a:p>
          <a:p>
            <a:pPr algn="r"/>
            <a:endParaRPr lang="en-US" sz="1200" i="1" dirty="0"/>
          </a:p>
          <a:p>
            <a:pPr algn="r"/>
            <a:r>
              <a:rPr lang="en-US" sz="1200" i="1" dirty="0" smtClean="0"/>
              <a:t>Figure </a:t>
            </a:r>
            <a:r>
              <a:rPr lang="en-US" sz="1200" i="1" dirty="0"/>
              <a:t>11.1 Different types of competition</a:t>
            </a:r>
          </a:p>
          <a:p>
            <a:endParaRPr lang="en-US" dirty="0"/>
          </a:p>
        </p:txBody>
      </p:sp>
    </p:spTree>
    <p:extLst>
      <p:ext uri="{BB962C8B-B14F-4D97-AF65-F5344CB8AC3E}">
        <p14:creationId xmlns:p14="http://schemas.microsoft.com/office/powerpoint/2010/main" val="18399249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Introduction to the Chapter</a:t>
            </a:r>
            <a:endParaRPr lang="en-US" b="1" dirty="0"/>
          </a:p>
        </p:txBody>
      </p:sp>
      <p:graphicFrame>
        <p:nvGraphicFramePr>
          <p:cNvPr id="6" name="Diagram 5"/>
          <p:cNvGraphicFramePr/>
          <p:nvPr>
            <p:extLst>
              <p:ext uri="{D42A27DB-BD31-4B8C-83A1-F6EECF244321}">
                <p14:modId xmlns:p14="http://schemas.microsoft.com/office/powerpoint/2010/main" val="432520656"/>
              </p:ext>
            </p:extLst>
          </p:nvPr>
        </p:nvGraphicFramePr>
        <p:xfrm>
          <a:off x="429768" y="1527048"/>
          <a:ext cx="8229600" cy="5105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74407847"/>
      </p:ext>
    </p:extLst>
  </p:cSld>
  <p:clrMapOvr>
    <a:masterClrMapping/>
  </p:clrMapOvr>
  <p:timing>
    <p:tnLst>
      <p:par>
        <p:cTn xmlns:p14="http://schemas.microsoft.com/office/powerpoint/2010/mai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Restaurant Design:  Important Factors to be </a:t>
            </a:r>
            <a:r>
              <a:rPr lang="en-US" b="1" dirty="0" smtClean="0"/>
              <a:t>Considered</a:t>
            </a:r>
            <a:endParaRPr lang="en-US" dirty="0"/>
          </a:p>
        </p:txBody>
      </p:sp>
      <p:sp>
        <p:nvSpPr>
          <p:cNvPr id="3" name="Content Placeholder 2"/>
          <p:cNvSpPr>
            <a:spLocks noGrp="1"/>
          </p:cNvSpPr>
          <p:nvPr>
            <p:ph idx="1"/>
          </p:nvPr>
        </p:nvSpPr>
        <p:spPr>
          <a:xfrm>
            <a:off x="457200" y="1828800"/>
            <a:ext cx="8229600" cy="4876800"/>
          </a:xfrm>
        </p:spPr>
        <p:txBody>
          <a:bodyPr>
            <a:normAutofit/>
          </a:bodyPr>
          <a:lstStyle/>
          <a:p>
            <a:pPr marL="0" indent="0">
              <a:buNone/>
            </a:pPr>
            <a:r>
              <a:rPr lang="en-US" dirty="0"/>
              <a:t>The following points must be considered in designing a restaurant</a:t>
            </a:r>
            <a:r>
              <a:rPr lang="en-US" dirty="0" smtClean="0"/>
              <a:t>:</a:t>
            </a:r>
            <a:r>
              <a:rPr lang="en-US" dirty="0"/>
              <a:t> </a:t>
            </a:r>
            <a:endParaRPr lang="en-US" dirty="0" smtClean="0"/>
          </a:p>
          <a:p>
            <a:pPr marL="0" indent="0">
              <a:buNone/>
            </a:pPr>
            <a:endParaRPr lang="en-US" dirty="0"/>
          </a:p>
          <a:p>
            <a:pPr marL="344488" lvl="0" indent="-344488">
              <a:buClrTx/>
              <a:buFont typeface="Wingdings" panose="05000000000000000000" pitchFamily="2" charset="2"/>
              <a:buChar char="q"/>
            </a:pPr>
            <a:r>
              <a:rPr lang="en-US" sz="2200" dirty="0"/>
              <a:t>The exterior should be inviting and present the signage of the franchise</a:t>
            </a:r>
            <a:r>
              <a:rPr lang="en-US" sz="2200" dirty="0" smtClean="0"/>
              <a:t>.</a:t>
            </a:r>
          </a:p>
          <a:p>
            <a:pPr marL="0" lvl="0" indent="0">
              <a:buClrTx/>
              <a:buNone/>
            </a:pPr>
            <a:endParaRPr lang="en-US" sz="2200" dirty="0"/>
          </a:p>
          <a:p>
            <a:pPr marL="344488" lvl="0" indent="-344488">
              <a:buClrTx/>
              <a:buFont typeface="Wingdings" panose="05000000000000000000" pitchFamily="2" charset="2"/>
              <a:buChar char="q"/>
            </a:pPr>
            <a:r>
              <a:rPr lang="en-US" sz="2200" dirty="0"/>
              <a:t>Exterior portions and entry to the restaurant must be neat, clean, and, possibly, artistically designed</a:t>
            </a:r>
            <a:r>
              <a:rPr lang="en-US" sz="2200" dirty="0" smtClean="0"/>
              <a:t>.</a:t>
            </a:r>
          </a:p>
          <a:p>
            <a:pPr marL="0" lvl="0" indent="0">
              <a:buClrTx/>
              <a:buNone/>
            </a:pPr>
            <a:endParaRPr lang="en-US" sz="2200" dirty="0"/>
          </a:p>
          <a:p>
            <a:pPr marL="344488" lvl="0" indent="-344488">
              <a:buClrTx/>
              <a:buFont typeface="Wingdings" panose="05000000000000000000" pitchFamily="2" charset="2"/>
              <a:buChar char="q"/>
            </a:pPr>
            <a:r>
              <a:rPr lang="en-US" sz="2200" dirty="0"/>
              <a:t>Drive-in facilities must be well planned and should not lead to traffic congestion or jeopardize the safety of the customers. </a:t>
            </a:r>
          </a:p>
        </p:txBody>
      </p:sp>
    </p:spTree>
    <p:extLst>
      <p:ext uri="{BB962C8B-B14F-4D97-AF65-F5344CB8AC3E}">
        <p14:creationId xmlns:p14="http://schemas.microsoft.com/office/powerpoint/2010/main" val="1418354216"/>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Restaurant Design:  Important Factors to be </a:t>
            </a:r>
            <a:r>
              <a:rPr lang="en-US" b="1" dirty="0" smtClean="0"/>
              <a:t>Considered (continued) </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endParaRPr lang="en-US" dirty="0"/>
          </a:p>
          <a:p>
            <a:pPr marL="344488" lvl="0" indent="-344488">
              <a:buClrTx/>
              <a:buFont typeface="Wingdings" panose="05000000000000000000" pitchFamily="2" charset="2"/>
              <a:buChar char="q"/>
            </a:pPr>
            <a:r>
              <a:rPr lang="en-US" sz="2200" dirty="0" smtClean="0"/>
              <a:t>The </a:t>
            </a:r>
            <a:r>
              <a:rPr lang="en-US" sz="2200" dirty="0"/>
              <a:t>receiving area should be located away from and preferably out of sight of the   main guest entrance or dining areas</a:t>
            </a:r>
            <a:r>
              <a:rPr lang="en-US" sz="2200" dirty="0" smtClean="0"/>
              <a:t>.</a:t>
            </a:r>
          </a:p>
          <a:p>
            <a:pPr marL="0" lvl="0" indent="0">
              <a:buClrTx/>
              <a:buNone/>
            </a:pPr>
            <a:endParaRPr lang="en-US" sz="2200" dirty="0"/>
          </a:p>
          <a:p>
            <a:pPr marL="344488" lvl="0" indent="-344488">
              <a:buClrTx/>
              <a:buFont typeface="Wingdings" panose="05000000000000000000" pitchFamily="2" charset="2"/>
              <a:buChar char="q"/>
            </a:pPr>
            <a:r>
              <a:rPr lang="en-US" sz="2200" dirty="0" smtClean="0"/>
              <a:t>Storage </a:t>
            </a:r>
            <a:r>
              <a:rPr lang="en-US" sz="2200" dirty="0"/>
              <a:t>areas should be neatly arranged and as close to the kitchen area as possible</a:t>
            </a:r>
            <a:r>
              <a:rPr lang="en-US" sz="2200" dirty="0" smtClean="0"/>
              <a:t>.</a:t>
            </a:r>
          </a:p>
          <a:p>
            <a:pPr marL="0" lvl="0" indent="0">
              <a:buClrTx/>
              <a:buNone/>
            </a:pPr>
            <a:endParaRPr lang="en-US" sz="2200" dirty="0" smtClean="0"/>
          </a:p>
          <a:p>
            <a:pPr marL="344488" indent="-344488">
              <a:buClrTx/>
              <a:buFont typeface="Wingdings" panose="05000000000000000000" pitchFamily="2" charset="2"/>
              <a:buChar char="q"/>
            </a:pPr>
            <a:r>
              <a:rPr lang="en-US" sz="2000" dirty="0"/>
              <a:t>All equipment should be located based on the importance and priority of each function.  </a:t>
            </a:r>
          </a:p>
          <a:p>
            <a:pPr marL="0" lvl="0" indent="0">
              <a:buClrTx/>
              <a:buNone/>
            </a:pPr>
            <a:endParaRPr lang="en-US" sz="2200" dirty="0"/>
          </a:p>
        </p:txBody>
      </p:sp>
    </p:spTree>
    <p:extLst>
      <p:ext uri="{BB962C8B-B14F-4D97-AF65-F5344CB8AC3E}">
        <p14:creationId xmlns:p14="http://schemas.microsoft.com/office/powerpoint/2010/main" val="364775253"/>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Restaurant Design:  Important Factors to be </a:t>
            </a:r>
            <a:r>
              <a:rPr lang="en-US" b="1" dirty="0" smtClean="0"/>
              <a:t>Considered (continued) </a:t>
            </a:r>
            <a:endParaRPr lang="en-US" dirty="0"/>
          </a:p>
        </p:txBody>
      </p:sp>
      <p:sp>
        <p:nvSpPr>
          <p:cNvPr id="3" name="Content Placeholder 2"/>
          <p:cNvSpPr>
            <a:spLocks noGrp="1"/>
          </p:cNvSpPr>
          <p:nvPr>
            <p:ph idx="1"/>
          </p:nvPr>
        </p:nvSpPr>
        <p:spPr/>
        <p:txBody>
          <a:bodyPr>
            <a:normAutofit/>
          </a:bodyPr>
          <a:lstStyle/>
          <a:p>
            <a:pPr marL="0" indent="0">
              <a:buNone/>
            </a:pPr>
            <a:r>
              <a:rPr lang="en-US" dirty="0"/>
              <a:t> </a:t>
            </a:r>
            <a:endParaRPr lang="en-US" dirty="0" smtClean="0"/>
          </a:p>
          <a:p>
            <a:pPr marL="0" indent="0">
              <a:buNone/>
            </a:pPr>
            <a:endParaRPr lang="en-US" sz="2200" dirty="0"/>
          </a:p>
          <a:p>
            <a:pPr marL="344488" lvl="0" indent="-344488">
              <a:buClrTx/>
              <a:buFont typeface="Wingdings" panose="05000000000000000000" pitchFamily="2" charset="2"/>
              <a:buChar char="q"/>
            </a:pPr>
            <a:r>
              <a:rPr lang="en-US" sz="2200" dirty="0" smtClean="0"/>
              <a:t>Safety </a:t>
            </a:r>
            <a:r>
              <a:rPr lang="en-US" sz="2200" dirty="0"/>
              <a:t>of the employees must be considered in placing and operating equipment</a:t>
            </a:r>
            <a:r>
              <a:rPr lang="en-US" sz="2200" dirty="0" smtClean="0"/>
              <a:t>.</a:t>
            </a:r>
          </a:p>
          <a:p>
            <a:pPr marL="0" lvl="0" indent="0">
              <a:buClrTx/>
              <a:buNone/>
            </a:pPr>
            <a:endParaRPr lang="en-US" sz="2200" dirty="0"/>
          </a:p>
          <a:p>
            <a:pPr marL="344488" lvl="0" indent="-344488">
              <a:buClrTx/>
              <a:buFont typeface="Wingdings" panose="05000000000000000000" pitchFamily="2" charset="2"/>
              <a:buChar char="q"/>
            </a:pPr>
            <a:r>
              <a:rPr lang="en-US" sz="2200" dirty="0"/>
              <a:t>The sanitation area and facility must be within reach of all employees</a:t>
            </a:r>
            <a:r>
              <a:rPr lang="en-US" sz="2200" dirty="0" smtClean="0"/>
              <a:t>.</a:t>
            </a:r>
          </a:p>
          <a:p>
            <a:pPr marL="0" lvl="0" indent="0">
              <a:buClrTx/>
              <a:buNone/>
            </a:pPr>
            <a:endParaRPr lang="en-US" sz="2200" dirty="0"/>
          </a:p>
          <a:p>
            <a:pPr marL="344488" lvl="0" indent="-344488">
              <a:buClrTx/>
              <a:buFont typeface="Wingdings" panose="05000000000000000000" pitchFamily="2" charset="2"/>
              <a:buChar char="q"/>
            </a:pPr>
            <a:r>
              <a:rPr lang="en-US" sz="2200" dirty="0"/>
              <a:t>Primary and secondary colors must be effectively combined to provide a lighted, relaxing atmosphere within the restaurant</a:t>
            </a:r>
            <a:r>
              <a:rPr lang="en-US" sz="2200" dirty="0" smtClean="0"/>
              <a:t>.</a:t>
            </a:r>
            <a:endParaRPr lang="en-US" sz="2200" dirty="0"/>
          </a:p>
        </p:txBody>
      </p:sp>
    </p:spTree>
    <p:extLst>
      <p:ext uri="{BB962C8B-B14F-4D97-AF65-F5344CB8AC3E}">
        <p14:creationId xmlns:p14="http://schemas.microsoft.com/office/powerpoint/2010/main" val="2840331054"/>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990600"/>
          </a:xfrm>
        </p:spPr>
        <p:txBody>
          <a:bodyPr>
            <a:normAutofit fontScale="90000"/>
          </a:bodyPr>
          <a:lstStyle/>
          <a:p>
            <a:r>
              <a:rPr lang="en-US" b="1" dirty="0"/>
              <a:t>Restaurant Design:  Important Factors to be </a:t>
            </a:r>
            <a:r>
              <a:rPr lang="en-US" b="1" dirty="0" smtClean="0"/>
              <a:t>Considered (continued) </a:t>
            </a:r>
            <a:endParaRPr lang="en-US" dirty="0"/>
          </a:p>
        </p:txBody>
      </p:sp>
      <p:sp>
        <p:nvSpPr>
          <p:cNvPr id="3" name="Content Placeholder 2"/>
          <p:cNvSpPr>
            <a:spLocks noGrp="1"/>
          </p:cNvSpPr>
          <p:nvPr>
            <p:ph idx="1"/>
          </p:nvPr>
        </p:nvSpPr>
        <p:spPr/>
        <p:txBody>
          <a:bodyPr>
            <a:normAutofit/>
          </a:bodyPr>
          <a:lstStyle/>
          <a:p>
            <a:pPr marL="0" indent="0">
              <a:buNone/>
            </a:pPr>
            <a:r>
              <a:rPr lang="en-US" dirty="0"/>
              <a:t> </a:t>
            </a:r>
            <a:endParaRPr lang="en-US" dirty="0" smtClean="0"/>
          </a:p>
          <a:p>
            <a:pPr marL="0" indent="0">
              <a:buNone/>
            </a:pPr>
            <a:endParaRPr lang="en-US" dirty="0"/>
          </a:p>
          <a:p>
            <a:pPr marL="344488" lvl="0" indent="-344488">
              <a:buClrTx/>
              <a:buFont typeface="Wingdings" panose="05000000000000000000" pitchFamily="2" charset="2"/>
              <a:buChar char="q"/>
            </a:pPr>
            <a:r>
              <a:rPr lang="en-US" sz="2200" dirty="0" smtClean="0"/>
              <a:t>Comfort </a:t>
            </a:r>
            <a:r>
              <a:rPr lang="en-US" sz="2200" dirty="0"/>
              <a:t>of the patrons in relation to the inside temperature, sound, seating, and odor level must be carefully planned. </a:t>
            </a:r>
            <a:endParaRPr lang="en-US" sz="2200" dirty="0" smtClean="0"/>
          </a:p>
          <a:p>
            <a:pPr marL="0" lvl="0" indent="0">
              <a:buClrTx/>
              <a:buNone/>
            </a:pPr>
            <a:endParaRPr lang="en-US" sz="2200" dirty="0"/>
          </a:p>
          <a:p>
            <a:pPr marL="344488" indent="-344488">
              <a:buClrTx/>
              <a:buFont typeface="Wingdings" panose="05000000000000000000" pitchFamily="2" charset="2"/>
              <a:buChar char="q"/>
            </a:pPr>
            <a:r>
              <a:rPr lang="en-US" sz="2200" dirty="0"/>
              <a:t>The design and décor must be well coordinated.  It is also desirable to have a theme around which the restaurant is planned</a:t>
            </a:r>
            <a:r>
              <a:rPr lang="en-US" dirty="0"/>
              <a:t>.</a:t>
            </a:r>
          </a:p>
        </p:txBody>
      </p:sp>
    </p:spTree>
    <p:extLst>
      <p:ext uri="{BB962C8B-B14F-4D97-AF65-F5344CB8AC3E}">
        <p14:creationId xmlns:p14="http://schemas.microsoft.com/office/powerpoint/2010/main" val="2785402073"/>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Site Selection</a:t>
            </a:r>
            <a:endParaRPr lang="en-US" b="1" dirty="0"/>
          </a:p>
        </p:txBody>
      </p:sp>
      <p:sp>
        <p:nvSpPr>
          <p:cNvPr id="4" name="Text Placeholder 3"/>
          <p:cNvSpPr>
            <a:spLocks noGrp="1"/>
          </p:cNvSpPr>
          <p:nvPr>
            <p:ph type="body" sz="half" idx="2"/>
          </p:nvPr>
        </p:nvSpPr>
        <p:spPr/>
        <p:txBody>
          <a:bodyPr>
            <a:normAutofit lnSpcReduction="10000"/>
          </a:bodyPr>
          <a:lstStyle/>
          <a:p>
            <a:endParaRPr lang="en-US" sz="1200" dirty="0" smtClean="0"/>
          </a:p>
          <a:p>
            <a:endParaRPr lang="en-US" sz="1200" dirty="0"/>
          </a:p>
          <a:p>
            <a:endParaRPr lang="en-US" sz="1200" dirty="0" smtClean="0"/>
          </a:p>
          <a:p>
            <a:endParaRPr lang="en-US" sz="1200" dirty="0"/>
          </a:p>
          <a:p>
            <a:endParaRPr lang="en-US" sz="1200" dirty="0" smtClean="0"/>
          </a:p>
          <a:p>
            <a:endParaRPr lang="en-US" sz="1200" dirty="0"/>
          </a:p>
          <a:p>
            <a:endParaRPr lang="en-US" sz="1200" dirty="0" smtClean="0"/>
          </a:p>
          <a:p>
            <a:endParaRPr lang="en-US" sz="1200" dirty="0"/>
          </a:p>
          <a:p>
            <a:endParaRPr lang="en-US" sz="1200" dirty="0" smtClean="0"/>
          </a:p>
          <a:p>
            <a:endParaRPr lang="en-US" sz="1200" dirty="0"/>
          </a:p>
          <a:p>
            <a:endParaRPr lang="en-US" sz="1200" dirty="0" smtClean="0"/>
          </a:p>
          <a:p>
            <a:endParaRPr lang="en-US" sz="1200" dirty="0"/>
          </a:p>
          <a:p>
            <a:endParaRPr lang="en-US" sz="1200" dirty="0" smtClean="0"/>
          </a:p>
          <a:p>
            <a:endParaRPr lang="en-US" sz="1200" dirty="0"/>
          </a:p>
          <a:p>
            <a:endParaRPr lang="en-US" sz="1200" dirty="0" smtClean="0"/>
          </a:p>
          <a:p>
            <a:endParaRPr lang="en-US" sz="1200" dirty="0"/>
          </a:p>
          <a:p>
            <a:endParaRPr lang="en-US" sz="1200" dirty="0" smtClean="0"/>
          </a:p>
          <a:p>
            <a:endParaRPr lang="en-US" sz="1200" dirty="0"/>
          </a:p>
          <a:p>
            <a:pPr algn="r"/>
            <a:r>
              <a:rPr lang="en-US" sz="1200" i="1" dirty="0" smtClean="0"/>
              <a:t>Fig </a:t>
            </a:r>
            <a:r>
              <a:rPr lang="en-US" sz="1200" i="1" dirty="0"/>
              <a:t>11.2.  Typical Site for a Burger King restaurant in the United States.</a:t>
            </a:r>
          </a:p>
          <a:p>
            <a:endParaRPr lang="en-US" i="1"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971800" y="1301262"/>
            <a:ext cx="5715000" cy="456027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40516008"/>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38200"/>
            <a:ext cx="7848600" cy="2460625"/>
          </a:xfrm>
        </p:spPr>
        <p:txBody>
          <a:bodyPr/>
          <a:lstStyle/>
          <a:p>
            <a:r>
              <a:rPr lang="en-US" sz="4400" b="1" dirty="0"/>
              <a:t>Nontraditional Franchises</a:t>
            </a:r>
            <a:endParaRPr lang="en-US" sz="4400" dirty="0"/>
          </a:p>
        </p:txBody>
      </p:sp>
      <p:sp>
        <p:nvSpPr>
          <p:cNvPr id="3" name="Subtitle 2"/>
          <p:cNvSpPr>
            <a:spLocks noGrp="1"/>
          </p:cNvSpPr>
          <p:nvPr>
            <p:ph type="subTitle" idx="1"/>
          </p:nvPr>
        </p:nvSpPr>
        <p:spPr/>
        <p:txBody>
          <a:bodyPr/>
          <a:lstStyle/>
          <a:p>
            <a:r>
              <a:rPr lang="en-US" dirty="0"/>
              <a:t>Chapter </a:t>
            </a:r>
            <a:r>
              <a:rPr lang="en-US" dirty="0" smtClean="0"/>
              <a:t>12</a:t>
            </a:r>
            <a:endParaRPr lang="en-US" dirty="0"/>
          </a:p>
        </p:txBody>
      </p:sp>
    </p:spTree>
    <p:extLst>
      <p:ext uri="{BB962C8B-B14F-4D97-AF65-F5344CB8AC3E}">
        <p14:creationId xmlns:p14="http://schemas.microsoft.com/office/powerpoint/2010/main" val="2251136247"/>
      </p:ext>
    </p:extLst>
  </p:cSld>
  <p:clrMapOvr>
    <a:masterClrMapping/>
  </p:clrMapOvr>
  <p:timing>
    <p:tnLst>
      <p:par>
        <p:cTn xmlns:p14="http://schemas.microsoft.com/office/powerpoint/2010/mai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828800"/>
            <a:ext cx="8229600" cy="4495800"/>
          </a:xfrm>
        </p:spPr>
        <p:txBody>
          <a:bodyPr>
            <a:normAutofit/>
          </a:bodyPr>
          <a:lstStyle/>
          <a:p>
            <a:pPr marL="0" indent="0" algn="just">
              <a:buNone/>
            </a:pPr>
            <a:r>
              <a:rPr lang="en-US" b="1" i="1" dirty="0" smtClean="0"/>
              <a:t>“</a:t>
            </a:r>
            <a:r>
              <a:rPr lang="en-US" b="1" i="1" dirty="0"/>
              <a:t>We believe the airport offers a gateway, frankly, to the rest of the world,” IHOP CEO Julia Stewart said in an interview. “I can’t really think of a better place to start than in Atlanta</a:t>
            </a:r>
            <a:r>
              <a:rPr lang="en-US" b="1" i="1" dirty="0" smtClean="0"/>
              <a:t>.”</a:t>
            </a:r>
          </a:p>
          <a:p>
            <a:pPr marL="0" indent="0" algn="just">
              <a:buNone/>
            </a:pPr>
            <a:endParaRPr lang="en-US" b="1" i="1" dirty="0"/>
          </a:p>
          <a:p>
            <a:pPr marL="0" indent="0" algn="just">
              <a:buNone/>
            </a:pPr>
            <a:endParaRPr lang="en-US" b="1" i="1" dirty="0" smtClean="0"/>
          </a:p>
          <a:p>
            <a:pPr marL="0" indent="0" algn="just">
              <a:buNone/>
            </a:pPr>
            <a:endParaRPr lang="en-US" b="1" i="1" dirty="0"/>
          </a:p>
          <a:p>
            <a:pPr marL="0" indent="0" algn="r">
              <a:buNone/>
            </a:pPr>
            <a:r>
              <a:rPr lang="en-US" b="1" i="1" dirty="0" smtClean="0"/>
              <a:t>-			</a:t>
            </a:r>
            <a:endParaRPr lang="en-US" dirty="0"/>
          </a:p>
          <a:p>
            <a:endParaRPr lang="en-US" dirty="0"/>
          </a:p>
        </p:txBody>
      </p:sp>
      <p:pic>
        <p:nvPicPr>
          <p:cNvPr id="4" name="Picture 3" descr="http://t1.gstatic.com/images?q=tbn:ANd9GcR5BeJ4qUFt8Mq9381IvCupf1IRS7NzIpHNuhVofrlI4IYOmvv_">
            <a:hlinkClick r:id="rId2"/>
          </p:cNvPr>
          <p:cNvPicPr/>
          <p:nvPr/>
        </p:nvPicPr>
        <p:blipFill>
          <a:blip r:embed="rId3"/>
          <a:srcRect/>
          <a:stretch>
            <a:fillRect/>
          </a:stretch>
        </p:blipFill>
        <p:spPr bwMode="auto">
          <a:xfrm>
            <a:off x="6400800" y="4495800"/>
            <a:ext cx="1517650" cy="1127760"/>
          </a:xfrm>
          <a:prstGeom prst="roundRect">
            <a:avLst>
              <a:gd name="adj" fmla="val 8594"/>
            </a:avLst>
          </a:prstGeom>
          <a:solidFill>
            <a:srgbClr val="FFFFFF">
              <a:shade val="85000"/>
            </a:srgbClr>
          </a:solidFill>
          <a:ln>
            <a:noFill/>
          </a:ln>
          <a:effectLst>
            <a:reflection blurRad="6350" stA="50000" endA="300" endPos="55000" dir="5400000" sy="-100000" algn="bl" rotWithShape="0"/>
          </a:effectLst>
        </p:spPr>
      </p:pic>
    </p:spTree>
    <p:extLst>
      <p:ext uri="{BB962C8B-B14F-4D97-AF65-F5344CB8AC3E}">
        <p14:creationId xmlns:p14="http://schemas.microsoft.com/office/powerpoint/2010/main" val="1646849205"/>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Relationships</a:t>
            </a:r>
            <a:endParaRPr lang="en-US" b="1"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467052000"/>
              </p:ext>
            </p:extLst>
          </p:nvPr>
        </p:nvGraphicFramePr>
        <p:xfrm>
          <a:off x="2895600" y="1219200"/>
          <a:ext cx="5410200" cy="4876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 Placeholder 3"/>
          <p:cNvSpPr>
            <a:spLocks noGrp="1"/>
          </p:cNvSpPr>
          <p:nvPr>
            <p:ph type="body" sz="half" idx="2"/>
          </p:nvPr>
        </p:nvSpPr>
        <p:spPr/>
        <p:txBody>
          <a:bodyPr>
            <a:normAutofit lnSpcReduction="10000"/>
          </a:bodyPr>
          <a:lstStyle/>
          <a:p>
            <a:endParaRPr lang="en-US" sz="1200" i="1" dirty="0" smtClean="0"/>
          </a:p>
          <a:p>
            <a:endParaRPr lang="en-US" sz="1200" i="1" dirty="0"/>
          </a:p>
          <a:p>
            <a:endParaRPr lang="en-US" sz="1200" i="1" dirty="0" smtClean="0"/>
          </a:p>
          <a:p>
            <a:endParaRPr lang="en-US" sz="1200" i="1" dirty="0"/>
          </a:p>
          <a:p>
            <a:endParaRPr lang="en-US" sz="1200" i="1" dirty="0" smtClean="0"/>
          </a:p>
          <a:p>
            <a:endParaRPr lang="en-US" sz="1200" i="1" dirty="0"/>
          </a:p>
          <a:p>
            <a:endParaRPr lang="en-US" sz="1200" i="1" dirty="0" smtClean="0"/>
          </a:p>
          <a:p>
            <a:endParaRPr lang="en-US" sz="1200" i="1" dirty="0"/>
          </a:p>
          <a:p>
            <a:endParaRPr lang="en-US" sz="1200" i="1" dirty="0" smtClean="0"/>
          </a:p>
          <a:p>
            <a:endParaRPr lang="en-US" sz="1200" i="1" dirty="0"/>
          </a:p>
          <a:p>
            <a:endParaRPr lang="en-US" sz="1200" i="1" dirty="0" smtClean="0"/>
          </a:p>
          <a:p>
            <a:endParaRPr lang="en-US" sz="1200" i="1" dirty="0"/>
          </a:p>
          <a:p>
            <a:endParaRPr lang="en-US" sz="1200" i="1" dirty="0" smtClean="0"/>
          </a:p>
          <a:p>
            <a:endParaRPr lang="en-US" sz="1200" i="1" dirty="0"/>
          </a:p>
          <a:p>
            <a:endParaRPr lang="en-US" sz="1200" i="1" dirty="0" smtClean="0"/>
          </a:p>
          <a:p>
            <a:endParaRPr lang="en-US" sz="1200" i="1" dirty="0"/>
          </a:p>
          <a:p>
            <a:endParaRPr lang="en-US" sz="1200" i="1" dirty="0" smtClean="0"/>
          </a:p>
          <a:p>
            <a:endParaRPr lang="en-US" sz="1200" i="1" dirty="0"/>
          </a:p>
          <a:p>
            <a:pPr algn="r"/>
            <a:r>
              <a:rPr lang="en-US" sz="1200" i="1" dirty="0" smtClean="0"/>
              <a:t>Figure </a:t>
            </a:r>
            <a:r>
              <a:rPr lang="en-US" sz="1200" i="1" dirty="0"/>
              <a:t>12.1 Relationships in Nontraditional Franchise </a:t>
            </a:r>
            <a:r>
              <a:rPr lang="en-US" sz="1200" i="1" dirty="0" smtClean="0"/>
              <a:t>situations</a:t>
            </a:r>
            <a:endParaRPr lang="en-US" sz="1200" i="1" dirty="0"/>
          </a:p>
        </p:txBody>
      </p:sp>
    </p:spTree>
    <p:extLst>
      <p:ext uri="{BB962C8B-B14F-4D97-AF65-F5344CB8AC3E}">
        <p14:creationId xmlns:p14="http://schemas.microsoft.com/office/powerpoint/2010/main" val="3321167471"/>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Steps to Consider </a:t>
            </a:r>
            <a:endParaRPr lang="en-US" b="1"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939896266"/>
              </p:ext>
            </p:extLst>
          </p:nvPr>
        </p:nvGraphicFramePr>
        <p:xfrm>
          <a:off x="2971800" y="792163"/>
          <a:ext cx="5715000" cy="55784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 Placeholder 3"/>
          <p:cNvSpPr>
            <a:spLocks noGrp="1"/>
          </p:cNvSpPr>
          <p:nvPr>
            <p:ph type="body" sz="half" idx="2"/>
          </p:nvPr>
        </p:nvSpPr>
        <p:spPr/>
        <p:txBody>
          <a:bodyPr>
            <a:normAutofit fontScale="92500" lnSpcReduction="10000"/>
          </a:bodyPr>
          <a:lstStyle/>
          <a:p>
            <a:endParaRPr lang="en-US" b="1" dirty="0" smtClean="0"/>
          </a:p>
          <a:p>
            <a:endParaRPr lang="en-US" b="1" dirty="0"/>
          </a:p>
          <a:p>
            <a:endParaRPr lang="en-US" b="1" dirty="0" smtClean="0"/>
          </a:p>
          <a:p>
            <a:endParaRPr lang="en-US" b="1" dirty="0"/>
          </a:p>
          <a:p>
            <a:endParaRPr lang="en-US" b="1" dirty="0" smtClean="0"/>
          </a:p>
          <a:p>
            <a:endParaRPr lang="en-US" b="1" dirty="0"/>
          </a:p>
          <a:p>
            <a:endParaRPr lang="en-US" b="1" dirty="0" smtClean="0"/>
          </a:p>
          <a:p>
            <a:endParaRPr lang="en-US" b="1" dirty="0"/>
          </a:p>
          <a:p>
            <a:endParaRPr lang="en-US" b="1" dirty="0" smtClean="0"/>
          </a:p>
          <a:p>
            <a:endParaRPr lang="en-US" b="1" dirty="0"/>
          </a:p>
          <a:p>
            <a:endParaRPr lang="en-US" b="1" dirty="0" smtClean="0"/>
          </a:p>
          <a:p>
            <a:endParaRPr lang="en-US" b="1" dirty="0"/>
          </a:p>
          <a:p>
            <a:endParaRPr lang="en-US" b="1" dirty="0" smtClean="0"/>
          </a:p>
          <a:p>
            <a:endParaRPr lang="en-US" b="1" dirty="0"/>
          </a:p>
          <a:p>
            <a:endParaRPr lang="en-US" b="1" dirty="0" smtClean="0"/>
          </a:p>
          <a:p>
            <a:endParaRPr lang="en-US" b="1" dirty="0"/>
          </a:p>
          <a:p>
            <a:pPr algn="r"/>
            <a:r>
              <a:rPr lang="en-US" i="1" dirty="0" smtClean="0"/>
              <a:t>Figure </a:t>
            </a:r>
            <a:r>
              <a:rPr lang="en-US" i="1" dirty="0"/>
              <a:t>12.2 Steps to be considered in nontraditional </a:t>
            </a:r>
            <a:r>
              <a:rPr lang="en-US" i="1" dirty="0" smtClean="0"/>
              <a:t>franchising</a:t>
            </a:r>
            <a:endParaRPr lang="en-US" i="1" dirty="0"/>
          </a:p>
        </p:txBody>
      </p:sp>
    </p:spTree>
    <p:extLst>
      <p:ext uri="{BB962C8B-B14F-4D97-AF65-F5344CB8AC3E}">
        <p14:creationId xmlns:p14="http://schemas.microsoft.com/office/powerpoint/2010/main" val="2366404727"/>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Type of Restaurant </a:t>
            </a:r>
            <a:endParaRPr lang="en-US" dirty="0"/>
          </a:p>
        </p:txBody>
      </p:sp>
      <p:sp>
        <p:nvSpPr>
          <p:cNvPr id="3" name="Content Placeholder 2"/>
          <p:cNvSpPr>
            <a:spLocks noGrp="1"/>
          </p:cNvSpPr>
          <p:nvPr>
            <p:ph idx="1"/>
          </p:nvPr>
        </p:nvSpPr>
        <p:spPr>
          <a:xfrm>
            <a:off x="457200" y="1676400"/>
            <a:ext cx="8229600" cy="4876800"/>
          </a:xfrm>
        </p:spPr>
        <p:txBody>
          <a:bodyPr>
            <a:normAutofit fontScale="92500" lnSpcReduction="10000"/>
          </a:bodyPr>
          <a:lstStyle/>
          <a:p>
            <a:pPr marL="0" indent="0">
              <a:buClrTx/>
              <a:buNone/>
            </a:pPr>
            <a:r>
              <a:rPr lang="en-US" dirty="0"/>
              <a:t>Another way of classifying nontraditional restaurants is based on the type of restaurant, such as deli, bakery, kiosk, stands, coffee shop, and delivery service only.  </a:t>
            </a:r>
            <a:r>
              <a:rPr lang="en-US" b="1" dirty="0"/>
              <a:t> </a:t>
            </a:r>
            <a:endParaRPr lang="en-US" dirty="0"/>
          </a:p>
          <a:p>
            <a:pPr marL="403225" indent="-403225">
              <a:buClrTx/>
              <a:buFont typeface="Wingdings" panose="05000000000000000000" pitchFamily="2" charset="2"/>
              <a:buChar char="q"/>
            </a:pPr>
            <a:endParaRPr lang="en-US" dirty="0" smtClean="0"/>
          </a:p>
          <a:p>
            <a:pPr marL="403225" indent="-403225">
              <a:buClrTx/>
              <a:buFont typeface="Wingdings" panose="05000000000000000000" pitchFamily="2" charset="2"/>
              <a:buChar char="q"/>
            </a:pPr>
            <a:r>
              <a:rPr lang="en-US" dirty="0" smtClean="0"/>
              <a:t>Coffee Shops</a:t>
            </a:r>
          </a:p>
          <a:p>
            <a:pPr marL="0" indent="0">
              <a:buClrTx/>
              <a:buNone/>
            </a:pPr>
            <a:endParaRPr lang="en-US" dirty="0"/>
          </a:p>
          <a:p>
            <a:pPr marL="403225" indent="-403225">
              <a:buClrTx/>
              <a:buFont typeface="Wingdings" panose="05000000000000000000" pitchFamily="2" charset="2"/>
              <a:buChar char="q"/>
            </a:pPr>
            <a:r>
              <a:rPr lang="en-US" dirty="0" smtClean="0"/>
              <a:t>Pretzels</a:t>
            </a:r>
          </a:p>
          <a:p>
            <a:pPr marL="0" indent="0">
              <a:buClrTx/>
              <a:buNone/>
            </a:pPr>
            <a:endParaRPr lang="en-US" dirty="0"/>
          </a:p>
          <a:p>
            <a:pPr marL="403225" indent="-403225">
              <a:buClrTx/>
              <a:buFont typeface="Wingdings" panose="05000000000000000000" pitchFamily="2" charset="2"/>
              <a:buChar char="q"/>
            </a:pPr>
            <a:r>
              <a:rPr lang="en-US" dirty="0" smtClean="0"/>
              <a:t>Bagels</a:t>
            </a:r>
          </a:p>
          <a:p>
            <a:pPr marL="0" indent="0">
              <a:buClrTx/>
              <a:buNone/>
            </a:pPr>
            <a:endParaRPr lang="en-US" dirty="0" smtClean="0"/>
          </a:p>
          <a:p>
            <a:pPr marL="403225" indent="-403225">
              <a:buClrTx/>
              <a:buFont typeface="Wingdings" panose="05000000000000000000" pitchFamily="2" charset="2"/>
              <a:buChar char="q"/>
            </a:pPr>
            <a:r>
              <a:rPr lang="en-US" dirty="0"/>
              <a:t>Take-out and Delivered </a:t>
            </a:r>
            <a:r>
              <a:rPr lang="en-US" dirty="0" smtClean="0"/>
              <a:t>Foods</a:t>
            </a:r>
          </a:p>
          <a:p>
            <a:pPr marL="0" indent="0">
              <a:buClrTx/>
              <a:buNone/>
            </a:pPr>
            <a:endParaRPr lang="en-US" dirty="0"/>
          </a:p>
          <a:p>
            <a:pPr marL="403225" indent="-403225">
              <a:buClrTx/>
              <a:buFont typeface="Wingdings" panose="05000000000000000000" pitchFamily="2" charset="2"/>
              <a:buChar char="q"/>
            </a:pPr>
            <a:r>
              <a:rPr lang="en-US" dirty="0"/>
              <a:t>Kiosks</a:t>
            </a:r>
          </a:p>
          <a:p>
            <a:endParaRPr lang="en-US" dirty="0"/>
          </a:p>
        </p:txBody>
      </p:sp>
    </p:spTree>
    <p:extLst>
      <p:ext uri="{BB962C8B-B14F-4D97-AF65-F5344CB8AC3E}">
        <p14:creationId xmlns:p14="http://schemas.microsoft.com/office/powerpoint/2010/main" val="41552195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95800" y="3429000"/>
            <a:ext cx="4393846" cy="31618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1676400"/>
            <a:ext cx="4343400" cy="25906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itle 1"/>
          <p:cNvSpPr txBox="1">
            <a:spLocks/>
          </p:cNvSpPr>
          <p:nvPr/>
        </p:nvSpPr>
        <p:spPr>
          <a:xfrm>
            <a:off x="432758" y="533400"/>
            <a:ext cx="8229600" cy="990600"/>
          </a:xfrm>
          <a:prstGeom prst="rect">
            <a:avLst/>
          </a:prstGeom>
        </p:spPr>
        <p:txBody>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en-US" b="1" dirty="0" smtClean="0"/>
              <a:t>Franchise by Sector Analysis</a:t>
            </a:r>
            <a:endParaRPr lang="en-US" b="1" dirty="0"/>
          </a:p>
        </p:txBody>
      </p:sp>
    </p:spTree>
    <p:extLst>
      <p:ext uri="{BB962C8B-B14F-4D97-AF65-F5344CB8AC3E}">
        <p14:creationId xmlns:p14="http://schemas.microsoft.com/office/powerpoint/2010/main" val="4042307179"/>
      </p:ext>
    </p:extLst>
  </p:cSld>
  <p:clrMapOvr>
    <a:masterClrMapping/>
  </p:clrMapOvr>
  <p:timing>
    <p:tnLst>
      <p:par>
        <p:cTn xmlns:p14="http://schemas.microsoft.com/office/powerpoint/2010/mai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Type of </a:t>
            </a:r>
            <a:r>
              <a:rPr lang="en-US" b="1" dirty="0" smtClean="0"/>
              <a:t>Menus</a:t>
            </a:r>
            <a:endParaRPr lang="en-US" dirty="0"/>
          </a:p>
        </p:txBody>
      </p:sp>
      <p:sp>
        <p:nvSpPr>
          <p:cNvPr id="3" name="Content Placeholder 2"/>
          <p:cNvSpPr>
            <a:spLocks noGrp="1"/>
          </p:cNvSpPr>
          <p:nvPr>
            <p:ph idx="1"/>
          </p:nvPr>
        </p:nvSpPr>
        <p:spPr>
          <a:xfrm>
            <a:off x="381000" y="1998406"/>
            <a:ext cx="8229600" cy="4876800"/>
          </a:xfrm>
        </p:spPr>
        <p:txBody>
          <a:bodyPr/>
          <a:lstStyle/>
          <a:p>
            <a:pPr marL="0" indent="0">
              <a:buNone/>
            </a:pPr>
            <a:r>
              <a:rPr lang="en-US" dirty="0"/>
              <a:t>Nontraditional menu items can form another basis for classifying restaurants.  Examples include restaurants that serve specialized or limited menus such as juice bars, tea and coffee shops, ice cream and yogurt shops, potato bars, and vegetarian food outlets.</a:t>
            </a:r>
          </a:p>
          <a:p>
            <a:endParaRPr lang="en-US" dirty="0"/>
          </a:p>
        </p:txBody>
      </p:sp>
    </p:spTree>
    <p:extLst>
      <p:ext uri="{BB962C8B-B14F-4D97-AF65-F5344CB8AC3E}">
        <p14:creationId xmlns:p14="http://schemas.microsoft.com/office/powerpoint/2010/main" val="3934926825"/>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Advantages of Nontraditional Franchises </a:t>
            </a:r>
            <a:endParaRPr lang="en-US" dirty="0"/>
          </a:p>
        </p:txBody>
      </p:sp>
      <p:sp>
        <p:nvSpPr>
          <p:cNvPr id="3" name="Content Placeholder 2"/>
          <p:cNvSpPr>
            <a:spLocks noGrp="1"/>
          </p:cNvSpPr>
          <p:nvPr>
            <p:ph idx="1"/>
          </p:nvPr>
        </p:nvSpPr>
        <p:spPr>
          <a:xfrm>
            <a:off x="457200" y="1752600"/>
            <a:ext cx="8229600" cy="4876800"/>
          </a:xfrm>
        </p:spPr>
        <p:txBody>
          <a:bodyPr>
            <a:normAutofit/>
          </a:bodyPr>
          <a:lstStyle/>
          <a:p>
            <a:pPr marL="461963" indent="-461963">
              <a:buClrTx/>
              <a:buFont typeface="Wingdings" panose="05000000000000000000" pitchFamily="2" charset="2"/>
              <a:buChar char="q"/>
            </a:pPr>
            <a:r>
              <a:rPr lang="en-US" sz="2000" dirty="0"/>
              <a:t>The building of the restaurant is quicker and easier because there is an existing </a:t>
            </a:r>
            <a:r>
              <a:rPr lang="en-US" sz="2000" dirty="0" smtClean="0"/>
              <a:t>facility</a:t>
            </a:r>
          </a:p>
          <a:p>
            <a:pPr marL="0" indent="0">
              <a:buClrTx/>
              <a:buNone/>
            </a:pPr>
            <a:endParaRPr lang="en-US" sz="2000" dirty="0" smtClean="0"/>
          </a:p>
          <a:p>
            <a:pPr marL="461963" indent="-461963">
              <a:buClrTx/>
              <a:buFont typeface="Wingdings" panose="05000000000000000000" pitchFamily="2" charset="2"/>
              <a:buChar char="q"/>
            </a:pPr>
            <a:r>
              <a:rPr lang="en-US" sz="2000" dirty="0"/>
              <a:t>T</a:t>
            </a:r>
            <a:r>
              <a:rPr lang="en-US" sz="2000" dirty="0" smtClean="0"/>
              <a:t>here </a:t>
            </a:r>
            <a:r>
              <a:rPr lang="en-US" sz="2000" dirty="0"/>
              <a:t>are already existing customers whose primary purpose may be different than buying foods, such as in retail </a:t>
            </a:r>
            <a:r>
              <a:rPr lang="en-US" sz="2000" dirty="0" smtClean="0"/>
              <a:t>stores </a:t>
            </a:r>
            <a:r>
              <a:rPr lang="en-US" sz="2000" dirty="0"/>
              <a:t>and gas stations</a:t>
            </a:r>
            <a:r>
              <a:rPr lang="en-US" sz="2000" dirty="0" smtClean="0"/>
              <a:t>.</a:t>
            </a:r>
          </a:p>
          <a:p>
            <a:pPr marL="0" indent="0">
              <a:buClrTx/>
              <a:buNone/>
            </a:pPr>
            <a:endParaRPr lang="en-US" sz="2000" dirty="0" smtClean="0"/>
          </a:p>
          <a:p>
            <a:pPr marL="461963" indent="-461963">
              <a:buClrTx/>
              <a:buFont typeface="Wingdings" panose="05000000000000000000" pitchFamily="2" charset="2"/>
              <a:buChar char="q"/>
            </a:pPr>
            <a:r>
              <a:rPr lang="en-US" sz="2000" dirty="0"/>
              <a:t>Because there is always a host, nontraditional franchises piggyback on many business elements such as space, utilities, insurance, and infrastructure. </a:t>
            </a:r>
            <a:endParaRPr lang="en-US" sz="2000" dirty="0" smtClean="0"/>
          </a:p>
          <a:p>
            <a:pPr marL="0" indent="0">
              <a:buClrTx/>
              <a:buNone/>
            </a:pPr>
            <a:endParaRPr lang="en-US" sz="2000" dirty="0" smtClean="0"/>
          </a:p>
          <a:p>
            <a:pPr marL="461963" indent="-461963">
              <a:buClrTx/>
              <a:buFont typeface="Wingdings" panose="05000000000000000000" pitchFamily="2" charset="2"/>
              <a:buChar char="q"/>
            </a:pPr>
            <a:r>
              <a:rPr lang="en-US" sz="2000" dirty="0"/>
              <a:t>There can be shared labor in some places where host employees can help in simultaneously working for the businesses. </a:t>
            </a:r>
            <a:endParaRPr lang="en-US" sz="2000" dirty="0" smtClean="0"/>
          </a:p>
          <a:p>
            <a:pPr marL="0" indent="0">
              <a:buNone/>
            </a:pPr>
            <a:endParaRPr lang="en-US" dirty="0"/>
          </a:p>
        </p:txBody>
      </p:sp>
    </p:spTree>
    <p:extLst>
      <p:ext uri="{BB962C8B-B14F-4D97-AF65-F5344CB8AC3E}">
        <p14:creationId xmlns:p14="http://schemas.microsoft.com/office/powerpoint/2010/main" val="1717914417"/>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Advantages of Nontraditional Franchises </a:t>
            </a:r>
            <a:r>
              <a:rPr lang="en-US" b="1" dirty="0" smtClean="0"/>
              <a:t>(continued) </a:t>
            </a:r>
            <a:endParaRPr lang="en-US" dirty="0"/>
          </a:p>
        </p:txBody>
      </p:sp>
      <p:sp>
        <p:nvSpPr>
          <p:cNvPr id="3" name="Content Placeholder 2"/>
          <p:cNvSpPr>
            <a:spLocks noGrp="1"/>
          </p:cNvSpPr>
          <p:nvPr>
            <p:ph idx="1"/>
          </p:nvPr>
        </p:nvSpPr>
        <p:spPr/>
        <p:txBody>
          <a:bodyPr>
            <a:normAutofit fontScale="85000" lnSpcReduction="20000"/>
          </a:bodyPr>
          <a:lstStyle/>
          <a:p>
            <a:pPr marL="0" indent="0">
              <a:buClrTx/>
              <a:buNone/>
            </a:pPr>
            <a:endParaRPr lang="en-US" dirty="0" smtClean="0"/>
          </a:p>
          <a:p>
            <a:pPr marL="344488" indent="-344488">
              <a:buClrTx/>
              <a:buFont typeface="Wingdings" panose="05000000000000000000" pitchFamily="2" charset="2"/>
              <a:buChar char="q"/>
            </a:pPr>
            <a:r>
              <a:rPr lang="en-US" dirty="0"/>
              <a:t>Safety is considered as one of the major benefits of the nontraditional franchise.  Restaurants in the midst of other retail establishments with lighted facilities and large numbers of people are less likely to be targets of crime. </a:t>
            </a:r>
            <a:endParaRPr lang="en-US" dirty="0" smtClean="0"/>
          </a:p>
          <a:p>
            <a:pPr marL="344488" indent="-344488">
              <a:buClrTx/>
              <a:buNone/>
            </a:pPr>
            <a:endParaRPr lang="en-US" dirty="0" smtClean="0"/>
          </a:p>
          <a:p>
            <a:pPr marL="344488" indent="-344488">
              <a:buClrTx/>
              <a:buFont typeface="Wingdings" panose="05000000000000000000" pitchFamily="2" charset="2"/>
              <a:buChar char="q"/>
            </a:pPr>
            <a:r>
              <a:rPr lang="en-US" dirty="0"/>
              <a:t>From the franchisee’s point of view, the franchise fee for nontraditional franchises is much lower than for others. </a:t>
            </a:r>
            <a:endParaRPr lang="en-US" dirty="0" smtClean="0"/>
          </a:p>
          <a:p>
            <a:pPr marL="344488" indent="-344488">
              <a:buClrTx/>
              <a:buNone/>
            </a:pPr>
            <a:endParaRPr lang="en-US" dirty="0" smtClean="0"/>
          </a:p>
          <a:p>
            <a:pPr marL="344488" indent="-344488">
              <a:buClrTx/>
              <a:buFont typeface="Wingdings" panose="05000000000000000000" pitchFamily="2" charset="2"/>
              <a:buChar char="q"/>
            </a:pPr>
            <a:r>
              <a:rPr lang="en-US" dirty="0"/>
              <a:t>Nontraditional franchises are cost-effective. </a:t>
            </a:r>
            <a:endParaRPr lang="en-US" dirty="0" smtClean="0"/>
          </a:p>
          <a:p>
            <a:pPr marL="344488" indent="-344488">
              <a:buClrTx/>
              <a:buNone/>
            </a:pPr>
            <a:endParaRPr lang="en-US" dirty="0" smtClean="0"/>
          </a:p>
          <a:p>
            <a:pPr marL="344488" indent="-344488">
              <a:buClrTx/>
              <a:buFont typeface="Wingdings" panose="05000000000000000000" pitchFamily="2" charset="2"/>
              <a:buChar char="q"/>
            </a:pPr>
            <a:r>
              <a:rPr lang="en-US" dirty="0"/>
              <a:t>It is easier to get financing because the amount and risk involved are considerably less for nontraditional franchises</a:t>
            </a:r>
            <a:r>
              <a:rPr lang="en-US" dirty="0" smtClean="0"/>
              <a:t>.</a:t>
            </a:r>
          </a:p>
          <a:p>
            <a:pPr marL="344488" indent="-344488">
              <a:buClrTx/>
              <a:buNone/>
            </a:pPr>
            <a:r>
              <a:rPr lang="en-US" dirty="0" smtClean="0"/>
              <a:t> </a:t>
            </a:r>
          </a:p>
          <a:p>
            <a:pPr marL="344488" indent="-344488">
              <a:buClrTx/>
              <a:buFont typeface="Wingdings" panose="05000000000000000000" pitchFamily="2" charset="2"/>
              <a:buChar char="q"/>
            </a:pPr>
            <a:r>
              <a:rPr lang="en-US" dirty="0"/>
              <a:t>Advertising and promotion costs are drastically reduced, as there is a customer base already visiting the location. </a:t>
            </a:r>
            <a:endParaRPr lang="en-US" dirty="0" smtClean="0"/>
          </a:p>
        </p:txBody>
      </p:sp>
    </p:spTree>
    <p:extLst>
      <p:ext uri="{BB962C8B-B14F-4D97-AF65-F5344CB8AC3E}">
        <p14:creationId xmlns:p14="http://schemas.microsoft.com/office/powerpoint/2010/main" val="3797059804"/>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Advantages of Nontraditional Franchises (continued) </a:t>
            </a:r>
            <a:endParaRPr lang="en-US" dirty="0"/>
          </a:p>
        </p:txBody>
      </p:sp>
      <p:sp>
        <p:nvSpPr>
          <p:cNvPr id="3" name="Content Placeholder 2"/>
          <p:cNvSpPr>
            <a:spLocks noGrp="1"/>
          </p:cNvSpPr>
          <p:nvPr>
            <p:ph idx="1"/>
          </p:nvPr>
        </p:nvSpPr>
        <p:spPr>
          <a:xfrm>
            <a:off x="457200" y="1600200"/>
            <a:ext cx="8305800" cy="4876800"/>
          </a:xfrm>
        </p:spPr>
        <p:txBody>
          <a:bodyPr>
            <a:normAutofit lnSpcReduction="10000"/>
          </a:bodyPr>
          <a:lstStyle/>
          <a:p>
            <a:pPr marL="403225" indent="-403225">
              <a:buClrTx/>
              <a:buNone/>
              <a:tabLst>
                <a:tab pos="58738" algn="l"/>
              </a:tabLst>
            </a:pPr>
            <a:endParaRPr lang="en-US" sz="2200" dirty="0" smtClean="0"/>
          </a:p>
          <a:p>
            <a:pPr marL="403225" indent="-403225">
              <a:buClrTx/>
              <a:buFont typeface="Wingdings" panose="05000000000000000000" pitchFamily="2" charset="2"/>
              <a:buChar char="q"/>
              <a:tabLst>
                <a:tab pos="58738" algn="l"/>
              </a:tabLst>
            </a:pPr>
            <a:r>
              <a:rPr lang="en-US" sz="2200" dirty="0"/>
              <a:t>Rental costs or financing for building a restaurant prohibits many interested parties from inventing in such venture. </a:t>
            </a:r>
            <a:endParaRPr lang="en-US" sz="2200" dirty="0" smtClean="0"/>
          </a:p>
          <a:p>
            <a:pPr marL="403225" indent="-403225">
              <a:buClrTx/>
              <a:buNone/>
              <a:tabLst>
                <a:tab pos="58738" algn="l"/>
              </a:tabLst>
            </a:pPr>
            <a:endParaRPr lang="en-US" sz="2200" dirty="0" smtClean="0"/>
          </a:p>
          <a:p>
            <a:pPr marL="403225" indent="-403225">
              <a:buClrTx/>
              <a:buFont typeface="Wingdings" panose="05000000000000000000" pitchFamily="2" charset="2"/>
              <a:buChar char="q"/>
              <a:tabLst>
                <a:tab pos="58738" algn="l"/>
              </a:tabLst>
            </a:pPr>
            <a:r>
              <a:rPr lang="en-US" sz="2200" dirty="0"/>
              <a:t>The management of restaurants is much easier with the reduced staff and operational activities; thus, labor and operational costs are greatly reduced. </a:t>
            </a:r>
            <a:endParaRPr lang="en-US" sz="2200" dirty="0" smtClean="0"/>
          </a:p>
          <a:p>
            <a:pPr marL="403225" indent="-403225">
              <a:buClrTx/>
              <a:buNone/>
              <a:tabLst>
                <a:tab pos="58738" algn="l"/>
              </a:tabLst>
            </a:pPr>
            <a:endParaRPr lang="en-US" sz="2200" dirty="0" smtClean="0"/>
          </a:p>
          <a:p>
            <a:pPr marL="403225" lvl="0" indent="-403225">
              <a:buClrTx/>
              <a:buFont typeface="Wingdings" panose="05000000000000000000" pitchFamily="2" charset="2"/>
              <a:buChar char="q"/>
              <a:tabLst>
                <a:tab pos="58738" algn="l"/>
              </a:tabLst>
            </a:pPr>
            <a:r>
              <a:rPr lang="en-US" sz="2200" dirty="0"/>
              <a:t>Innovative merchandising techniques can be used, such as displaying food preparation through glass  peek-in windows, venting the aroma of baked goods to attract consumers, providing food samples to the consumers, flashing electronic messages, providing specials hours  when items are discounted, and using a public address system for advertising. </a:t>
            </a:r>
            <a:endParaRPr lang="en-US" sz="2200" dirty="0" smtClean="0"/>
          </a:p>
          <a:p>
            <a:pPr marL="0" lvl="0" indent="0">
              <a:buClrTx/>
              <a:buNone/>
            </a:pPr>
            <a:endParaRPr lang="en-US" dirty="0"/>
          </a:p>
          <a:p>
            <a:pPr marL="344488" indent="-344488"/>
            <a:endParaRPr lang="en-US" dirty="0"/>
          </a:p>
        </p:txBody>
      </p:sp>
    </p:spTree>
    <p:extLst>
      <p:ext uri="{BB962C8B-B14F-4D97-AF65-F5344CB8AC3E}">
        <p14:creationId xmlns:p14="http://schemas.microsoft.com/office/powerpoint/2010/main" val="1093990594"/>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Advantages of Nontraditional Franchises (continued) </a:t>
            </a:r>
            <a:endParaRPr lang="en-US" dirty="0"/>
          </a:p>
        </p:txBody>
      </p:sp>
      <p:sp>
        <p:nvSpPr>
          <p:cNvPr id="3" name="Content Placeholder 2"/>
          <p:cNvSpPr>
            <a:spLocks noGrp="1"/>
          </p:cNvSpPr>
          <p:nvPr>
            <p:ph idx="1"/>
          </p:nvPr>
        </p:nvSpPr>
        <p:spPr>
          <a:xfrm>
            <a:off x="457200" y="1752600"/>
            <a:ext cx="8229600" cy="4876800"/>
          </a:xfrm>
        </p:spPr>
        <p:txBody>
          <a:bodyPr>
            <a:normAutofit/>
          </a:bodyPr>
          <a:lstStyle/>
          <a:p>
            <a:pPr marL="344488" indent="-344488">
              <a:buClrTx/>
              <a:buFont typeface="Wingdings" panose="05000000000000000000" pitchFamily="2" charset="2"/>
              <a:buChar char="q"/>
            </a:pPr>
            <a:r>
              <a:rPr lang="en-US" sz="2000" dirty="0" smtClean="0"/>
              <a:t>Because </a:t>
            </a:r>
            <a:r>
              <a:rPr lang="en-US" sz="2000" dirty="0"/>
              <a:t>many of the nontraditional franchises do not provide seating, costs for purchasing, cleanup, and maintenance are considerably reduced. </a:t>
            </a:r>
            <a:endParaRPr lang="en-US" sz="2000" dirty="0" smtClean="0"/>
          </a:p>
          <a:p>
            <a:pPr marL="344488" indent="-344488">
              <a:buClrTx/>
              <a:buNone/>
            </a:pPr>
            <a:endParaRPr lang="en-US" sz="2000" dirty="0" smtClean="0"/>
          </a:p>
          <a:p>
            <a:pPr marL="344488" indent="-344488">
              <a:buClrTx/>
              <a:buFont typeface="Wingdings" panose="05000000000000000000" pitchFamily="2" charset="2"/>
              <a:buChar char="q"/>
            </a:pPr>
            <a:r>
              <a:rPr lang="en-US" sz="2000" dirty="0"/>
              <a:t>Specialized menu items designed for carrying out can be developed.  This lends to innovation and creativity, which, many franchisees miss in traditional operations. </a:t>
            </a:r>
            <a:endParaRPr lang="en-US" sz="2000" dirty="0" smtClean="0"/>
          </a:p>
          <a:p>
            <a:pPr marL="344488" indent="-344488">
              <a:buClrTx/>
              <a:buNone/>
            </a:pPr>
            <a:endParaRPr lang="en-US" sz="2000" dirty="0" smtClean="0"/>
          </a:p>
          <a:p>
            <a:pPr marL="344488" lvl="0" indent="-344488">
              <a:buClrTx/>
              <a:buFont typeface="Wingdings" panose="05000000000000000000" pitchFamily="2" charset="2"/>
              <a:buChar char="q"/>
            </a:pPr>
            <a:r>
              <a:rPr lang="en-US" sz="2000" dirty="0"/>
              <a:t>Parking facilities, handicap access facilities, and the need to provide restrooms are major expenses for traditional restaurants that are practically eliminated when a host has already taken care of them. </a:t>
            </a:r>
          </a:p>
        </p:txBody>
      </p:sp>
    </p:spTree>
    <p:extLst>
      <p:ext uri="{BB962C8B-B14F-4D97-AF65-F5344CB8AC3E}">
        <p14:creationId xmlns:p14="http://schemas.microsoft.com/office/powerpoint/2010/main" val="238976313"/>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Advantages of Nontraditional Franchises (continued) </a:t>
            </a:r>
            <a:endParaRPr lang="en-US" dirty="0"/>
          </a:p>
        </p:txBody>
      </p:sp>
      <p:sp>
        <p:nvSpPr>
          <p:cNvPr id="3" name="Content Placeholder 2"/>
          <p:cNvSpPr>
            <a:spLocks noGrp="1"/>
          </p:cNvSpPr>
          <p:nvPr>
            <p:ph idx="1"/>
          </p:nvPr>
        </p:nvSpPr>
        <p:spPr>
          <a:xfrm>
            <a:off x="457200" y="1676400"/>
            <a:ext cx="8229600" cy="4876800"/>
          </a:xfrm>
        </p:spPr>
        <p:txBody>
          <a:bodyPr>
            <a:normAutofit fontScale="85000" lnSpcReduction="20000"/>
          </a:bodyPr>
          <a:lstStyle/>
          <a:p>
            <a:pPr marL="285750" indent="-285750">
              <a:buClrTx/>
              <a:buFont typeface="Wingdings" panose="05000000000000000000" pitchFamily="2" charset="2"/>
              <a:buChar char="q"/>
            </a:pPr>
            <a:r>
              <a:rPr lang="en-US" dirty="0" smtClean="0"/>
              <a:t>Consumers </a:t>
            </a:r>
            <a:r>
              <a:rPr lang="en-US" dirty="0"/>
              <a:t>who are loyal to a brand can conveniently find their favorite food without having to drive to the location for the sole purpose of buying food. </a:t>
            </a:r>
            <a:endParaRPr lang="en-US" dirty="0" smtClean="0"/>
          </a:p>
          <a:p>
            <a:pPr marL="0" indent="0">
              <a:buClrTx/>
              <a:buNone/>
            </a:pPr>
            <a:endParaRPr lang="en-US" dirty="0" smtClean="0"/>
          </a:p>
          <a:p>
            <a:pPr marL="285750" indent="-285750">
              <a:buClrTx/>
              <a:buFont typeface="Wingdings" panose="05000000000000000000" pitchFamily="2" charset="2"/>
              <a:buChar char="q"/>
            </a:pPr>
            <a:r>
              <a:rPr lang="en-US" dirty="0"/>
              <a:t>Non-traditional locations increase brand recognition outside traditional avenues. </a:t>
            </a:r>
            <a:endParaRPr lang="en-US" dirty="0" smtClean="0"/>
          </a:p>
          <a:p>
            <a:pPr marL="0" indent="0">
              <a:buClrTx/>
              <a:buNone/>
            </a:pPr>
            <a:endParaRPr lang="en-US" dirty="0" smtClean="0"/>
          </a:p>
          <a:p>
            <a:pPr marL="285750" indent="-285750">
              <a:buClrTx/>
              <a:buFont typeface="Wingdings" panose="05000000000000000000" pitchFamily="2" charset="2"/>
              <a:buChar char="q"/>
            </a:pPr>
            <a:r>
              <a:rPr lang="en-US" dirty="0"/>
              <a:t>Based on the location, nontraditional franchises can reach specific target population with different specialization. </a:t>
            </a:r>
            <a:endParaRPr lang="en-US" dirty="0" smtClean="0"/>
          </a:p>
          <a:p>
            <a:pPr marL="0" indent="0">
              <a:buClrTx/>
              <a:buNone/>
            </a:pPr>
            <a:endParaRPr lang="en-US" dirty="0" smtClean="0"/>
          </a:p>
          <a:p>
            <a:pPr marL="285750" indent="-285750">
              <a:buClrTx/>
              <a:buFont typeface="Wingdings" panose="05000000000000000000" pitchFamily="2" charset="2"/>
              <a:buChar char="q"/>
            </a:pPr>
            <a:r>
              <a:rPr lang="en-US" dirty="0"/>
              <a:t>Non-traditional franchises also provide an opportunity to franchisor to test market concepts or new menu items, without incurring heavy expenses. </a:t>
            </a:r>
            <a:endParaRPr lang="en-US" dirty="0" smtClean="0"/>
          </a:p>
          <a:p>
            <a:pPr marL="0" indent="0">
              <a:buClrTx/>
              <a:buNone/>
            </a:pPr>
            <a:endParaRPr lang="en-US" dirty="0" smtClean="0"/>
          </a:p>
          <a:p>
            <a:pPr marL="285750" lvl="0" indent="-285750">
              <a:buClrTx/>
              <a:buFont typeface="Wingdings" panose="05000000000000000000" pitchFamily="2" charset="2"/>
              <a:buChar char="q"/>
            </a:pPr>
            <a:r>
              <a:rPr lang="en-US" dirty="0"/>
              <a:t>Finally non-traditional franchising provides a competitive edge being first to be associated with hosts and getting the first mover advantage.  </a:t>
            </a:r>
          </a:p>
          <a:p>
            <a:endParaRPr lang="en-US" dirty="0"/>
          </a:p>
        </p:txBody>
      </p:sp>
    </p:spTree>
    <p:extLst>
      <p:ext uri="{BB962C8B-B14F-4D97-AF65-F5344CB8AC3E}">
        <p14:creationId xmlns:p14="http://schemas.microsoft.com/office/powerpoint/2010/main" val="216060928"/>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Disadvantages of Nontraditional </a:t>
            </a:r>
            <a:r>
              <a:rPr lang="en-US" b="1" dirty="0" smtClean="0"/>
              <a:t>Franchises </a:t>
            </a:r>
            <a:r>
              <a:rPr lang="en-US" b="1" dirty="0"/>
              <a:t>(continued) </a:t>
            </a:r>
            <a:endParaRPr lang="en-US" dirty="0"/>
          </a:p>
        </p:txBody>
      </p:sp>
      <p:sp>
        <p:nvSpPr>
          <p:cNvPr id="3" name="Content Placeholder 2"/>
          <p:cNvSpPr>
            <a:spLocks noGrp="1"/>
          </p:cNvSpPr>
          <p:nvPr>
            <p:ph idx="1"/>
          </p:nvPr>
        </p:nvSpPr>
        <p:spPr>
          <a:xfrm>
            <a:off x="457200" y="1752600"/>
            <a:ext cx="8229600" cy="4876800"/>
          </a:xfrm>
        </p:spPr>
        <p:txBody>
          <a:bodyPr>
            <a:noAutofit/>
          </a:bodyPr>
          <a:lstStyle/>
          <a:p>
            <a:pPr marL="344488" indent="-344488">
              <a:buClrTx/>
              <a:buFont typeface="Wingdings" panose="05000000000000000000" pitchFamily="2" charset="2"/>
              <a:buChar char="q"/>
            </a:pPr>
            <a:r>
              <a:rPr lang="en-US" sz="2000" dirty="0"/>
              <a:t>Because of the scaled-down operation, there are limited choices of menu items available in these restaurants</a:t>
            </a:r>
            <a:r>
              <a:rPr lang="en-US" sz="2000" dirty="0" smtClean="0"/>
              <a:t>.</a:t>
            </a:r>
          </a:p>
          <a:p>
            <a:pPr marL="0" indent="0">
              <a:buClrTx/>
              <a:buNone/>
            </a:pPr>
            <a:endParaRPr lang="en-US" sz="2000" dirty="0" smtClean="0"/>
          </a:p>
          <a:p>
            <a:pPr marL="344488" indent="-344488">
              <a:buClrTx/>
              <a:buFont typeface="Wingdings" panose="05000000000000000000" pitchFamily="2" charset="2"/>
              <a:buChar char="q"/>
            </a:pPr>
            <a:r>
              <a:rPr lang="en-US" sz="2000" dirty="0"/>
              <a:t>Most of the nontraditional franchises are located in heavily traveled areas</a:t>
            </a:r>
            <a:r>
              <a:rPr lang="en-US" sz="2000" dirty="0" smtClean="0"/>
              <a:t>.</a:t>
            </a:r>
          </a:p>
          <a:p>
            <a:pPr marL="0" indent="0">
              <a:buClrTx/>
              <a:buNone/>
            </a:pPr>
            <a:endParaRPr lang="en-US" sz="2000" dirty="0" smtClean="0"/>
          </a:p>
          <a:p>
            <a:pPr marL="344488" indent="-344488">
              <a:buClrTx/>
              <a:buFont typeface="Wingdings" panose="05000000000000000000" pitchFamily="2" charset="2"/>
              <a:buChar char="q"/>
            </a:pPr>
            <a:r>
              <a:rPr lang="en-US" sz="2000" dirty="0"/>
              <a:t>Due to the lack of sufficient equipment, space, and labor, the quality of food may be adversely affected</a:t>
            </a:r>
            <a:r>
              <a:rPr lang="en-US" sz="2000" dirty="0" smtClean="0"/>
              <a:t>.</a:t>
            </a:r>
          </a:p>
          <a:p>
            <a:pPr marL="0" indent="0">
              <a:buClrTx/>
              <a:buNone/>
            </a:pPr>
            <a:endParaRPr lang="en-US" sz="2000" dirty="0" smtClean="0"/>
          </a:p>
          <a:p>
            <a:pPr marL="344488" indent="-344488">
              <a:buClrTx/>
              <a:buFont typeface="Wingdings" panose="05000000000000000000" pitchFamily="2" charset="2"/>
              <a:buChar char="q"/>
            </a:pPr>
            <a:r>
              <a:rPr lang="en-US" sz="2000" dirty="0"/>
              <a:t>Franchisees of traditional restaurants may find themselves at a disadvantage if they encounter unfair competition from within by new nontraditional franchises close to their location</a:t>
            </a:r>
            <a:r>
              <a:rPr lang="en-US" sz="2000" dirty="0" smtClean="0"/>
              <a:t>.</a:t>
            </a:r>
          </a:p>
        </p:txBody>
      </p:sp>
    </p:spTree>
    <p:extLst>
      <p:ext uri="{BB962C8B-B14F-4D97-AF65-F5344CB8AC3E}">
        <p14:creationId xmlns:p14="http://schemas.microsoft.com/office/powerpoint/2010/main" val="2852525102"/>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Disadvantages of Nontraditional </a:t>
            </a:r>
            <a:r>
              <a:rPr lang="en-US" b="1" dirty="0" smtClean="0"/>
              <a:t>Franchises </a:t>
            </a:r>
            <a:r>
              <a:rPr lang="en-US" b="1" dirty="0"/>
              <a:t>(continued) </a:t>
            </a:r>
            <a:endParaRPr lang="en-US" dirty="0"/>
          </a:p>
        </p:txBody>
      </p:sp>
      <p:sp>
        <p:nvSpPr>
          <p:cNvPr id="3" name="Content Placeholder 2"/>
          <p:cNvSpPr>
            <a:spLocks noGrp="1"/>
          </p:cNvSpPr>
          <p:nvPr>
            <p:ph idx="1"/>
          </p:nvPr>
        </p:nvSpPr>
        <p:spPr>
          <a:xfrm>
            <a:off x="457200" y="1828800"/>
            <a:ext cx="8229600" cy="4876800"/>
          </a:xfrm>
        </p:spPr>
        <p:txBody>
          <a:bodyPr>
            <a:noAutofit/>
          </a:bodyPr>
          <a:lstStyle/>
          <a:p>
            <a:pPr marL="344488" indent="-344488">
              <a:buClrTx/>
              <a:buFont typeface="Wingdings" panose="05000000000000000000" pitchFamily="2" charset="2"/>
              <a:buChar char="q"/>
            </a:pPr>
            <a:r>
              <a:rPr lang="en-US" sz="2000" dirty="0" smtClean="0"/>
              <a:t>Because </a:t>
            </a:r>
            <a:r>
              <a:rPr lang="en-US" sz="2000" dirty="0"/>
              <a:t>of the symbiotic relationship with the host, much depends on the health of its business. If traffic diminishes, the restaurant also suffers</a:t>
            </a:r>
            <a:r>
              <a:rPr lang="en-US" sz="2000" dirty="0" smtClean="0"/>
              <a:t>.</a:t>
            </a:r>
          </a:p>
          <a:p>
            <a:pPr marL="0" indent="0">
              <a:buClrTx/>
              <a:buNone/>
            </a:pPr>
            <a:endParaRPr lang="en-US" sz="2000" dirty="0" smtClean="0"/>
          </a:p>
          <a:p>
            <a:pPr marL="344488" indent="-344488">
              <a:buClrTx/>
              <a:buFont typeface="Wingdings" panose="05000000000000000000" pitchFamily="2" charset="2"/>
              <a:buChar char="q"/>
            </a:pPr>
            <a:r>
              <a:rPr lang="en-US" sz="2000" dirty="0"/>
              <a:t>Franchisors may be judged by the company they keep.  The decision pertaining to the selection of a location has to be taken very </a:t>
            </a:r>
            <a:r>
              <a:rPr lang="en-US" sz="2000" dirty="0" smtClean="0"/>
              <a:t>carefully.</a:t>
            </a:r>
          </a:p>
          <a:p>
            <a:pPr marL="0" indent="0">
              <a:buClrTx/>
              <a:buNone/>
            </a:pPr>
            <a:endParaRPr lang="en-US" sz="2000" dirty="0" smtClean="0"/>
          </a:p>
          <a:p>
            <a:pPr marL="344488" indent="-344488">
              <a:buClrTx/>
              <a:buFont typeface="Wingdings" panose="05000000000000000000" pitchFamily="2" charset="2"/>
              <a:buChar char="q"/>
            </a:pPr>
            <a:r>
              <a:rPr lang="en-US" sz="2000" dirty="0"/>
              <a:t>One of the advantages of nontraditional franchises mentioned earlier is the sharing of labor that can take place at host site</a:t>
            </a:r>
            <a:r>
              <a:rPr lang="en-US" sz="2000" dirty="0" smtClean="0"/>
              <a:t>.</a:t>
            </a:r>
          </a:p>
          <a:p>
            <a:pPr marL="0" indent="0">
              <a:buClrTx/>
              <a:buNone/>
            </a:pPr>
            <a:endParaRPr lang="en-US" sz="2000" dirty="0" smtClean="0"/>
          </a:p>
          <a:p>
            <a:pPr marL="344488" indent="-344488">
              <a:buClrTx/>
              <a:buFont typeface="Wingdings" panose="05000000000000000000" pitchFamily="2" charset="2"/>
              <a:buChar char="q"/>
            </a:pPr>
            <a:r>
              <a:rPr lang="en-US" sz="2000" dirty="0"/>
              <a:t>Customers expect the same level of service they associate with the brand name of a franchise, whether the venue is traditional or nontraditional</a:t>
            </a:r>
            <a:r>
              <a:rPr lang="en-US" sz="2000" dirty="0" smtClean="0"/>
              <a:t>.</a:t>
            </a:r>
          </a:p>
          <a:p>
            <a:pPr marL="0" indent="0">
              <a:buClrTx/>
              <a:buNone/>
            </a:pPr>
            <a:endParaRPr lang="en-US" sz="2000" b="1" dirty="0"/>
          </a:p>
        </p:txBody>
      </p:sp>
    </p:spTree>
    <p:extLst>
      <p:ext uri="{BB962C8B-B14F-4D97-AF65-F5344CB8AC3E}">
        <p14:creationId xmlns:p14="http://schemas.microsoft.com/office/powerpoint/2010/main" val="2139426346"/>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Disadvantages of Nontraditional </a:t>
            </a:r>
            <a:r>
              <a:rPr lang="en-US" b="1" dirty="0" smtClean="0"/>
              <a:t>Franchises </a:t>
            </a:r>
            <a:r>
              <a:rPr lang="en-US" b="1" dirty="0"/>
              <a:t>(continued) </a:t>
            </a:r>
            <a:endParaRPr lang="en-US" dirty="0"/>
          </a:p>
        </p:txBody>
      </p:sp>
      <p:sp>
        <p:nvSpPr>
          <p:cNvPr id="3" name="Content Placeholder 2"/>
          <p:cNvSpPr>
            <a:spLocks noGrp="1"/>
          </p:cNvSpPr>
          <p:nvPr>
            <p:ph idx="1"/>
          </p:nvPr>
        </p:nvSpPr>
        <p:spPr>
          <a:xfrm>
            <a:off x="457200" y="1905000"/>
            <a:ext cx="8229600" cy="4876800"/>
          </a:xfrm>
        </p:spPr>
        <p:txBody>
          <a:bodyPr>
            <a:noAutofit/>
          </a:bodyPr>
          <a:lstStyle/>
          <a:p>
            <a:pPr marL="344488" indent="-344488">
              <a:buClrTx/>
              <a:buFont typeface="Wingdings" panose="05000000000000000000" pitchFamily="2" charset="2"/>
              <a:buChar char="q"/>
            </a:pPr>
            <a:r>
              <a:rPr lang="en-US" sz="2000" dirty="0" smtClean="0"/>
              <a:t>The </a:t>
            </a:r>
            <a:r>
              <a:rPr lang="en-US" sz="2000" dirty="0"/>
              <a:t>lack of dining experience, seating, and supplies may turn off loyal customers</a:t>
            </a:r>
            <a:r>
              <a:rPr lang="en-US" sz="2000" dirty="0" smtClean="0"/>
              <a:t>.</a:t>
            </a:r>
          </a:p>
          <a:p>
            <a:pPr marL="0" indent="0">
              <a:buClrTx/>
              <a:buNone/>
            </a:pPr>
            <a:endParaRPr lang="en-US" sz="2000" dirty="0" smtClean="0"/>
          </a:p>
          <a:p>
            <a:pPr marL="344488" indent="-344488">
              <a:buClrTx/>
              <a:buFont typeface="Wingdings" panose="05000000000000000000" pitchFamily="2" charset="2"/>
              <a:buChar char="q"/>
            </a:pPr>
            <a:r>
              <a:rPr lang="en-US" sz="2000" dirty="0"/>
              <a:t>Due to the lack of storage facilities, the likelihood of running out of supplies and food is great</a:t>
            </a:r>
            <a:r>
              <a:rPr lang="en-US" sz="2000" dirty="0" smtClean="0"/>
              <a:t>.</a:t>
            </a:r>
          </a:p>
          <a:p>
            <a:pPr marL="0" indent="0">
              <a:buClrTx/>
              <a:buNone/>
            </a:pPr>
            <a:endParaRPr lang="en-US" sz="2000" dirty="0" smtClean="0"/>
          </a:p>
          <a:p>
            <a:pPr marL="344488" indent="-344488">
              <a:buClrTx/>
              <a:buFont typeface="Wingdings" panose="05000000000000000000" pitchFamily="2" charset="2"/>
              <a:buChar char="q"/>
            </a:pPr>
            <a:r>
              <a:rPr lang="en-US" sz="2000" dirty="0"/>
              <a:t>The contract with the host must be carefully examined.  An increase in lease payments or short-term termination can affect the restaurant business</a:t>
            </a:r>
            <a:r>
              <a:rPr lang="en-US" sz="2000" dirty="0" smtClean="0"/>
              <a:t>.</a:t>
            </a:r>
          </a:p>
          <a:p>
            <a:pPr marL="0" indent="0">
              <a:buClrTx/>
              <a:buNone/>
            </a:pPr>
            <a:endParaRPr lang="en-US" sz="2000" dirty="0" smtClean="0"/>
          </a:p>
          <a:p>
            <a:pPr marL="344488" indent="-344488">
              <a:buClrTx/>
              <a:buFont typeface="Wingdings" panose="05000000000000000000" pitchFamily="2" charset="2"/>
              <a:buChar char="q"/>
            </a:pPr>
            <a:r>
              <a:rPr lang="en-US" sz="2000" dirty="0"/>
              <a:t>There are chances of increased competition where more than one branded or non-branded restaurants are present at the same location.</a:t>
            </a:r>
            <a:endParaRPr lang="en-US" sz="2000" b="1" dirty="0"/>
          </a:p>
        </p:txBody>
      </p:sp>
    </p:spTree>
    <p:extLst>
      <p:ext uri="{BB962C8B-B14F-4D97-AF65-F5344CB8AC3E}">
        <p14:creationId xmlns:p14="http://schemas.microsoft.com/office/powerpoint/2010/main" val="3865900455"/>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38200"/>
            <a:ext cx="7848600" cy="2460625"/>
          </a:xfrm>
        </p:spPr>
        <p:txBody>
          <a:bodyPr/>
          <a:lstStyle/>
          <a:p>
            <a:r>
              <a:rPr lang="en-US" sz="4400" b="1" dirty="0"/>
              <a:t>Communications and Public Relations</a:t>
            </a:r>
            <a:endParaRPr lang="en-US" sz="4400" dirty="0"/>
          </a:p>
        </p:txBody>
      </p:sp>
      <p:sp>
        <p:nvSpPr>
          <p:cNvPr id="3" name="Subtitle 2"/>
          <p:cNvSpPr>
            <a:spLocks noGrp="1"/>
          </p:cNvSpPr>
          <p:nvPr>
            <p:ph type="subTitle" idx="1"/>
          </p:nvPr>
        </p:nvSpPr>
        <p:spPr/>
        <p:txBody>
          <a:bodyPr/>
          <a:lstStyle/>
          <a:p>
            <a:r>
              <a:rPr lang="en-US" dirty="0"/>
              <a:t>Chapter </a:t>
            </a:r>
            <a:r>
              <a:rPr lang="en-US" dirty="0" smtClean="0"/>
              <a:t>13</a:t>
            </a:r>
            <a:endParaRPr lang="en-US" dirty="0"/>
          </a:p>
        </p:txBody>
      </p:sp>
    </p:spTree>
    <p:extLst>
      <p:ext uri="{BB962C8B-B14F-4D97-AF65-F5344CB8AC3E}">
        <p14:creationId xmlns:p14="http://schemas.microsoft.com/office/powerpoint/2010/main" val="2054484328"/>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752600"/>
            <a:ext cx="7459478" cy="43433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304800" y="609600"/>
            <a:ext cx="8382000" cy="990600"/>
          </a:xfrm>
          <a:prstGeom prst="rect">
            <a:avLst/>
          </a:prstGeom>
        </p:spPr>
        <p:txBody>
          <a:bodyPr/>
          <a:lstStyle/>
          <a:p>
            <a:pPr>
              <a:spcBef>
                <a:spcPct val="0"/>
              </a:spcBef>
            </a:pPr>
            <a:r>
              <a:rPr lang="en-US" sz="4000" b="1" spc="-100" dirty="0">
                <a:solidFill>
                  <a:schemeClr val="tx2"/>
                </a:solidFill>
                <a:latin typeface="+mj-lt"/>
                <a:ea typeface="+mj-ea"/>
                <a:cs typeface="+mj-cs"/>
              </a:rPr>
              <a:t>Segment Shares of Top 100 Sales</a:t>
            </a:r>
          </a:p>
        </p:txBody>
      </p:sp>
    </p:spTree>
    <p:extLst>
      <p:ext uri="{BB962C8B-B14F-4D97-AF65-F5344CB8AC3E}">
        <p14:creationId xmlns:p14="http://schemas.microsoft.com/office/powerpoint/2010/main" val="1399319796"/>
      </p:ext>
    </p:extLst>
  </p:cSld>
  <p:clrMapOvr>
    <a:masterClrMapping/>
  </p:clrMapOvr>
  <p:timing>
    <p:tnLst>
      <p:par>
        <p:cTn xmlns:p14="http://schemas.microsoft.com/office/powerpoint/2010/mai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838200"/>
            <a:ext cx="2362200" cy="499872"/>
          </a:xfrm>
        </p:spPr>
        <p:txBody>
          <a:bodyPr/>
          <a:lstStyle/>
          <a:p>
            <a:r>
              <a:rPr lang="en-US" b="1" dirty="0" smtClean="0"/>
              <a:t>Communication</a:t>
            </a:r>
            <a:endParaRPr lang="en-US" b="1" dirty="0"/>
          </a:p>
        </p:txBody>
      </p:sp>
      <p:sp>
        <p:nvSpPr>
          <p:cNvPr id="4" name="Text Placeholder 3"/>
          <p:cNvSpPr>
            <a:spLocks noGrp="1"/>
          </p:cNvSpPr>
          <p:nvPr>
            <p:ph type="body" sz="half" idx="2"/>
          </p:nvPr>
        </p:nvSpPr>
        <p:spPr/>
        <p:txBody>
          <a:bodyPr>
            <a:normAutofit lnSpcReduction="10000"/>
          </a:bodyPr>
          <a:lstStyle/>
          <a:p>
            <a:r>
              <a:rPr lang="en-US" dirty="0"/>
              <a:t>Communications are means by which a sender attempts to inform, persuade and remind about something for which a direct or indirect response or change is intended.  Franchisors are in constant communication with franchisees and vice versa. </a:t>
            </a:r>
            <a:endParaRPr lang="en-US" dirty="0" smtClean="0"/>
          </a:p>
          <a:p>
            <a:endParaRPr lang="en-US" dirty="0"/>
          </a:p>
          <a:p>
            <a:endParaRPr lang="en-US" dirty="0" smtClean="0"/>
          </a:p>
          <a:p>
            <a:endParaRPr lang="en-US" dirty="0" smtClean="0"/>
          </a:p>
          <a:p>
            <a:endParaRPr lang="en-US" dirty="0" smtClean="0"/>
          </a:p>
          <a:p>
            <a:endParaRPr lang="en-US" sz="1200" dirty="0"/>
          </a:p>
          <a:p>
            <a:pPr algn="r"/>
            <a:endParaRPr lang="en-US" sz="1200" i="1" dirty="0" smtClean="0"/>
          </a:p>
          <a:p>
            <a:pPr algn="r"/>
            <a:r>
              <a:rPr lang="en-US" sz="1200" i="1" dirty="0"/>
              <a:t>Figure 13.1. Elements in the Communications </a:t>
            </a:r>
            <a:r>
              <a:rPr lang="en-US" sz="1200" i="1" dirty="0" smtClean="0"/>
              <a:t>Process</a:t>
            </a:r>
            <a:endParaRPr lang="en-US" sz="1200" i="1" dirty="0"/>
          </a:p>
          <a:p>
            <a:endParaRPr lang="en-US" dirty="0"/>
          </a:p>
        </p:txBody>
      </p:sp>
      <p:graphicFrame>
        <p:nvGraphicFramePr>
          <p:cNvPr id="10" name="Content Placeholder 9"/>
          <p:cNvGraphicFramePr>
            <a:graphicFrameLocks noGrp="1"/>
          </p:cNvGraphicFramePr>
          <p:nvPr>
            <p:ph idx="1"/>
            <p:extLst>
              <p:ext uri="{D42A27DB-BD31-4B8C-83A1-F6EECF244321}">
                <p14:modId xmlns:p14="http://schemas.microsoft.com/office/powerpoint/2010/main" val="979961187"/>
              </p:ext>
            </p:extLst>
          </p:nvPr>
        </p:nvGraphicFramePr>
        <p:xfrm>
          <a:off x="2895600" y="685800"/>
          <a:ext cx="5715000" cy="55784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Quad Arrow Callout 11"/>
          <p:cNvSpPr/>
          <p:nvPr/>
        </p:nvSpPr>
        <p:spPr>
          <a:xfrm>
            <a:off x="4953000" y="2971800"/>
            <a:ext cx="1600200" cy="1143000"/>
          </a:xfrm>
          <a:prstGeom prst="quadArrowCallou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t>Noise</a:t>
            </a:r>
            <a:endParaRPr lang="en-US" sz="1600" b="1" dirty="0"/>
          </a:p>
        </p:txBody>
      </p:sp>
    </p:spTree>
    <p:extLst>
      <p:ext uri="{BB962C8B-B14F-4D97-AF65-F5344CB8AC3E}">
        <p14:creationId xmlns:p14="http://schemas.microsoft.com/office/powerpoint/2010/main" val="4099503416"/>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838200"/>
            <a:ext cx="2368296" cy="453752"/>
          </a:xfrm>
        </p:spPr>
        <p:txBody>
          <a:bodyPr/>
          <a:lstStyle/>
          <a:p>
            <a:r>
              <a:rPr lang="en-US" b="1" dirty="0"/>
              <a:t>Communication</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466630479"/>
              </p:ext>
            </p:extLst>
          </p:nvPr>
        </p:nvGraphicFramePr>
        <p:xfrm>
          <a:off x="2971800" y="792163"/>
          <a:ext cx="5715000" cy="55784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 Placeholder 3"/>
          <p:cNvSpPr>
            <a:spLocks noGrp="1"/>
          </p:cNvSpPr>
          <p:nvPr>
            <p:ph type="body" sz="half" idx="2"/>
          </p:nvPr>
        </p:nvSpPr>
        <p:spPr/>
        <p:txBody>
          <a:bodyPr>
            <a:normAutofit/>
          </a:bodyPr>
          <a:lstStyle/>
          <a:p>
            <a:endParaRPr lang="en-US" b="1" dirty="0" smtClean="0"/>
          </a:p>
          <a:p>
            <a:endParaRPr lang="en-US" b="1" dirty="0"/>
          </a:p>
          <a:p>
            <a:endParaRPr lang="en-US" b="1" dirty="0" smtClean="0"/>
          </a:p>
          <a:p>
            <a:endParaRPr lang="en-US" b="1" dirty="0"/>
          </a:p>
          <a:p>
            <a:endParaRPr lang="en-US" b="1" dirty="0" smtClean="0"/>
          </a:p>
          <a:p>
            <a:endParaRPr lang="en-US" b="1" dirty="0"/>
          </a:p>
          <a:p>
            <a:endParaRPr lang="en-US" b="1" dirty="0" smtClean="0"/>
          </a:p>
          <a:p>
            <a:endParaRPr lang="en-US" b="1" dirty="0"/>
          </a:p>
          <a:p>
            <a:endParaRPr lang="en-US" b="1" dirty="0" smtClean="0"/>
          </a:p>
          <a:p>
            <a:endParaRPr lang="en-US" b="1" dirty="0"/>
          </a:p>
          <a:p>
            <a:endParaRPr lang="en-US" b="1" dirty="0" smtClean="0"/>
          </a:p>
          <a:p>
            <a:endParaRPr lang="en-US" b="1" dirty="0"/>
          </a:p>
          <a:p>
            <a:endParaRPr lang="en-US" b="1" dirty="0" smtClean="0"/>
          </a:p>
          <a:p>
            <a:pPr algn="r"/>
            <a:endParaRPr lang="en-US" sz="1200" i="1" dirty="0"/>
          </a:p>
          <a:p>
            <a:pPr algn="r"/>
            <a:r>
              <a:rPr lang="en-US" sz="1200" i="1" dirty="0" smtClean="0"/>
              <a:t>Figure </a:t>
            </a:r>
            <a:r>
              <a:rPr lang="en-US" sz="1200" i="1" dirty="0"/>
              <a:t>13.2.  Steps involved in developing and sending communication </a:t>
            </a:r>
          </a:p>
          <a:p>
            <a:endParaRPr lang="en-US" dirty="0"/>
          </a:p>
        </p:txBody>
      </p:sp>
    </p:spTree>
    <p:extLst>
      <p:ext uri="{BB962C8B-B14F-4D97-AF65-F5344CB8AC3E}">
        <p14:creationId xmlns:p14="http://schemas.microsoft.com/office/powerpoint/2010/main" val="3572070834"/>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Effective Communication </a:t>
            </a:r>
            <a:endParaRPr lang="en-US" dirty="0"/>
          </a:p>
        </p:txBody>
      </p:sp>
      <p:sp>
        <p:nvSpPr>
          <p:cNvPr id="3" name="Content Placeholder 2"/>
          <p:cNvSpPr>
            <a:spLocks noGrp="1"/>
          </p:cNvSpPr>
          <p:nvPr>
            <p:ph idx="1"/>
          </p:nvPr>
        </p:nvSpPr>
        <p:spPr>
          <a:xfrm>
            <a:off x="457200" y="2133600"/>
            <a:ext cx="8229600" cy="4876800"/>
          </a:xfrm>
        </p:spPr>
        <p:txBody>
          <a:bodyPr/>
          <a:lstStyle/>
          <a:p>
            <a:pPr marL="0" indent="0" algn="just">
              <a:buNone/>
            </a:pPr>
            <a:r>
              <a:rPr lang="en-US" dirty="0"/>
              <a:t>This is an era of electronic communication, where online communication has become a necessary part of daily activities.  It is being used profusely for personal as well as organizational communication. </a:t>
            </a:r>
          </a:p>
        </p:txBody>
      </p:sp>
    </p:spTree>
    <p:extLst>
      <p:ext uri="{BB962C8B-B14F-4D97-AF65-F5344CB8AC3E}">
        <p14:creationId xmlns:p14="http://schemas.microsoft.com/office/powerpoint/2010/main" val="1446933035"/>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The </a:t>
            </a:r>
            <a:r>
              <a:rPr lang="en-US" b="1" dirty="0" smtClean="0"/>
              <a:t>Importance </a:t>
            </a:r>
            <a:r>
              <a:rPr lang="en-US" b="1" dirty="0"/>
              <a:t>of </a:t>
            </a:r>
            <a:r>
              <a:rPr lang="en-US" b="1" dirty="0" smtClean="0"/>
              <a:t>Accuracy </a:t>
            </a:r>
            <a:r>
              <a:rPr lang="en-US" b="1" dirty="0"/>
              <a:t>in </a:t>
            </a:r>
            <a:r>
              <a:rPr lang="en-US" b="1" dirty="0" smtClean="0"/>
              <a:t>Communication </a:t>
            </a:r>
            <a:endParaRPr lang="en-US" dirty="0"/>
          </a:p>
        </p:txBody>
      </p:sp>
      <p:sp>
        <p:nvSpPr>
          <p:cNvPr id="3" name="Content Placeholder 2"/>
          <p:cNvSpPr>
            <a:spLocks noGrp="1"/>
          </p:cNvSpPr>
          <p:nvPr>
            <p:ph idx="1"/>
          </p:nvPr>
        </p:nvSpPr>
        <p:spPr>
          <a:xfrm>
            <a:off x="533400" y="1981200"/>
            <a:ext cx="8229600" cy="4876800"/>
          </a:xfrm>
        </p:spPr>
        <p:txBody>
          <a:bodyPr/>
          <a:lstStyle/>
          <a:p>
            <a:pPr marL="0" indent="0" algn="just">
              <a:buNone/>
            </a:pPr>
            <a:r>
              <a:rPr lang="en-US" dirty="0"/>
              <a:t>Transmitting clear, precise and accurate messages are extremely important in the success of any communication.  For a variety of reasons, even a well planned communication at times may get misinterpreted very easily.  It should be noted that words do not necessarily carry intended meaning in themselves and words have different meaning for different people.  Both the sender and the receiver should be on the same wavelength for the communication to be effective. </a:t>
            </a:r>
          </a:p>
        </p:txBody>
      </p:sp>
    </p:spTree>
    <p:extLst>
      <p:ext uri="{BB962C8B-B14F-4D97-AF65-F5344CB8AC3E}">
        <p14:creationId xmlns:p14="http://schemas.microsoft.com/office/powerpoint/2010/main" val="3982643571"/>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Barriers to Effective Communication </a:t>
            </a:r>
            <a:endParaRPr lang="en-US" dirty="0"/>
          </a:p>
        </p:txBody>
      </p:sp>
      <p:sp>
        <p:nvSpPr>
          <p:cNvPr id="3" name="Content Placeholder 2"/>
          <p:cNvSpPr>
            <a:spLocks noGrp="1"/>
          </p:cNvSpPr>
          <p:nvPr>
            <p:ph idx="1"/>
          </p:nvPr>
        </p:nvSpPr>
        <p:spPr/>
        <p:txBody>
          <a:bodyPr>
            <a:normAutofit fontScale="85000" lnSpcReduction="20000"/>
          </a:bodyPr>
          <a:lstStyle/>
          <a:p>
            <a:pPr marL="0" indent="0">
              <a:buNone/>
            </a:pPr>
            <a:r>
              <a:rPr lang="en-US" b="1" dirty="0"/>
              <a:t>Filtering</a:t>
            </a:r>
            <a:endParaRPr lang="en-US" dirty="0"/>
          </a:p>
          <a:p>
            <a:pPr marL="0" indent="0">
              <a:buNone/>
            </a:pPr>
            <a:r>
              <a:rPr lang="en-US" dirty="0"/>
              <a:t>Filtering is the deliberate manipulation of the communicated information to please the receiver(s). </a:t>
            </a:r>
            <a:endParaRPr lang="en-US" dirty="0" smtClean="0"/>
          </a:p>
          <a:p>
            <a:pPr marL="0" indent="0">
              <a:buNone/>
            </a:pPr>
            <a:endParaRPr lang="en-US" dirty="0" smtClean="0"/>
          </a:p>
          <a:p>
            <a:pPr marL="0" indent="0">
              <a:buNone/>
            </a:pPr>
            <a:r>
              <a:rPr lang="en-US" b="1" dirty="0"/>
              <a:t>Selective </a:t>
            </a:r>
            <a:r>
              <a:rPr lang="en-US" b="1" dirty="0" smtClean="0"/>
              <a:t>Perception</a:t>
            </a:r>
            <a:endParaRPr lang="en-US" dirty="0"/>
          </a:p>
          <a:p>
            <a:pPr marL="0" indent="0">
              <a:buNone/>
            </a:pPr>
            <a:r>
              <a:rPr lang="en-US" dirty="0"/>
              <a:t>Selective Perception refers to situations when people selectively interpret communicated information based on their interests, background, experience, feelings, and attitude. </a:t>
            </a:r>
            <a:endParaRPr lang="en-US" dirty="0" smtClean="0"/>
          </a:p>
          <a:p>
            <a:pPr marL="0" indent="0">
              <a:buNone/>
            </a:pPr>
            <a:endParaRPr lang="en-US" dirty="0" smtClean="0"/>
          </a:p>
          <a:p>
            <a:pPr marL="0" indent="0">
              <a:buNone/>
            </a:pPr>
            <a:r>
              <a:rPr lang="en-US" b="1" dirty="0"/>
              <a:t>Emotions</a:t>
            </a:r>
            <a:endParaRPr lang="en-US" dirty="0"/>
          </a:p>
          <a:p>
            <a:pPr marL="0" indent="0">
              <a:buNone/>
            </a:pPr>
            <a:r>
              <a:rPr lang="en-US" dirty="0"/>
              <a:t>Receiver’s emotions also have an impact on the decoding of messages.  The state of mind, happiness, sadness, denial, all may become barriers to effective communication</a:t>
            </a:r>
            <a:r>
              <a:rPr lang="en-US" dirty="0" smtClean="0"/>
              <a:t>.</a:t>
            </a:r>
          </a:p>
          <a:p>
            <a:pPr marL="0" indent="0">
              <a:buNone/>
            </a:pPr>
            <a:endParaRPr lang="en-US" dirty="0" smtClean="0"/>
          </a:p>
          <a:p>
            <a:pPr marL="0" indent="0">
              <a:buNone/>
            </a:pPr>
            <a:r>
              <a:rPr lang="en-US" b="1" dirty="0"/>
              <a:t>Tendency to Evaluate</a:t>
            </a:r>
            <a:endParaRPr lang="en-US" dirty="0"/>
          </a:p>
          <a:p>
            <a:pPr marL="0" indent="0">
              <a:buNone/>
            </a:pPr>
            <a:r>
              <a:rPr lang="en-US" dirty="0"/>
              <a:t>The eventual tendency to evaluate messages itself becomes a barrier to communication. </a:t>
            </a:r>
            <a:endParaRPr lang="en-US" dirty="0" smtClean="0"/>
          </a:p>
          <a:p>
            <a:pPr marL="0" indent="0">
              <a:buNone/>
            </a:pPr>
            <a:endParaRPr lang="en-US" dirty="0"/>
          </a:p>
        </p:txBody>
      </p:sp>
    </p:spTree>
    <p:extLst>
      <p:ext uri="{BB962C8B-B14F-4D97-AF65-F5344CB8AC3E}">
        <p14:creationId xmlns:p14="http://schemas.microsoft.com/office/powerpoint/2010/main" val="1386353454"/>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Barriers to Effective Communication </a:t>
            </a:r>
            <a:endParaRPr lang="en-US" dirty="0"/>
          </a:p>
        </p:txBody>
      </p:sp>
      <p:sp>
        <p:nvSpPr>
          <p:cNvPr id="3" name="Content Placeholder 2"/>
          <p:cNvSpPr>
            <a:spLocks noGrp="1"/>
          </p:cNvSpPr>
          <p:nvPr>
            <p:ph idx="1"/>
          </p:nvPr>
        </p:nvSpPr>
        <p:spPr>
          <a:xfrm>
            <a:off x="457200" y="1676400"/>
            <a:ext cx="8229600" cy="4876800"/>
          </a:xfrm>
        </p:spPr>
        <p:txBody>
          <a:bodyPr>
            <a:normAutofit/>
          </a:bodyPr>
          <a:lstStyle/>
          <a:p>
            <a:pPr marL="0" indent="0">
              <a:buNone/>
            </a:pPr>
            <a:r>
              <a:rPr lang="en-US" sz="2000" b="1" dirty="0" smtClean="0"/>
              <a:t>Information </a:t>
            </a:r>
            <a:r>
              <a:rPr lang="en-US" sz="2000" b="1" dirty="0"/>
              <a:t>Overload</a:t>
            </a:r>
            <a:endParaRPr lang="en-US" sz="2000" dirty="0"/>
          </a:p>
          <a:p>
            <a:pPr marL="0" indent="0">
              <a:buNone/>
            </a:pPr>
            <a:r>
              <a:rPr lang="en-US" sz="2000" dirty="0"/>
              <a:t>If the information exceeds the parameters of processing capacity of the receiver, an overload occurs. </a:t>
            </a:r>
          </a:p>
          <a:p>
            <a:pPr marL="0" indent="0">
              <a:buNone/>
            </a:pPr>
            <a:endParaRPr lang="en-US" sz="2000" dirty="0" smtClean="0"/>
          </a:p>
          <a:p>
            <a:pPr marL="0" indent="0">
              <a:buNone/>
            </a:pPr>
            <a:r>
              <a:rPr lang="en-US" sz="2000" b="1" dirty="0"/>
              <a:t>Defensiveness</a:t>
            </a:r>
            <a:endParaRPr lang="en-US" sz="2000" dirty="0"/>
          </a:p>
          <a:p>
            <a:pPr marL="0" indent="0">
              <a:buNone/>
            </a:pPr>
            <a:r>
              <a:rPr lang="en-US" sz="2000" dirty="0"/>
              <a:t>Under certain situations of threats, blame, accountability, prejudice, or pride, individuals may become defensive. </a:t>
            </a:r>
            <a:endParaRPr lang="en-US" sz="2000" dirty="0" smtClean="0"/>
          </a:p>
          <a:p>
            <a:pPr marL="0" indent="0">
              <a:buNone/>
            </a:pPr>
            <a:endParaRPr lang="en-US" sz="2000" dirty="0" smtClean="0"/>
          </a:p>
          <a:p>
            <a:pPr marL="0" indent="0">
              <a:buNone/>
            </a:pPr>
            <a:r>
              <a:rPr lang="en-US" sz="2000" b="1" dirty="0"/>
              <a:t>Language and Culture</a:t>
            </a:r>
            <a:endParaRPr lang="en-US" sz="2000" dirty="0"/>
          </a:p>
          <a:p>
            <a:pPr marL="0" indent="0">
              <a:buNone/>
            </a:pPr>
            <a:r>
              <a:rPr lang="en-US" sz="2000" dirty="0"/>
              <a:t>Language </a:t>
            </a:r>
            <a:r>
              <a:rPr lang="en-US" sz="2000" dirty="0" smtClean="0"/>
              <a:t>and </a:t>
            </a:r>
            <a:r>
              <a:rPr lang="en-US" sz="2000" dirty="0"/>
              <a:t>culture have a major impact on the effectiveness of any communication. </a:t>
            </a:r>
            <a:r>
              <a:rPr lang="en-US" sz="2000" dirty="0" smtClean="0"/>
              <a:t> </a:t>
            </a:r>
          </a:p>
          <a:p>
            <a:pPr marL="0" indent="0">
              <a:buNone/>
            </a:pPr>
            <a:endParaRPr lang="en-US" dirty="0"/>
          </a:p>
        </p:txBody>
      </p:sp>
    </p:spTree>
    <p:extLst>
      <p:ext uri="{BB962C8B-B14F-4D97-AF65-F5344CB8AC3E}">
        <p14:creationId xmlns:p14="http://schemas.microsoft.com/office/powerpoint/2010/main" val="3619751698"/>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Barriers to Effective Communication </a:t>
            </a:r>
            <a:endParaRPr lang="en-US" dirty="0"/>
          </a:p>
        </p:txBody>
      </p:sp>
      <p:sp>
        <p:nvSpPr>
          <p:cNvPr id="3" name="Content Placeholder 2"/>
          <p:cNvSpPr>
            <a:spLocks noGrp="1"/>
          </p:cNvSpPr>
          <p:nvPr>
            <p:ph idx="1"/>
          </p:nvPr>
        </p:nvSpPr>
        <p:spPr/>
        <p:txBody>
          <a:bodyPr>
            <a:normAutofit fontScale="85000" lnSpcReduction="20000"/>
          </a:bodyPr>
          <a:lstStyle/>
          <a:p>
            <a:pPr marL="0" indent="0">
              <a:buNone/>
            </a:pPr>
            <a:r>
              <a:rPr lang="en-US" b="1" dirty="0" smtClean="0"/>
              <a:t>Supportive </a:t>
            </a:r>
            <a:r>
              <a:rPr lang="en-US" b="1" dirty="0"/>
              <a:t>Communication </a:t>
            </a:r>
            <a:endParaRPr lang="en-US" dirty="0"/>
          </a:p>
          <a:p>
            <a:pPr marL="0" indent="0">
              <a:buNone/>
            </a:pPr>
            <a:r>
              <a:rPr lang="en-US" dirty="0"/>
              <a:t>Supportive communication is communication that seeks to preserve a positive relationship between the communicators while still addressing the problem at hand. </a:t>
            </a:r>
            <a:endParaRPr lang="en-US" dirty="0" smtClean="0"/>
          </a:p>
          <a:p>
            <a:pPr marL="0" indent="0">
              <a:buNone/>
            </a:pPr>
            <a:endParaRPr lang="en-US" dirty="0" smtClean="0"/>
          </a:p>
          <a:p>
            <a:pPr marL="0" indent="0">
              <a:buNone/>
            </a:pPr>
            <a:r>
              <a:rPr lang="en-US" b="1" dirty="0"/>
              <a:t>Supportive </a:t>
            </a:r>
            <a:r>
              <a:rPr lang="en-US" b="1" dirty="0" smtClean="0"/>
              <a:t>communication…</a:t>
            </a:r>
          </a:p>
          <a:p>
            <a:pPr marL="0" indent="0">
              <a:buNone/>
            </a:pPr>
            <a:endParaRPr lang="en-US" b="1" dirty="0" smtClean="0"/>
          </a:p>
          <a:p>
            <a:pPr marL="344488" indent="-344488">
              <a:buClrTx/>
              <a:buFont typeface="Wingdings" panose="05000000000000000000" pitchFamily="2" charset="2"/>
              <a:buChar char="q"/>
            </a:pPr>
            <a:r>
              <a:rPr lang="en-US" dirty="0"/>
              <a:t>i</a:t>
            </a:r>
            <a:r>
              <a:rPr lang="en-US" dirty="0" smtClean="0"/>
              <a:t>s problem-oriented</a:t>
            </a:r>
            <a:r>
              <a:rPr lang="en-US" dirty="0"/>
              <a:t>, not person oriented.</a:t>
            </a:r>
          </a:p>
          <a:p>
            <a:pPr marL="344488" indent="-344488">
              <a:buClrTx/>
              <a:buFont typeface="Wingdings" panose="05000000000000000000" pitchFamily="2" charset="2"/>
              <a:buChar char="q"/>
            </a:pPr>
            <a:r>
              <a:rPr lang="en-US" dirty="0"/>
              <a:t>i</a:t>
            </a:r>
            <a:r>
              <a:rPr lang="en-US" dirty="0" smtClean="0"/>
              <a:t>s based on congruence, not incongruence. </a:t>
            </a:r>
            <a:endParaRPr lang="en-US" dirty="0"/>
          </a:p>
          <a:p>
            <a:pPr marL="344488" indent="-344488">
              <a:buClrTx/>
              <a:buFont typeface="Wingdings" panose="05000000000000000000" pitchFamily="2" charset="2"/>
              <a:buChar char="q"/>
            </a:pPr>
            <a:r>
              <a:rPr lang="en-US" dirty="0"/>
              <a:t>i</a:t>
            </a:r>
            <a:r>
              <a:rPr lang="en-US" dirty="0" smtClean="0"/>
              <a:t>s descriptive </a:t>
            </a:r>
            <a:r>
              <a:rPr lang="en-US" dirty="0"/>
              <a:t>and not evaluative.</a:t>
            </a:r>
          </a:p>
          <a:p>
            <a:pPr marL="344488" indent="-344488">
              <a:buClrTx/>
              <a:buFont typeface="Wingdings" panose="05000000000000000000" pitchFamily="2" charset="2"/>
              <a:buChar char="q"/>
            </a:pPr>
            <a:r>
              <a:rPr lang="en-US" dirty="0" smtClean="0"/>
              <a:t>validates </a:t>
            </a:r>
            <a:r>
              <a:rPr lang="en-US" dirty="0"/>
              <a:t>rather than invalidates </a:t>
            </a:r>
            <a:r>
              <a:rPr lang="en-US" dirty="0" smtClean="0"/>
              <a:t>individuals.</a:t>
            </a:r>
            <a:endParaRPr lang="en-US" dirty="0"/>
          </a:p>
          <a:p>
            <a:pPr marL="344488" indent="-344488">
              <a:buClrTx/>
              <a:buFont typeface="Wingdings" panose="05000000000000000000" pitchFamily="2" charset="2"/>
              <a:buChar char="q"/>
            </a:pPr>
            <a:r>
              <a:rPr lang="en-US" dirty="0" smtClean="0"/>
              <a:t>specific </a:t>
            </a:r>
            <a:r>
              <a:rPr lang="en-US" dirty="0"/>
              <a:t>(useful), not global (</a:t>
            </a:r>
            <a:r>
              <a:rPr lang="en-US" dirty="0" err="1"/>
              <a:t>nonuseful</a:t>
            </a:r>
            <a:r>
              <a:rPr lang="en-US" dirty="0" smtClean="0"/>
              <a:t>).</a:t>
            </a:r>
            <a:endParaRPr lang="en-US" dirty="0"/>
          </a:p>
          <a:p>
            <a:pPr marL="344488" indent="-344488">
              <a:buClrTx/>
              <a:buFont typeface="Wingdings" panose="05000000000000000000" pitchFamily="2" charset="2"/>
              <a:buChar char="q"/>
            </a:pPr>
            <a:r>
              <a:rPr lang="en-US" dirty="0" smtClean="0"/>
              <a:t>is </a:t>
            </a:r>
            <a:r>
              <a:rPr lang="en-US" dirty="0"/>
              <a:t>conjunctive and not </a:t>
            </a:r>
            <a:r>
              <a:rPr lang="en-US" dirty="0" smtClean="0"/>
              <a:t>disjunctive.</a:t>
            </a:r>
            <a:endParaRPr lang="en-US" dirty="0"/>
          </a:p>
          <a:p>
            <a:pPr marL="344488" indent="-344488">
              <a:buClrTx/>
              <a:buFont typeface="Wingdings" panose="05000000000000000000" pitchFamily="2" charset="2"/>
              <a:buChar char="q"/>
            </a:pPr>
            <a:r>
              <a:rPr lang="en-US" dirty="0" smtClean="0"/>
              <a:t>is </a:t>
            </a:r>
            <a:r>
              <a:rPr lang="en-US" dirty="0"/>
              <a:t>owned, not </a:t>
            </a:r>
            <a:r>
              <a:rPr lang="en-US" dirty="0" smtClean="0"/>
              <a:t>disowned.</a:t>
            </a:r>
            <a:endParaRPr lang="en-US" dirty="0"/>
          </a:p>
          <a:p>
            <a:pPr marL="344488" indent="-344488">
              <a:buClrTx/>
              <a:buFont typeface="Wingdings" panose="05000000000000000000" pitchFamily="2" charset="2"/>
              <a:buChar char="q"/>
            </a:pPr>
            <a:r>
              <a:rPr lang="en-US" dirty="0" smtClean="0"/>
              <a:t>requires </a:t>
            </a:r>
            <a:r>
              <a:rPr lang="en-US" dirty="0"/>
              <a:t>listening, not one-way message </a:t>
            </a:r>
            <a:r>
              <a:rPr lang="en-US" dirty="0" smtClean="0"/>
              <a:t>delivery.</a:t>
            </a:r>
            <a:endParaRPr lang="en-US" dirty="0"/>
          </a:p>
          <a:p>
            <a:pPr marL="0" indent="0">
              <a:buNone/>
            </a:pPr>
            <a:endParaRPr lang="en-US" dirty="0"/>
          </a:p>
        </p:txBody>
      </p:sp>
    </p:spTree>
    <p:extLst>
      <p:ext uri="{BB962C8B-B14F-4D97-AF65-F5344CB8AC3E}">
        <p14:creationId xmlns:p14="http://schemas.microsoft.com/office/powerpoint/2010/main" val="2524784222"/>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838200"/>
            <a:ext cx="8229600" cy="990600"/>
          </a:xfrm>
        </p:spPr>
        <p:txBody>
          <a:bodyPr>
            <a:normAutofit fontScale="90000"/>
          </a:bodyPr>
          <a:lstStyle/>
          <a:p>
            <a:r>
              <a:rPr lang="en-US" b="1" dirty="0" smtClean="0"/>
              <a:t>Communication and Information Technology </a:t>
            </a:r>
            <a:endParaRPr lang="en-US"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64985461"/>
              </p:ext>
            </p:extLst>
          </p:nvPr>
        </p:nvGraphicFramePr>
        <p:xfrm>
          <a:off x="914400" y="2590800"/>
          <a:ext cx="7391400" cy="2819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25140610"/>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Intercultural Communication </a:t>
            </a:r>
            <a:endParaRPr lang="en-US" dirty="0"/>
          </a:p>
        </p:txBody>
      </p:sp>
      <p:sp>
        <p:nvSpPr>
          <p:cNvPr id="3" name="Content Placeholder 2"/>
          <p:cNvSpPr>
            <a:spLocks noGrp="1"/>
          </p:cNvSpPr>
          <p:nvPr>
            <p:ph idx="1"/>
          </p:nvPr>
        </p:nvSpPr>
        <p:spPr>
          <a:xfrm>
            <a:off x="304800" y="1600200"/>
            <a:ext cx="8610600" cy="4876800"/>
          </a:xfrm>
        </p:spPr>
        <p:txBody>
          <a:bodyPr>
            <a:normAutofit/>
          </a:bodyPr>
          <a:lstStyle/>
          <a:p>
            <a:pPr marL="0" indent="0">
              <a:buNone/>
            </a:pPr>
            <a:r>
              <a:rPr lang="en-US" sz="2200" dirty="0"/>
              <a:t>Intercultural communication linkages can occur at three different levels: </a:t>
            </a:r>
          </a:p>
        </p:txBody>
      </p:sp>
      <p:graphicFrame>
        <p:nvGraphicFramePr>
          <p:cNvPr id="4" name="Diagram 3"/>
          <p:cNvGraphicFramePr/>
          <p:nvPr>
            <p:extLst>
              <p:ext uri="{D42A27DB-BD31-4B8C-83A1-F6EECF244321}">
                <p14:modId xmlns:p14="http://schemas.microsoft.com/office/powerpoint/2010/main" val="517991009"/>
              </p:ext>
            </p:extLst>
          </p:nvPr>
        </p:nvGraphicFramePr>
        <p:xfrm>
          <a:off x="381000" y="2514600"/>
          <a:ext cx="8458200" cy="4038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80103364"/>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Crisis Communication </a:t>
            </a:r>
            <a:endParaRPr lang="en-US" dirty="0"/>
          </a:p>
        </p:txBody>
      </p:sp>
      <p:sp>
        <p:nvSpPr>
          <p:cNvPr id="3" name="Content Placeholder 2"/>
          <p:cNvSpPr>
            <a:spLocks noGrp="1"/>
          </p:cNvSpPr>
          <p:nvPr>
            <p:ph idx="1"/>
          </p:nvPr>
        </p:nvSpPr>
        <p:spPr>
          <a:xfrm>
            <a:off x="381000" y="1600200"/>
            <a:ext cx="8229600" cy="4876800"/>
          </a:xfrm>
        </p:spPr>
        <p:txBody>
          <a:bodyPr>
            <a:normAutofit lnSpcReduction="10000"/>
          </a:bodyPr>
          <a:lstStyle/>
          <a:p>
            <a:pPr marL="461963" indent="-461963" algn="just">
              <a:buClrTx/>
              <a:buFont typeface="Wingdings" panose="05000000000000000000" pitchFamily="2" charset="2"/>
              <a:buChar char="q"/>
            </a:pPr>
            <a:r>
              <a:rPr lang="en-US" dirty="0"/>
              <a:t>A crisis is a major occurrence with a potentially negative outcome affecting an organization, company, or industry, as well as its publics, products, services, or brand image</a:t>
            </a:r>
            <a:r>
              <a:rPr lang="en-US" dirty="0" smtClean="0"/>
              <a:t>.</a:t>
            </a:r>
          </a:p>
          <a:p>
            <a:pPr marL="461963" indent="-461963" algn="just">
              <a:buClrTx/>
              <a:buNone/>
            </a:pPr>
            <a:r>
              <a:rPr lang="en-US" dirty="0" smtClean="0"/>
              <a:t>  </a:t>
            </a:r>
          </a:p>
          <a:p>
            <a:pPr marL="461963" indent="-461963" algn="just">
              <a:buClrTx/>
              <a:buFont typeface="Wingdings" panose="05000000000000000000" pitchFamily="2" charset="2"/>
              <a:buChar char="q"/>
            </a:pPr>
            <a:r>
              <a:rPr lang="en-US" dirty="0" smtClean="0"/>
              <a:t>A </a:t>
            </a:r>
            <a:r>
              <a:rPr lang="en-US" dirty="0"/>
              <a:t>crisis is a disruption that physically affects a system as a whole and threatens its existence.  </a:t>
            </a:r>
            <a:endParaRPr lang="en-US" dirty="0" smtClean="0"/>
          </a:p>
          <a:p>
            <a:pPr marL="461963" indent="-461963" algn="just">
              <a:buClrTx/>
              <a:buNone/>
            </a:pPr>
            <a:endParaRPr lang="en-US" dirty="0" smtClean="0"/>
          </a:p>
          <a:p>
            <a:pPr marL="461963" indent="-461963" algn="just">
              <a:buClrTx/>
              <a:buFont typeface="Wingdings" panose="05000000000000000000" pitchFamily="2" charset="2"/>
              <a:buChar char="q"/>
            </a:pPr>
            <a:r>
              <a:rPr lang="en-US" dirty="0" smtClean="0"/>
              <a:t>A </a:t>
            </a:r>
            <a:r>
              <a:rPr lang="en-US" dirty="0"/>
              <a:t>crisis is a major, unpredictable event that has potentially negative results.  It is a low-probability, high-impact event that threatens the viability of the organization and is characterized by ambiguity of cause and effect. </a:t>
            </a:r>
          </a:p>
        </p:txBody>
      </p:sp>
    </p:spTree>
    <p:extLst>
      <p:ext uri="{BB962C8B-B14F-4D97-AF65-F5344CB8AC3E}">
        <p14:creationId xmlns:p14="http://schemas.microsoft.com/office/powerpoint/2010/main" val="32818797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6800" y="2514600"/>
            <a:ext cx="7848600" cy="646331"/>
          </a:xfrm>
          <a:prstGeom prst="rect">
            <a:avLst/>
          </a:prstGeom>
        </p:spPr>
        <p:txBody>
          <a:bodyPr wrap="square">
            <a:spAutoFit/>
          </a:bodyPr>
          <a:lstStyle/>
          <a:p>
            <a:r>
              <a:rPr lang="en-US" sz="3600" dirty="0"/>
              <a:t> </a:t>
            </a:r>
          </a:p>
        </p:txBody>
      </p:sp>
      <p:sp>
        <p:nvSpPr>
          <p:cNvPr id="5"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819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2499" y="1799968"/>
            <a:ext cx="6793691" cy="47328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228600" y="636473"/>
            <a:ext cx="8153400" cy="887527"/>
          </a:xfrm>
          <a:prstGeom prst="rect">
            <a:avLst/>
          </a:prstGeom>
        </p:spPr>
        <p:txBody>
          <a:bodyPr/>
          <a:lstStyle/>
          <a:p>
            <a:pPr>
              <a:spcBef>
                <a:spcPct val="0"/>
              </a:spcBef>
            </a:pPr>
            <a:r>
              <a:rPr lang="en-US" sz="4000" b="1" spc="-100" dirty="0">
                <a:solidFill>
                  <a:schemeClr val="tx2"/>
                </a:solidFill>
                <a:latin typeface="+mj-lt"/>
                <a:ea typeface="+mj-ea"/>
                <a:cs typeface="+mj-cs"/>
              </a:rPr>
              <a:t>Segment Shares of Top 100 Units</a:t>
            </a:r>
          </a:p>
        </p:txBody>
      </p:sp>
    </p:spTree>
    <p:extLst>
      <p:ext uri="{BB962C8B-B14F-4D97-AF65-F5344CB8AC3E}">
        <p14:creationId xmlns:p14="http://schemas.microsoft.com/office/powerpoint/2010/main" val="207560831"/>
      </p:ext>
    </p:extLst>
  </p:cSld>
  <p:clrMapOvr>
    <a:masterClrMapping/>
  </p:clrMapOvr>
  <p:timing>
    <p:tnLst>
      <p:par>
        <p:cTn xmlns:p14="http://schemas.microsoft.com/office/powerpoint/2010/mai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Public </a:t>
            </a:r>
            <a:r>
              <a:rPr lang="en-US" b="1" dirty="0" smtClean="0"/>
              <a:t>Relations</a:t>
            </a:r>
            <a:endParaRPr lang="en-US" dirty="0"/>
          </a:p>
        </p:txBody>
      </p:sp>
      <p:sp>
        <p:nvSpPr>
          <p:cNvPr id="3" name="Content Placeholder 2"/>
          <p:cNvSpPr>
            <a:spLocks noGrp="1"/>
          </p:cNvSpPr>
          <p:nvPr>
            <p:ph idx="1"/>
          </p:nvPr>
        </p:nvSpPr>
        <p:spPr>
          <a:xfrm>
            <a:off x="457200" y="1905000"/>
            <a:ext cx="8229600" cy="1524000"/>
          </a:xfrm>
        </p:spPr>
        <p:txBody>
          <a:bodyPr/>
          <a:lstStyle/>
          <a:p>
            <a:pPr marL="403225" indent="-403225">
              <a:buClrTx/>
              <a:buFont typeface="Wingdings" panose="05000000000000000000" pitchFamily="2" charset="2"/>
              <a:buChar char="q"/>
            </a:pPr>
            <a:r>
              <a:rPr lang="en-US" dirty="0"/>
              <a:t>Press releases and media </a:t>
            </a:r>
            <a:r>
              <a:rPr lang="en-US" dirty="0" smtClean="0"/>
              <a:t>relations</a:t>
            </a:r>
          </a:p>
          <a:p>
            <a:pPr marL="0" indent="0">
              <a:buClrTx/>
              <a:buNone/>
            </a:pPr>
            <a:endParaRPr lang="en-US" dirty="0" smtClean="0"/>
          </a:p>
          <a:p>
            <a:pPr marL="403225" indent="-403225">
              <a:buClrTx/>
              <a:buFont typeface="Wingdings" panose="05000000000000000000" pitchFamily="2" charset="2"/>
              <a:buChar char="q"/>
            </a:pPr>
            <a:r>
              <a:rPr lang="en-US" dirty="0"/>
              <a:t>Lobbying</a:t>
            </a:r>
          </a:p>
        </p:txBody>
      </p:sp>
    </p:spTree>
    <p:extLst>
      <p:ext uri="{BB962C8B-B14F-4D97-AF65-F5344CB8AC3E}">
        <p14:creationId xmlns:p14="http://schemas.microsoft.com/office/powerpoint/2010/main" val="932719136"/>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Community </a:t>
            </a:r>
            <a:r>
              <a:rPr lang="en-US" b="1" dirty="0" smtClean="0"/>
              <a:t>Involvement</a:t>
            </a:r>
            <a:endParaRPr lang="en-US" dirty="0"/>
          </a:p>
        </p:txBody>
      </p:sp>
      <p:sp>
        <p:nvSpPr>
          <p:cNvPr id="3" name="Content Placeholder 2"/>
          <p:cNvSpPr>
            <a:spLocks noGrp="1"/>
          </p:cNvSpPr>
          <p:nvPr>
            <p:ph idx="1"/>
          </p:nvPr>
        </p:nvSpPr>
        <p:spPr/>
        <p:txBody>
          <a:bodyPr>
            <a:normAutofit fontScale="92500"/>
          </a:bodyPr>
          <a:lstStyle/>
          <a:p>
            <a:pPr marL="344488" indent="-344488">
              <a:buClrTx/>
              <a:buFont typeface="Wingdings" panose="05000000000000000000" pitchFamily="2" charset="2"/>
              <a:buChar char="q"/>
            </a:pPr>
            <a:r>
              <a:rPr lang="en-US" dirty="0"/>
              <a:t>Involvement in community forms an essential component of success of a franchise organization.  Actually involvement in community should stem from the mission and goals of a corporation.  </a:t>
            </a:r>
            <a:endParaRPr lang="en-US" dirty="0" smtClean="0"/>
          </a:p>
          <a:p>
            <a:pPr marL="344488" indent="-344488">
              <a:buClrTx/>
              <a:buFont typeface="Wingdings" panose="05000000000000000000" pitchFamily="2" charset="2"/>
              <a:buChar char="q"/>
            </a:pPr>
            <a:r>
              <a:rPr lang="en-US" dirty="0" smtClean="0"/>
              <a:t>It </a:t>
            </a:r>
            <a:r>
              <a:rPr lang="en-US" dirty="0"/>
              <a:t>has proven time and again that community involvement is helpful in building brand and company image as well as acceptance of the franchise.  </a:t>
            </a:r>
            <a:endParaRPr lang="en-US" dirty="0" smtClean="0"/>
          </a:p>
          <a:p>
            <a:pPr marL="344488" indent="-344488">
              <a:buClrTx/>
              <a:buFont typeface="Wingdings" panose="05000000000000000000" pitchFamily="2" charset="2"/>
              <a:buChar char="q"/>
            </a:pPr>
            <a:r>
              <a:rPr lang="en-US" dirty="0" smtClean="0"/>
              <a:t>A </a:t>
            </a:r>
            <a:r>
              <a:rPr lang="en-US" dirty="0"/>
              <a:t>creative approach with unselfish motive brings considerable benefits.  Projects and activities should be carefully selected aligning interests with the inhabitants of the community.  </a:t>
            </a:r>
            <a:endParaRPr lang="en-US" dirty="0" smtClean="0"/>
          </a:p>
          <a:p>
            <a:pPr marL="344488" indent="-344488">
              <a:buClrTx/>
              <a:buFont typeface="Wingdings" panose="05000000000000000000" pitchFamily="2" charset="2"/>
              <a:buChar char="q"/>
            </a:pPr>
            <a:r>
              <a:rPr lang="en-US" dirty="0" smtClean="0"/>
              <a:t>Building </a:t>
            </a:r>
            <a:r>
              <a:rPr lang="en-US" dirty="0"/>
              <a:t>positive image and loyal customers by community involvement may prove to be more effective than advertisement and promotion. </a:t>
            </a:r>
          </a:p>
        </p:txBody>
      </p:sp>
    </p:spTree>
    <p:extLst>
      <p:ext uri="{BB962C8B-B14F-4D97-AF65-F5344CB8AC3E}">
        <p14:creationId xmlns:p14="http://schemas.microsoft.com/office/powerpoint/2010/main" val="813935807"/>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38200"/>
            <a:ext cx="7848600" cy="2460625"/>
          </a:xfrm>
        </p:spPr>
        <p:txBody>
          <a:bodyPr/>
          <a:lstStyle/>
          <a:p>
            <a:r>
              <a:rPr lang="en-US" sz="4400" b="1" dirty="0"/>
              <a:t>International Franchising</a:t>
            </a:r>
            <a:endParaRPr lang="en-US" sz="4400" dirty="0"/>
          </a:p>
        </p:txBody>
      </p:sp>
      <p:sp>
        <p:nvSpPr>
          <p:cNvPr id="3" name="Subtitle 2"/>
          <p:cNvSpPr>
            <a:spLocks noGrp="1"/>
          </p:cNvSpPr>
          <p:nvPr>
            <p:ph type="subTitle" idx="1"/>
          </p:nvPr>
        </p:nvSpPr>
        <p:spPr/>
        <p:txBody>
          <a:bodyPr/>
          <a:lstStyle/>
          <a:p>
            <a:r>
              <a:rPr lang="en-US" dirty="0"/>
              <a:t>Chapter </a:t>
            </a:r>
            <a:r>
              <a:rPr lang="en-US" dirty="0" smtClean="0"/>
              <a:t>14</a:t>
            </a:r>
            <a:endParaRPr lang="en-US" dirty="0"/>
          </a:p>
        </p:txBody>
      </p:sp>
    </p:spTree>
    <p:extLst>
      <p:ext uri="{BB962C8B-B14F-4D97-AF65-F5344CB8AC3E}">
        <p14:creationId xmlns:p14="http://schemas.microsoft.com/office/powerpoint/2010/main" val="444464206"/>
      </p:ext>
    </p:extLst>
  </p:cSld>
  <p:clrMapOvr>
    <a:masterClrMapping/>
  </p:clrMapOvr>
  <p:timing>
    <p:tnLst>
      <p:par>
        <p:cTn xmlns:p14="http://schemas.microsoft.com/office/powerpoint/2010/mai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3496" y="685800"/>
            <a:ext cx="8229600" cy="5715000"/>
          </a:xfrm>
        </p:spPr>
        <p:txBody>
          <a:bodyPr>
            <a:normAutofit/>
          </a:bodyPr>
          <a:lstStyle/>
          <a:p>
            <a:pPr marL="0" indent="0" algn="just">
              <a:buNone/>
            </a:pPr>
            <a:r>
              <a:rPr lang="en-US" i="1" dirty="0" smtClean="0"/>
              <a:t>“</a:t>
            </a:r>
            <a:r>
              <a:rPr lang="en-US" b="1" i="1" dirty="0" smtClean="0"/>
              <a:t>ALBAIK </a:t>
            </a:r>
            <a:r>
              <a:rPr lang="en-US" b="1" i="1" dirty="0"/>
              <a:t>has been built on hard work and dedication to the single objective of providing successive generations of loyal customers with high quality chicken and seafood meals, served fast and courteously, in a clean and inviting environment and at the best value for money. Today I am proud to say there are more than 50 ALBAIK restaurants, and with a commitment to being wherever our customers need us we shall continue to expand.” </a:t>
            </a:r>
            <a:endParaRPr lang="en-US" b="1" i="1" dirty="0" smtClean="0"/>
          </a:p>
          <a:p>
            <a:pPr marL="0" indent="0">
              <a:buNone/>
            </a:pPr>
            <a:endParaRPr lang="en-US" b="1" i="1" dirty="0" smtClean="0"/>
          </a:p>
          <a:p>
            <a:pPr marL="0" indent="0">
              <a:buNone/>
            </a:pPr>
            <a:endParaRPr lang="en-US" b="1" i="1" dirty="0" smtClean="0"/>
          </a:p>
          <a:p>
            <a:pPr marL="0" indent="0" algn="r">
              <a:buNone/>
            </a:pPr>
            <a:r>
              <a:rPr lang="en-US" b="1" i="1" dirty="0"/>
              <a:t>-</a:t>
            </a:r>
            <a:r>
              <a:rPr lang="en-US" b="1" dirty="0" err="1" smtClean="0"/>
              <a:t>Ihsan</a:t>
            </a:r>
            <a:r>
              <a:rPr lang="en-US" b="1" dirty="0" smtClean="0"/>
              <a:t> </a:t>
            </a:r>
            <a:r>
              <a:rPr lang="en-US" b="1" dirty="0" err="1"/>
              <a:t>AbuGhazalah</a:t>
            </a:r>
            <a:r>
              <a:rPr lang="en-US" b="1" dirty="0"/>
              <a:t>, Chairman, ALBAIK Restaurants.</a:t>
            </a:r>
          </a:p>
          <a:p>
            <a:pPr marL="0" indent="0">
              <a:buNone/>
            </a:pP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34200" y="5334000"/>
            <a:ext cx="1718896" cy="876300"/>
          </a:xfrm>
          <a:prstGeom prst="rect">
            <a:avLst/>
          </a:prstGeom>
          <a:noFill/>
          <a:ln>
            <a:noFill/>
          </a:ln>
          <a:effectLst>
            <a:outerShdw dist="35921" dir="2700000" algn="ctr" rotWithShape="0">
              <a:schemeClr val="bg2"/>
            </a:outerShdw>
            <a:reflection blurRad="6350" stA="50000" endA="275" endPos="40000" dist="1016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33259998"/>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Introduction </a:t>
            </a:r>
            <a:endParaRPr lang="en-US" b="1" dirty="0"/>
          </a:p>
        </p:txBody>
      </p:sp>
      <p:sp>
        <p:nvSpPr>
          <p:cNvPr id="3" name="Content Placeholder 2"/>
          <p:cNvSpPr>
            <a:spLocks noGrp="1"/>
          </p:cNvSpPr>
          <p:nvPr>
            <p:ph idx="1"/>
          </p:nvPr>
        </p:nvSpPr>
        <p:spPr>
          <a:xfrm>
            <a:off x="457200" y="2133600"/>
            <a:ext cx="8229600" cy="2362200"/>
          </a:xfrm>
        </p:spPr>
        <p:txBody>
          <a:bodyPr/>
          <a:lstStyle/>
          <a:p>
            <a:pPr marL="0" indent="0" algn="just">
              <a:buNone/>
            </a:pPr>
            <a:r>
              <a:rPr lang="en-US" dirty="0"/>
              <a:t>Franchising in the international market is expanding rapidly; in particular, restaurant franchises have seen a tremendous increase in recent years.  American restaurant franchises are now prevalent in almost every corner of the world</a:t>
            </a:r>
          </a:p>
        </p:txBody>
      </p:sp>
    </p:spTree>
    <p:extLst>
      <p:ext uri="{BB962C8B-B14F-4D97-AF65-F5344CB8AC3E}">
        <p14:creationId xmlns:p14="http://schemas.microsoft.com/office/powerpoint/2010/main" val="184054228"/>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Factors Related to International </a:t>
            </a:r>
            <a:r>
              <a:rPr lang="en-US" b="1" dirty="0" smtClean="0"/>
              <a:t>Expansion</a:t>
            </a:r>
            <a:endParaRPr lang="en-US" dirty="0"/>
          </a:p>
        </p:txBody>
      </p:sp>
      <p:sp>
        <p:nvSpPr>
          <p:cNvPr id="3" name="Content Placeholder 2"/>
          <p:cNvSpPr>
            <a:spLocks noGrp="1"/>
          </p:cNvSpPr>
          <p:nvPr>
            <p:ph idx="1"/>
          </p:nvPr>
        </p:nvSpPr>
        <p:spPr>
          <a:xfrm>
            <a:off x="457200" y="1828800"/>
            <a:ext cx="8458200" cy="4800600"/>
          </a:xfrm>
        </p:spPr>
        <p:txBody>
          <a:bodyPr>
            <a:normAutofit fontScale="92500" lnSpcReduction="10000"/>
          </a:bodyPr>
          <a:lstStyle/>
          <a:p>
            <a:pPr marL="461963" indent="-461963">
              <a:buClrTx/>
              <a:buFont typeface="Wingdings" panose="05000000000000000000" pitchFamily="2" charset="2"/>
              <a:buChar char="q"/>
            </a:pPr>
            <a:r>
              <a:rPr lang="en-US" sz="2200" b="1" dirty="0"/>
              <a:t>Expanded </a:t>
            </a:r>
            <a:r>
              <a:rPr lang="en-US" sz="2200" b="1" dirty="0" smtClean="0"/>
              <a:t>Market</a:t>
            </a:r>
          </a:p>
          <a:p>
            <a:pPr marL="0" indent="0">
              <a:buClrTx/>
              <a:buNone/>
            </a:pPr>
            <a:endParaRPr lang="en-US" sz="2200" b="1" dirty="0"/>
          </a:p>
          <a:p>
            <a:pPr marL="461963" indent="-461963">
              <a:buClrTx/>
              <a:buFont typeface="Wingdings" panose="05000000000000000000" pitchFamily="2" charset="2"/>
              <a:buChar char="q"/>
            </a:pPr>
            <a:r>
              <a:rPr lang="en-US" sz="2200" b="1" dirty="0"/>
              <a:t>Economic and Demographic Trends</a:t>
            </a:r>
          </a:p>
          <a:p>
            <a:pPr marL="804863" lvl="1" indent="-342900">
              <a:buClrTx/>
              <a:buFont typeface="Wingdings" panose="05000000000000000000" pitchFamily="2" charset="2"/>
              <a:buChar char="§"/>
            </a:pPr>
            <a:r>
              <a:rPr lang="en-US" sz="2200" dirty="0"/>
              <a:t>Increased educational levels of local populations round the world </a:t>
            </a:r>
            <a:endParaRPr lang="en-US" sz="2200" dirty="0" smtClean="0"/>
          </a:p>
          <a:p>
            <a:pPr marL="804863" lvl="1" indent="-342900">
              <a:buClrTx/>
              <a:buFont typeface="Wingdings" panose="05000000000000000000" pitchFamily="2" charset="2"/>
              <a:buChar char="§"/>
            </a:pPr>
            <a:r>
              <a:rPr lang="en-US" sz="2200" dirty="0"/>
              <a:t>Technological advancement </a:t>
            </a:r>
            <a:endParaRPr lang="en-US" sz="2200" dirty="0" smtClean="0"/>
          </a:p>
          <a:p>
            <a:pPr marL="804863" lvl="1" indent="-342900">
              <a:buClrTx/>
              <a:buFont typeface="Wingdings" panose="05000000000000000000" pitchFamily="2" charset="2"/>
              <a:buChar char="§"/>
            </a:pPr>
            <a:r>
              <a:rPr lang="en-US" sz="2200" dirty="0"/>
              <a:t>increased willingness of the younger generation to try new products and unconventional types of foods. </a:t>
            </a:r>
            <a:endParaRPr lang="en-US" sz="2200" dirty="0" smtClean="0"/>
          </a:p>
          <a:p>
            <a:pPr marL="804863" lvl="1" indent="-342900">
              <a:buClrTx/>
              <a:buFont typeface="Wingdings" panose="05000000000000000000" pitchFamily="2" charset="2"/>
              <a:buChar char="§"/>
            </a:pPr>
            <a:r>
              <a:rPr lang="en-US" sz="2200" dirty="0"/>
              <a:t>Rapid development of rural areas and the concentration of population in urban and industrial areas </a:t>
            </a:r>
            <a:endParaRPr lang="en-US" sz="2200" dirty="0" smtClean="0"/>
          </a:p>
          <a:p>
            <a:pPr marL="804863" lvl="1" indent="-342900">
              <a:buClrTx/>
              <a:buFont typeface="Wingdings" panose="05000000000000000000" pitchFamily="2" charset="2"/>
              <a:buChar char="§"/>
            </a:pPr>
            <a:r>
              <a:rPr lang="en-US" sz="2200" dirty="0"/>
              <a:t>With the economic growth comes an increase in the available disposable income of the families. </a:t>
            </a:r>
            <a:endParaRPr lang="en-US" sz="2200" dirty="0" smtClean="0"/>
          </a:p>
          <a:p>
            <a:pPr marL="804863" lvl="1" indent="-342900">
              <a:buClrTx/>
              <a:buFont typeface="Wingdings" panose="05000000000000000000" pitchFamily="2" charset="2"/>
              <a:buChar char="§"/>
            </a:pPr>
            <a:r>
              <a:rPr lang="en-US" sz="2200" dirty="0"/>
              <a:t>With all the industrial development occurring around the world, women have entered the workforce in a considerably large numbers. </a:t>
            </a:r>
            <a:endParaRPr lang="en-US" sz="2200" dirty="0" smtClean="0"/>
          </a:p>
          <a:p>
            <a:pPr marL="804863" lvl="1" indent="-342900">
              <a:buClrTx/>
              <a:buFont typeface="Wingdings" panose="05000000000000000000" pitchFamily="2" charset="2"/>
              <a:buChar char="§"/>
            </a:pPr>
            <a:r>
              <a:rPr lang="en-US" sz="2200" dirty="0"/>
              <a:t>There is an increased emphasis on convenience </a:t>
            </a:r>
            <a:endParaRPr lang="en-US" sz="2200" dirty="0" smtClean="0"/>
          </a:p>
          <a:p>
            <a:endParaRPr lang="en-US" dirty="0" smtClean="0"/>
          </a:p>
        </p:txBody>
      </p:sp>
    </p:spTree>
    <p:extLst>
      <p:ext uri="{BB962C8B-B14F-4D97-AF65-F5344CB8AC3E}">
        <p14:creationId xmlns:p14="http://schemas.microsoft.com/office/powerpoint/2010/main" val="3090530367"/>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Factors Related to International </a:t>
            </a:r>
            <a:r>
              <a:rPr lang="en-US" b="1" dirty="0" smtClean="0"/>
              <a:t>Expansion (continued) </a:t>
            </a:r>
            <a:endParaRPr lang="en-US" dirty="0"/>
          </a:p>
        </p:txBody>
      </p:sp>
      <p:sp>
        <p:nvSpPr>
          <p:cNvPr id="3" name="Content Placeholder 2"/>
          <p:cNvSpPr>
            <a:spLocks noGrp="1"/>
          </p:cNvSpPr>
          <p:nvPr>
            <p:ph idx="1"/>
          </p:nvPr>
        </p:nvSpPr>
        <p:spPr>
          <a:xfrm>
            <a:off x="457200" y="2209800"/>
            <a:ext cx="8001000" cy="4038600"/>
          </a:xfrm>
        </p:spPr>
        <p:txBody>
          <a:bodyPr>
            <a:normAutofit/>
          </a:bodyPr>
          <a:lstStyle/>
          <a:p>
            <a:pPr marL="461963" indent="-461963">
              <a:buClrTx/>
              <a:buFont typeface="Wingdings" panose="05000000000000000000" pitchFamily="2" charset="2"/>
              <a:buChar char="q"/>
            </a:pPr>
            <a:r>
              <a:rPr lang="en-US" sz="2200" b="1" dirty="0" smtClean="0"/>
              <a:t>Increased </a:t>
            </a:r>
            <a:r>
              <a:rPr lang="en-US" sz="2200" b="1" dirty="0"/>
              <a:t>Travel and Tourism </a:t>
            </a:r>
            <a:endParaRPr lang="en-US" sz="2200" b="1" dirty="0" smtClean="0"/>
          </a:p>
          <a:p>
            <a:pPr marL="0" indent="0">
              <a:buClrTx/>
              <a:buNone/>
            </a:pPr>
            <a:endParaRPr lang="en-US" sz="2200" b="1" dirty="0"/>
          </a:p>
          <a:p>
            <a:pPr marL="461963" indent="-461963">
              <a:buClrTx/>
              <a:buFont typeface="Wingdings" panose="05000000000000000000" pitchFamily="2" charset="2"/>
              <a:buChar char="q"/>
            </a:pPr>
            <a:r>
              <a:rPr lang="en-US" sz="2200" b="1" dirty="0"/>
              <a:t>Quality of Products and Services </a:t>
            </a:r>
            <a:endParaRPr lang="en-US" sz="2200" b="1" dirty="0" smtClean="0"/>
          </a:p>
          <a:p>
            <a:pPr marL="0" indent="0">
              <a:buClrTx/>
              <a:buNone/>
            </a:pPr>
            <a:endParaRPr lang="en-US" sz="2200" b="1" dirty="0"/>
          </a:p>
          <a:p>
            <a:pPr marL="461963" indent="-461963">
              <a:buClrTx/>
              <a:buFont typeface="Wingdings" panose="05000000000000000000" pitchFamily="2" charset="2"/>
              <a:buChar char="q"/>
            </a:pPr>
            <a:r>
              <a:rPr lang="en-US" sz="2200" b="1" dirty="0"/>
              <a:t>Technological </a:t>
            </a:r>
            <a:r>
              <a:rPr lang="en-US" sz="2200" b="1" dirty="0" smtClean="0"/>
              <a:t>Advancement</a:t>
            </a:r>
          </a:p>
          <a:p>
            <a:pPr marL="0" indent="0">
              <a:buClrTx/>
              <a:buNone/>
            </a:pPr>
            <a:endParaRPr lang="en-US" sz="2200" b="1" dirty="0"/>
          </a:p>
          <a:p>
            <a:pPr marL="461963" indent="-461963">
              <a:buClrTx/>
              <a:buFont typeface="Wingdings" panose="05000000000000000000" pitchFamily="2" charset="2"/>
              <a:buChar char="q"/>
            </a:pPr>
            <a:r>
              <a:rPr lang="en-US" sz="2200" b="1" dirty="0"/>
              <a:t>Business Management  </a:t>
            </a:r>
            <a:endParaRPr lang="en-US" sz="2200" b="1" dirty="0" smtClean="0"/>
          </a:p>
          <a:p>
            <a:pPr marL="0" indent="0">
              <a:buClrTx/>
              <a:buNone/>
            </a:pPr>
            <a:endParaRPr lang="en-US" sz="2200" b="1" dirty="0"/>
          </a:p>
          <a:p>
            <a:pPr marL="461963" indent="-461963">
              <a:buClrTx/>
              <a:buFont typeface="Wingdings" panose="05000000000000000000" pitchFamily="2" charset="2"/>
              <a:buChar char="q"/>
            </a:pPr>
            <a:r>
              <a:rPr lang="en-US" sz="2200" b="1" dirty="0"/>
              <a:t>Political Climate</a:t>
            </a:r>
          </a:p>
          <a:p>
            <a:endParaRPr lang="en-US" dirty="0" smtClean="0"/>
          </a:p>
        </p:txBody>
      </p:sp>
    </p:spTree>
    <p:extLst>
      <p:ext uri="{BB962C8B-B14F-4D97-AF65-F5344CB8AC3E}">
        <p14:creationId xmlns:p14="http://schemas.microsoft.com/office/powerpoint/2010/main" val="188665139"/>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Expanded </a:t>
            </a:r>
            <a:r>
              <a:rPr lang="en-US" b="1" dirty="0" smtClean="0"/>
              <a:t>Market</a:t>
            </a:r>
            <a:endParaRPr lang="en-US" dirty="0"/>
          </a:p>
        </p:txBody>
      </p:sp>
      <p:sp>
        <p:nvSpPr>
          <p:cNvPr id="4" name="Text Placeholder 3"/>
          <p:cNvSpPr>
            <a:spLocks noGrp="1"/>
          </p:cNvSpPr>
          <p:nvPr>
            <p:ph type="body" sz="half" idx="2"/>
          </p:nvPr>
        </p:nvSpPr>
        <p:spPr/>
        <p:txBody>
          <a:bodyPr/>
          <a:lstStyle/>
          <a:p>
            <a:r>
              <a:rPr lang="en-US" b="1" dirty="0"/>
              <a:t>Examples of how Coke and Pepsi branded their cans with local </a:t>
            </a:r>
            <a:r>
              <a:rPr lang="en-US" b="1" dirty="0" smtClean="0"/>
              <a:t>restaurant.</a:t>
            </a:r>
          </a:p>
          <a:p>
            <a:endParaRPr lang="en-US" b="1" dirty="0"/>
          </a:p>
          <a:p>
            <a:endParaRPr lang="en-US" b="1" dirty="0" smtClean="0"/>
          </a:p>
          <a:p>
            <a:endParaRPr lang="en-US" b="1" dirty="0"/>
          </a:p>
          <a:p>
            <a:endParaRPr lang="en-US" b="1" dirty="0" smtClean="0"/>
          </a:p>
          <a:p>
            <a:endParaRPr lang="en-US" b="1" dirty="0"/>
          </a:p>
          <a:p>
            <a:endParaRPr lang="en-US" b="1" dirty="0" smtClean="0"/>
          </a:p>
          <a:p>
            <a:endParaRPr lang="en-US" b="1" dirty="0"/>
          </a:p>
          <a:p>
            <a:endParaRPr lang="en-US" b="1" dirty="0" smtClean="0"/>
          </a:p>
          <a:p>
            <a:endParaRPr lang="en-US" b="1" dirty="0"/>
          </a:p>
          <a:p>
            <a:endParaRPr lang="en-US" b="1" dirty="0" smtClean="0"/>
          </a:p>
          <a:p>
            <a:pPr algn="r"/>
            <a:endParaRPr lang="en-US" sz="1200" i="1" dirty="0"/>
          </a:p>
          <a:p>
            <a:pPr algn="r"/>
            <a:r>
              <a:rPr lang="en-US" sz="1200" i="1" dirty="0"/>
              <a:t>(Photo courtesy </a:t>
            </a:r>
            <a:r>
              <a:rPr lang="en-US" sz="1200" i="1" dirty="0" err="1"/>
              <a:t>Albaik</a:t>
            </a:r>
            <a:r>
              <a:rPr lang="en-US" sz="1200" i="1" dirty="0"/>
              <a:t> Restaurants)</a:t>
            </a:r>
          </a:p>
          <a:p>
            <a:endParaRPr lang="en-US" dirty="0"/>
          </a:p>
        </p:txBody>
      </p:sp>
      <p:pic>
        <p:nvPicPr>
          <p:cNvPr id="20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3800" y="2286000"/>
            <a:ext cx="1343025" cy="24955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286000"/>
            <a:ext cx="1446999" cy="24955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98237313"/>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Points to Consider in International Franchising </a:t>
            </a:r>
            <a:endParaRPr lang="en-US" dirty="0"/>
          </a:p>
        </p:txBody>
      </p:sp>
      <p:sp>
        <p:nvSpPr>
          <p:cNvPr id="3" name="Content Placeholder 2"/>
          <p:cNvSpPr>
            <a:spLocks noGrp="1"/>
          </p:cNvSpPr>
          <p:nvPr>
            <p:ph idx="1"/>
          </p:nvPr>
        </p:nvSpPr>
        <p:spPr>
          <a:xfrm>
            <a:off x="457200" y="1981200"/>
            <a:ext cx="8229600" cy="4267200"/>
          </a:xfrm>
        </p:spPr>
        <p:txBody>
          <a:bodyPr>
            <a:normAutofit fontScale="92500" lnSpcReduction="10000"/>
          </a:bodyPr>
          <a:lstStyle/>
          <a:p>
            <a:pPr marL="461963" indent="-461963">
              <a:buClrTx/>
              <a:buFont typeface="Wingdings" panose="05000000000000000000" pitchFamily="2" charset="2"/>
              <a:buChar char="q"/>
              <a:tabLst>
                <a:tab pos="461963" algn="l"/>
              </a:tabLst>
            </a:pPr>
            <a:r>
              <a:rPr lang="en-US" b="1" dirty="0"/>
              <a:t>Political Environment and Legal </a:t>
            </a:r>
            <a:r>
              <a:rPr lang="en-US" b="1" dirty="0" smtClean="0"/>
              <a:t>Considerations</a:t>
            </a:r>
          </a:p>
          <a:p>
            <a:pPr marL="0" indent="0">
              <a:buClrTx/>
              <a:buNone/>
              <a:tabLst>
                <a:tab pos="461963" algn="l"/>
              </a:tabLst>
            </a:pPr>
            <a:r>
              <a:rPr lang="en-US" b="1" dirty="0" smtClean="0"/>
              <a:t> </a:t>
            </a:r>
            <a:endParaRPr lang="en-US" dirty="0"/>
          </a:p>
          <a:p>
            <a:pPr marL="461963" indent="-461963">
              <a:buClrTx/>
              <a:buFont typeface="Wingdings" panose="05000000000000000000" pitchFamily="2" charset="2"/>
              <a:buChar char="q"/>
              <a:tabLst>
                <a:tab pos="461963" algn="l"/>
              </a:tabLst>
            </a:pPr>
            <a:r>
              <a:rPr lang="en-US" b="1" dirty="0"/>
              <a:t>Language, Culture and </a:t>
            </a:r>
            <a:r>
              <a:rPr lang="en-US" b="1" dirty="0" smtClean="0"/>
              <a:t>Traditions</a:t>
            </a:r>
          </a:p>
          <a:p>
            <a:pPr marL="0" indent="0">
              <a:buClrTx/>
              <a:buNone/>
              <a:tabLst>
                <a:tab pos="461963" algn="l"/>
              </a:tabLst>
            </a:pPr>
            <a:endParaRPr lang="en-US" dirty="0"/>
          </a:p>
          <a:p>
            <a:pPr marL="461963" indent="-461963">
              <a:buClrTx/>
              <a:buFont typeface="Wingdings" panose="05000000000000000000" pitchFamily="2" charset="2"/>
              <a:buChar char="q"/>
              <a:tabLst>
                <a:tab pos="461963" algn="l"/>
              </a:tabLst>
            </a:pPr>
            <a:r>
              <a:rPr lang="en-US" b="1" dirty="0"/>
              <a:t>Menu Items and </a:t>
            </a:r>
            <a:r>
              <a:rPr lang="en-US" b="1" dirty="0" smtClean="0"/>
              <a:t>Service</a:t>
            </a:r>
          </a:p>
          <a:p>
            <a:pPr marL="0" indent="0">
              <a:buClrTx/>
              <a:buNone/>
              <a:tabLst>
                <a:tab pos="461963" algn="l"/>
              </a:tabLst>
            </a:pPr>
            <a:endParaRPr lang="en-US" dirty="0"/>
          </a:p>
          <a:p>
            <a:pPr marL="461963" indent="-461963">
              <a:buClrTx/>
              <a:buFont typeface="Wingdings" panose="05000000000000000000" pitchFamily="2" charset="2"/>
              <a:buChar char="q"/>
              <a:tabLst>
                <a:tab pos="461963" algn="l"/>
              </a:tabLst>
            </a:pPr>
            <a:r>
              <a:rPr lang="en-US" b="1" dirty="0"/>
              <a:t>Demographic and Economic </a:t>
            </a:r>
            <a:r>
              <a:rPr lang="en-US" b="1" dirty="0" smtClean="0"/>
              <a:t>Data</a:t>
            </a:r>
          </a:p>
          <a:p>
            <a:pPr marL="0" indent="0">
              <a:buClrTx/>
              <a:buNone/>
              <a:tabLst>
                <a:tab pos="461963" algn="l"/>
              </a:tabLst>
            </a:pPr>
            <a:endParaRPr lang="en-US" dirty="0"/>
          </a:p>
          <a:p>
            <a:pPr marL="461963" indent="-461963">
              <a:buClrTx/>
              <a:buFont typeface="Wingdings" panose="05000000000000000000" pitchFamily="2" charset="2"/>
              <a:buChar char="q"/>
              <a:tabLst>
                <a:tab pos="461963" algn="l"/>
              </a:tabLst>
            </a:pPr>
            <a:r>
              <a:rPr lang="en-US" b="1" dirty="0"/>
              <a:t>Availability of </a:t>
            </a:r>
            <a:r>
              <a:rPr lang="en-US" b="1" dirty="0" smtClean="0"/>
              <a:t>Resources</a:t>
            </a:r>
          </a:p>
          <a:p>
            <a:pPr marL="0" indent="0">
              <a:buClrTx/>
              <a:buNone/>
              <a:tabLst>
                <a:tab pos="461963" algn="l"/>
              </a:tabLst>
            </a:pPr>
            <a:endParaRPr lang="en-US" dirty="0"/>
          </a:p>
          <a:p>
            <a:pPr marL="461963" indent="-461963">
              <a:buClrTx/>
              <a:buFont typeface="Wingdings" panose="05000000000000000000" pitchFamily="2" charset="2"/>
              <a:buChar char="q"/>
              <a:tabLst>
                <a:tab pos="461963" algn="l"/>
              </a:tabLst>
            </a:pPr>
            <a:r>
              <a:rPr lang="en-US" b="1" dirty="0"/>
              <a:t>Technology Transfer</a:t>
            </a:r>
            <a:endParaRPr lang="en-US" dirty="0"/>
          </a:p>
          <a:p>
            <a:endParaRPr lang="en-US" dirty="0"/>
          </a:p>
        </p:txBody>
      </p:sp>
    </p:spTree>
    <p:extLst>
      <p:ext uri="{BB962C8B-B14F-4D97-AF65-F5344CB8AC3E}">
        <p14:creationId xmlns:p14="http://schemas.microsoft.com/office/powerpoint/2010/main" val="2550870313"/>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38200"/>
            <a:ext cx="7848600" cy="2460625"/>
          </a:xfrm>
        </p:spPr>
        <p:txBody>
          <a:bodyPr/>
          <a:lstStyle/>
          <a:p>
            <a:r>
              <a:rPr lang="en-US" sz="4400" b="1" dirty="0"/>
              <a:t>Going International</a:t>
            </a:r>
            <a:endParaRPr lang="en-US" sz="4400" dirty="0"/>
          </a:p>
        </p:txBody>
      </p:sp>
      <p:sp>
        <p:nvSpPr>
          <p:cNvPr id="3" name="Subtitle 2"/>
          <p:cNvSpPr>
            <a:spLocks noGrp="1"/>
          </p:cNvSpPr>
          <p:nvPr>
            <p:ph type="subTitle" idx="1"/>
          </p:nvPr>
        </p:nvSpPr>
        <p:spPr/>
        <p:txBody>
          <a:bodyPr/>
          <a:lstStyle/>
          <a:p>
            <a:r>
              <a:rPr lang="en-US" dirty="0"/>
              <a:t>Chapter </a:t>
            </a:r>
            <a:r>
              <a:rPr lang="en-US" dirty="0" smtClean="0"/>
              <a:t>15</a:t>
            </a:r>
            <a:endParaRPr lang="en-US" dirty="0"/>
          </a:p>
        </p:txBody>
      </p:sp>
    </p:spTree>
    <p:extLst>
      <p:ext uri="{BB962C8B-B14F-4D97-AF65-F5344CB8AC3E}">
        <p14:creationId xmlns:p14="http://schemas.microsoft.com/office/powerpoint/2010/main" val="2831640252"/>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14400" y="838200"/>
            <a:ext cx="8001000" cy="646331"/>
          </a:xfrm>
          <a:prstGeom prst="rect">
            <a:avLst/>
          </a:prstGeom>
        </p:spPr>
        <p:txBody>
          <a:bodyPr wrap="square">
            <a:spAutoFit/>
          </a:bodyPr>
          <a:lstStyle/>
          <a:p>
            <a:endParaRPr lang="en-US" sz="3600" b="1" dirty="0" smtClean="0">
              <a:solidFill>
                <a:srgbClr val="FF0000"/>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3204370219"/>
              </p:ext>
            </p:extLst>
          </p:nvPr>
        </p:nvGraphicFramePr>
        <p:xfrm>
          <a:off x="3039762" y="685801"/>
          <a:ext cx="5875638" cy="5788022"/>
        </p:xfrm>
        <a:graphic>
          <a:graphicData uri="http://schemas.openxmlformats.org/drawingml/2006/table">
            <a:tbl>
              <a:tblPr firstRow="1" firstCol="1" bandRow="1">
                <a:tableStyleId>{F5AB1C69-6EDB-4FF4-983F-18BD219EF322}</a:tableStyleId>
              </a:tblPr>
              <a:tblGrid>
                <a:gridCol w="1958546"/>
                <a:gridCol w="1958546"/>
                <a:gridCol w="1958546"/>
              </a:tblGrid>
              <a:tr h="1024262">
                <a:tc>
                  <a:txBody>
                    <a:bodyPr/>
                    <a:lstStyle/>
                    <a:p>
                      <a:pPr marL="0" marR="0" algn="ctr">
                        <a:lnSpc>
                          <a:spcPct val="150000"/>
                        </a:lnSpc>
                        <a:spcBef>
                          <a:spcPts val="0"/>
                        </a:spcBef>
                        <a:spcAft>
                          <a:spcPts val="1000"/>
                        </a:spcAft>
                      </a:pPr>
                      <a:r>
                        <a:rPr lang="en-US" sz="1600" dirty="0">
                          <a:effectLst/>
                        </a:rPr>
                        <a:t>Chain</a:t>
                      </a:r>
                      <a:endParaRPr lang="en-US" sz="1600" dirty="0">
                        <a:effectLst/>
                        <a:latin typeface="Calibri"/>
                        <a:ea typeface="Calibri"/>
                        <a:cs typeface="Times New Roman"/>
                      </a:endParaRPr>
                    </a:p>
                  </a:txBody>
                  <a:tcPr marL="68580" marR="68580" marT="0" marB="0" anchor="ctr"/>
                </a:tc>
                <a:tc>
                  <a:txBody>
                    <a:bodyPr/>
                    <a:lstStyle/>
                    <a:p>
                      <a:pPr marL="0" marR="0" algn="ctr">
                        <a:lnSpc>
                          <a:spcPct val="150000"/>
                        </a:lnSpc>
                        <a:spcBef>
                          <a:spcPts val="0"/>
                        </a:spcBef>
                        <a:spcAft>
                          <a:spcPts val="1000"/>
                        </a:spcAft>
                      </a:pPr>
                      <a:r>
                        <a:rPr lang="en-US" sz="1600" dirty="0">
                          <a:effectLst/>
                        </a:rPr>
                        <a:t>U.S. </a:t>
                      </a:r>
                      <a:r>
                        <a:rPr lang="en-US" sz="1600" dirty="0" smtClean="0">
                          <a:effectLst/>
                        </a:rPr>
                        <a:t>System wide </a:t>
                      </a:r>
                      <a:r>
                        <a:rPr lang="en-US" sz="1600" dirty="0">
                          <a:effectLst/>
                        </a:rPr>
                        <a:t>Foodservice Sales (in millions)</a:t>
                      </a:r>
                      <a:endParaRPr lang="en-US" sz="1600" dirty="0">
                        <a:effectLst/>
                        <a:latin typeface="Calibri"/>
                        <a:ea typeface="Calibri"/>
                        <a:cs typeface="Times New Roman"/>
                      </a:endParaRPr>
                    </a:p>
                  </a:txBody>
                  <a:tcPr marL="68580" marR="68580" marT="0" marB="0" anchor="ctr"/>
                </a:tc>
                <a:tc>
                  <a:txBody>
                    <a:bodyPr/>
                    <a:lstStyle/>
                    <a:p>
                      <a:pPr marL="0" marR="0" algn="ctr">
                        <a:lnSpc>
                          <a:spcPct val="150000"/>
                        </a:lnSpc>
                        <a:spcBef>
                          <a:spcPts val="0"/>
                        </a:spcBef>
                        <a:spcAft>
                          <a:spcPts val="1000"/>
                        </a:spcAft>
                      </a:pPr>
                      <a:r>
                        <a:rPr lang="en-US" sz="1600" dirty="0">
                          <a:effectLst/>
                        </a:rPr>
                        <a:t>Total U.S. Units</a:t>
                      </a:r>
                      <a:endParaRPr lang="en-US" sz="1600" dirty="0">
                        <a:effectLst/>
                        <a:latin typeface="Calibri"/>
                        <a:ea typeface="Calibri"/>
                        <a:cs typeface="Times New Roman"/>
                      </a:endParaRPr>
                    </a:p>
                  </a:txBody>
                  <a:tcPr marL="68580" marR="68580" marT="0" marB="0" anchor="ctr"/>
                </a:tc>
              </a:tr>
              <a:tr h="670115">
                <a:tc>
                  <a:txBody>
                    <a:bodyPr/>
                    <a:lstStyle/>
                    <a:p>
                      <a:pPr marL="0" marR="0">
                        <a:lnSpc>
                          <a:spcPct val="150000"/>
                        </a:lnSpc>
                        <a:spcBef>
                          <a:spcPts val="0"/>
                        </a:spcBef>
                        <a:spcAft>
                          <a:spcPts val="1000"/>
                        </a:spcAft>
                      </a:pPr>
                      <a:r>
                        <a:rPr lang="en-US" sz="1600" dirty="0">
                          <a:effectLst/>
                        </a:rPr>
                        <a:t>Kentucky </a:t>
                      </a:r>
                      <a:r>
                        <a:rPr lang="en-US" sz="1600" dirty="0" smtClean="0">
                          <a:effectLst/>
                        </a:rPr>
                        <a:t>Fried</a:t>
                      </a:r>
                      <a:endParaRPr lang="en-US" sz="1600" dirty="0">
                        <a:effectLst/>
                        <a:latin typeface="Calibri"/>
                        <a:ea typeface="Calibri"/>
                        <a:cs typeface="Times New Roman"/>
                      </a:endParaRPr>
                    </a:p>
                  </a:txBody>
                  <a:tcPr marL="68580" marR="68580" marT="0" marB="0"/>
                </a:tc>
                <a:tc>
                  <a:txBody>
                    <a:bodyPr/>
                    <a:lstStyle/>
                    <a:p>
                      <a:pPr marL="0" marR="0" algn="ctr">
                        <a:lnSpc>
                          <a:spcPct val="150000"/>
                        </a:lnSpc>
                        <a:spcBef>
                          <a:spcPts val="0"/>
                        </a:spcBef>
                        <a:spcAft>
                          <a:spcPts val="1000"/>
                        </a:spcAft>
                      </a:pPr>
                      <a:r>
                        <a:rPr lang="en-US" sz="1600" dirty="0">
                          <a:effectLst/>
                        </a:rPr>
                        <a:t>$1,147.0</a:t>
                      </a:r>
                      <a:endParaRPr lang="en-US" sz="1600" dirty="0">
                        <a:effectLst/>
                        <a:latin typeface="Calibri"/>
                        <a:ea typeface="Calibri"/>
                        <a:cs typeface="Times New Roman"/>
                      </a:endParaRPr>
                    </a:p>
                  </a:txBody>
                  <a:tcPr marL="68580" marR="68580" marT="0" marB="0" anchor="ctr"/>
                </a:tc>
                <a:tc>
                  <a:txBody>
                    <a:bodyPr/>
                    <a:lstStyle/>
                    <a:p>
                      <a:pPr marL="0" marR="0" algn="ctr">
                        <a:lnSpc>
                          <a:spcPct val="150000"/>
                        </a:lnSpc>
                        <a:spcBef>
                          <a:spcPts val="0"/>
                        </a:spcBef>
                        <a:spcAft>
                          <a:spcPts val="1000"/>
                        </a:spcAft>
                      </a:pPr>
                      <a:r>
                        <a:rPr lang="en-US" sz="1600" dirty="0">
                          <a:effectLst/>
                        </a:rPr>
                        <a:t>4,402</a:t>
                      </a:r>
                      <a:endParaRPr lang="en-US" sz="1600" dirty="0">
                        <a:effectLst/>
                        <a:latin typeface="Calibri"/>
                        <a:ea typeface="Calibri"/>
                        <a:cs typeface="Times New Roman"/>
                      </a:endParaRPr>
                    </a:p>
                  </a:txBody>
                  <a:tcPr marL="68580" marR="68580" marT="0" marB="0" anchor="ctr"/>
                </a:tc>
              </a:tr>
              <a:tr h="418814">
                <a:tc>
                  <a:txBody>
                    <a:bodyPr/>
                    <a:lstStyle/>
                    <a:p>
                      <a:pPr marL="0" marR="0">
                        <a:lnSpc>
                          <a:spcPct val="150000"/>
                        </a:lnSpc>
                        <a:spcBef>
                          <a:spcPts val="0"/>
                        </a:spcBef>
                        <a:spcAft>
                          <a:spcPts val="1000"/>
                        </a:spcAft>
                      </a:pPr>
                      <a:r>
                        <a:rPr lang="en-US" sz="1600">
                          <a:effectLst/>
                        </a:rPr>
                        <a:t>McDonald’s</a:t>
                      </a:r>
                      <a:endParaRPr lang="en-US" sz="1600">
                        <a:effectLst/>
                        <a:latin typeface="Calibri"/>
                        <a:ea typeface="Calibri"/>
                        <a:cs typeface="Times New Roman"/>
                      </a:endParaRPr>
                    </a:p>
                  </a:txBody>
                  <a:tcPr marL="68580" marR="68580" marT="0" marB="0"/>
                </a:tc>
                <a:tc>
                  <a:txBody>
                    <a:bodyPr/>
                    <a:lstStyle/>
                    <a:p>
                      <a:pPr marL="0" marR="0" algn="ctr">
                        <a:lnSpc>
                          <a:spcPct val="150000"/>
                        </a:lnSpc>
                        <a:spcBef>
                          <a:spcPts val="0"/>
                        </a:spcBef>
                        <a:spcAft>
                          <a:spcPts val="1000"/>
                        </a:spcAft>
                      </a:pPr>
                      <a:r>
                        <a:rPr lang="en-US" sz="1600" dirty="0">
                          <a:effectLst/>
                        </a:rPr>
                        <a:t>1,033.0</a:t>
                      </a:r>
                      <a:endParaRPr lang="en-US" sz="1600" dirty="0">
                        <a:effectLst/>
                        <a:latin typeface="Calibri"/>
                        <a:ea typeface="Calibri"/>
                        <a:cs typeface="Times New Roman"/>
                      </a:endParaRPr>
                    </a:p>
                  </a:txBody>
                  <a:tcPr marL="68580" marR="68580" marT="0" marB="0" anchor="ctr"/>
                </a:tc>
                <a:tc>
                  <a:txBody>
                    <a:bodyPr/>
                    <a:lstStyle/>
                    <a:p>
                      <a:pPr marL="0" marR="0" algn="ctr">
                        <a:lnSpc>
                          <a:spcPct val="150000"/>
                        </a:lnSpc>
                        <a:spcBef>
                          <a:spcPts val="0"/>
                        </a:spcBef>
                        <a:spcAft>
                          <a:spcPts val="1000"/>
                        </a:spcAft>
                      </a:pPr>
                      <a:r>
                        <a:rPr lang="en-US" sz="1600" dirty="0">
                          <a:effectLst/>
                        </a:rPr>
                        <a:t>2,272</a:t>
                      </a:r>
                      <a:endParaRPr lang="en-US" sz="1600" dirty="0">
                        <a:effectLst/>
                        <a:latin typeface="Calibri"/>
                        <a:ea typeface="Calibri"/>
                        <a:cs typeface="Times New Roman"/>
                      </a:endParaRPr>
                    </a:p>
                  </a:txBody>
                  <a:tcPr marL="68580" marR="68580" marT="0" marB="0" anchor="ctr"/>
                </a:tc>
              </a:tr>
              <a:tr h="418814">
                <a:tc>
                  <a:txBody>
                    <a:bodyPr/>
                    <a:lstStyle/>
                    <a:p>
                      <a:pPr marL="0" marR="0">
                        <a:lnSpc>
                          <a:spcPct val="150000"/>
                        </a:lnSpc>
                        <a:spcBef>
                          <a:spcPts val="0"/>
                        </a:spcBef>
                        <a:spcAft>
                          <a:spcPts val="1000"/>
                        </a:spcAft>
                      </a:pPr>
                      <a:r>
                        <a:rPr lang="en-US" sz="1600" dirty="0">
                          <a:effectLst/>
                        </a:rPr>
                        <a:t>A&amp;W</a:t>
                      </a:r>
                      <a:endParaRPr lang="en-US" sz="1600" dirty="0">
                        <a:effectLst/>
                        <a:latin typeface="Calibri"/>
                        <a:ea typeface="Calibri"/>
                        <a:cs typeface="Times New Roman"/>
                      </a:endParaRPr>
                    </a:p>
                  </a:txBody>
                  <a:tcPr marL="68580" marR="68580" marT="0" marB="0"/>
                </a:tc>
                <a:tc>
                  <a:txBody>
                    <a:bodyPr/>
                    <a:lstStyle/>
                    <a:p>
                      <a:pPr marL="0" marR="0" algn="ctr">
                        <a:lnSpc>
                          <a:spcPct val="150000"/>
                        </a:lnSpc>
                        <a:spcBef>
                          <a:spcPts val="0"/>
                        </a:spcBef>
                        <a:spcAft>
                          <a:spcPts val="1000"/>
                        </a:spcAft>
                      </a:pPr>
                      <a:r>
                        <a:rPr lang="en-US" sz="1600" dirty="0">
                          <a:effectLst/>
                        </a:rPr>
                        <a:t>309.0</a:t>
                      </a:r>
                      <a:endParaRPr lang="en-US" sz="1600" dirty="0">
                        <a:effectLst/>
                        <a:latin typeface="Calibri"/>
                        <a:ea typeface="Calibri"/>
                        <a:cs typeface="Times New Roman"/>
                      </a:endParaRPr>
                    </a:p>
                  </a:txBody>
                  <a:tcPr marL="68580" marR="68580" marT="0" marB="0" anchor="ctr"/>
                </a:tc>
                <a:tc>
                  <a:txBody>
                    <a:bodyPr/>
                    <a:lstStyle/>
                    <a:p>
                      <a:pPr marL="0" marR="0" algn="ctr">
                        <a:lnSpc>
                          <a:spcPct val="150000"/>
                        </a:lnSpc>
                        <a:spcBef>
                          <a:spcPts val="0"/>
                        </a:spcBef>
                        <a:spcAft>
                          <a:spcPts val="1000"/>
                        </a:spcAft>
                      </a:pPr>
                      <a:r>
                        <a:rPr lang="en-US" sz="1600" dirty="0">
                          <a:effectLst/>
                        </a:rPr>
                        <a:t>2,480</a:t>
                      </a:r>
                      <a:endParaRPr lang="en-US" sz="1600" dirty="0">
                        <a:effectLst/>
                        <a:latin typeface="Calibri"/>
                        <a:ea typeface="Calibri"/>
                        <a:cs typeface="Times New Roman"/>
                      </a:endParaRPr>
                    </a:p>
                  </a:txBody>
                  <a:tcPr marL="68580" marR="68580" marT="0" marB="0" anchor="ctr"/>
                </a:tc>
              </a:tr>
              <a:tr h="418814">
                <a:tc>
                  <a:txBody>
                    <a:bodyPr/>
                    <a:lstStyle/>
                    <a:p>
                      <a:pPr marL="0" marR="0">
                        <a:lnSpc>
                          <a:spcPct val="150000"/>
                        </a:lnSpc>
                        <a:spcBef>
                          <a:spcPts val="0"/>
                        </a:spcBef>
                        <a:spcAft>
                          <a:spcPts val="1000"/>
                        </a:spcAft>
                      </a:pPr>
                      <a:r>
                        <a:rPr lang="en-US" sz="1600" dirty="0">
                          <a:effectLst/>
                        </a:rPr>
                        <a:t>Burger King</a:t>
                      </a:r>
                      <a:endParaRPr lang="en-US" sz="1600" dirty="0">
                        <a:effectLst/>
                        <a:latin typeface="Calibri"/>
                        <a:ea typeface="Calibri"/>
                        <a:cs typeface="Times New Roman"/>
                      </a:endParaRPr>
                    </a:p>
                  </a:txBody>
                  <a:tcPr marL="68580" marR="68580" marT="0" marB="0"/>
                </a:tc>
                <a:tc>
                  <a:txBody>
                    <a:bodyPr/>
                    <a:lstStyle/>
                    <a:p>
                      <a:pPr marL="0" marR="0" algn="ctr">
                        <a:lnSpc>
                          <a:spcPct val="150000"/>
                        </a:lnSpc>
                        <a:spcBef>
                          <a:spcPts val="0"/>
                        </a:spcBef>
                        <a:spcAft>
                          <a:spcPts val="1000"/>
                        </a:spcAft>
                      </a:pPr>
                      <a:r>
                        <a:rPr lang="en-US" sz="1600" dirty="0">
                          <a:effectLst/>
                        </a:rPr>
                        <a:t>275.0</a:t>
                      </a:r>
                      <a:endParaRPr lang="en-US" sz="1600" dirty="0">
                        <a:effectLst/>
                        <a:latin typeface="Calibri"/>
                        <a:ea typeface="Calibri"/>
                        <a:cs typeface="Times New Roman"/>
                      </a:endParaRPr>
                    </a:p>
                  </a:txBody>
                  <a:tcPr marL="68580" marR="68580" marT="0" marB="0" anchor="ctr"/>
                </a:tc>
                <a:tc>
                  <a:txBody>
                    <a:bodyPr/>
                    <a:lstStyle/>
                    <a:p>
                      <a:pPr marL="0" marR="0" algn="ctr">
                        <a:lnSpc>
                          <a:spcPct val="150000"/>
                        </a:lnSpc>
                        <a:spcBef>
                          <a:spcPts val="0"/>
                        </a:spcBef>
                        <a:spcAft>
                          <a:spcPts val="1000"/>
                        </a:spcAft>
                      </a:pPr>
                      <a:r>
                        <a:rPr lang="en-US" sz="1600" dirty="0">
                          <a:effectLst/>
                        </a:rPr>
                        <a:t>982</a:t>
                      </a:r>
                      <a:endParaRPr lang="en-US" sz="1600" dirty="0">
                        <a:effectLst/>
                        <a:latin typeface="Calibri"/>
                        <a:ea typeface="Calibri"/>
                        <a:cs typeface="Times New Roman"/>
                      </a:endParaRPr>
                    </a:p>
                  </a:txBody>
                  <a:tcPr marL="68580" marR="68580" marT="0" marB="0" anchor="ctr"/>
                </a:tc>
              </a:tr>
              <a:tr h="670115">
                <a:tc>
                  <a:txBody>
                    <a:bodyPr/>
                    <a:lstStyle/>
                    <a:p>
                      <a:pPr marL="0" marR="0">
                        <a:lnSpc>
                          <a:spcPct val="150000"/>
                        </a:lnSpc>
                        <a:spcBef>
                          <a:spcPts val="0"/>
                        </a:spcBef>
                        <a:spcAft>
                          <a:spcPts val="1000"/>
                        </a:spcAft>
                      </a:pPr>
                      <a:r>
                        <a:rPr lang="en-US" sz="1600">
                          <a:effectLst/>
                        </a:rPr>
                        <a:t>Howard Johnson</a:t>
                      </a:r>
                      <a:endParaRPr lang="en-US" sz="1600">
                        <a:effectLst/>
                        <a:latin typeface="Calibri"/>
                        <a:ea typeface="Calibri"/>
                        <a:cs typeface="Times New Roman"/>
                      </a:endParaRPr>
                    </a:p>
                  </a:txBody>
                  <a:tcPr marL="68580" marR="68580" marT="0" marB="0"/>
                </a:tc>
                <a:tc>
                  <a:txBody>
                    <a:bodyPr/>
                    <a:lstStyle/>
                    <a:p>
                      <a:pPr marL="0" marR="0" algn="ctr">
                        <a:lnSpc>
                          <a:spcPct val="150000"/>
                        </a:lnSpc>
                        <a:spcBef>
                          <a:spcPts val="0"/>
                        </a:spcBef>
                        <a:spcAft>
                          <a:spcPts val="1000"/>
                        </a:spcAft>
                      </a:pPr>
                      <a:r>
                        <a:rPr lang="en-US" sz="1600" dirty="0">
                          <a:effectLst/>
                        </a:rPr>
                        <a:t>258.0</a:t>
                      </a:r>
                      <a:endParaRPr lang="en-US" sz="1600" dirty="0">
                        <a:effectLst/>
                        <a:latin typeface="Calibri"/>
                        <a:ea typeface="Calibri"/>
                        <a:cs typeface="Times New Roman"/>
                      </a:endParaRPr>
                    </a:p>
                  </a:txBody>
                  <a:tcPr marL="68580" marR="68580" marT="0" marB="0" anchor="ctr"/>
                </a:tc>
                <a:tc>
                  <a:txBody>
                    <a:bodyPr/>
                    <a:lstStyle/>
                    <a:p>
                      <a:pPr marL="0" marR="0" algn="ctr">
                        <a:lnSpc>
                          <a:spcPct val="150000"/>
                        </a:lnSpc>
                        <a:spcBef>
                          <a:spcPts val="0"/>
                        </a:spcBef>
                        <a:spcAft>
                          <a:spcPts val="1000"/>
                        </a:spcAft>
                      </a:pPr>
                      <a:r>
                        <a:rPr lang="en-US" sz="1600" dirty="0">
                          <a:effectLst/>
                        </a:rPr>
                        <a:t>877</a:t>
                      </a:r>
                      <a:endParaRPr lang="en-US" sz="1600" dirty="0">
                        <a:effectLst/>
                        <a:latin typeface="Calibri"/>
                        <a:ea typeface="Calibri"/>
                        <a:cs typeface="Times New Roman"/>
                      </a:endParaRPr>
                    </a:p>
                  </a:txBody>
                  <a:tcPr marL="68580" marR="68580" marT="0" marB="0" anchor="ctr"/>
                </a:tc>
              </a:tr>
              <a:tr h="418814">
                <a:tc>
                  <a:txBody>
                    <a:bodyPr/>
                    <a:lstStyle/>
                    <a:p>
                      <a:pPr marL="0" marR="0">
                        <a:lnSpc>
                          <a:spcPct val="150000"/>
                        </a:lnSpc>
                        <a:spcBef>
                          <a:spcPts val="0"/>
                        </a:spcBef>
                        <a:spcAft>
                          <a:spcPts val="1000"/>
                        </a:spcAft>
                      </a:pPr>
                      <a:r>
                        <a:rPr lang="en-US" sz="1600">
                          <a:effectLst/>
                        </a:rPr>
                        <a:t>Burger Chef</a:t>
                      </a:r>
                      <a:endParaRPr lang="en-US" sz="1600">
                        <a:effectLst/>
                        <a:latin typeface="Calibri"/>
                        <a:ea typeface="Calibri"/>
                        <a:cs typeface="Times New Roman"/>
                      </a:endParaRPr>
                    </a:p>
                  </a:txBody>
                  <a:tcPr marL="68580" marR="68580" marT="0" marB="0"/>
                </a:tc>
                <a:tc>
                  <a:txBody>
                    <a:bodyPr/>
                    <a:lstStyle/>
                    <a:p>
                      <a:pPr marL="0" marR="0" algn="ctr">
                        <a:lnSpc>
                          <a:spcPct val="150000"/>
                        </a:lnSpc>
                        <a:spcBef>
                          <a:spcPts val="0"/>
                        </a:spcBef>
                        <a:spcAft>
                          <a:spcPts val="1000"/>
                        </a:spcAft>
                      </a:pPr>
                      <a:r>
                        <a:rPr lang="en-US" sz="1600">
                          <a:effectLst/>
                        </a:rPr>
                        <a:t>200.0</a:t>
                      </a:r>
                      <a:endParaRPr lang="en-US" sz="1600">
                        <a:effectLst/>
                        <a:latin typeface="Calibri"/>
                        <a:ea typeface="Calibri"/>
                        <a:cs typeface="Times New Roman"/>
                      </a:endParaRPr>
                    </a:p>
                  </a:txBody>
                  <a:tcPr marL="68580" marR="68580" marT="0" marB="0" anchor="ctr"/>
                </a:tc>
                <a:tc>
                  <a:txBody>
                    <a:bodyPr/>
                    <a:lstStyle/>
                    <a:p>
                      <a:pPr marL="0" marR="0" algn="ctr">
                        <a:lnSpc>
                          <a:spcPct val="150000"/>
                        </a:lnSpc>
                        <a:spcBef>
                          <a:spcPts val="0"/>
                        </a:spcBef>
                        <a:spcAft>
                          <a:spcPts val="1000"/>
                        </a:spcAft>
                      </a:pPr>
                      <a:r>
                        <a:rPr lang="en-US" sz="1600" dirty="0">
                          <a:effectLst/>
                        </a:rPr>
                        <a:t>1,000</a:t>
                      </a:r>
                      <a:endParaRPr lang="en-US" sz="1600" dirty="0">
                        <a:effectLst/>
                        <a:latin typeface="Calibri"/>
                        <a:ea typeface="Calibri"/>
                        <a:cs typeface="Times New Roman"/>
                      </a:endParaRPr>
                    </a:p>
                  </a:txBody>
                  <a:tcPr marL="68580" marR="68580" marT="0" marB="0" anchor="ctr"/>
                </a:tc>
              </a:tr>
              <a:tr h="418814">
                <a:tc>
                  <a:txBody>
                    <a:bodyPr/>
                    <a:lstStyle/>
                    <a:p>
                      <a:pPr marL="0" marR="0">
                        <a:lnSpc>
                          <a:spcPct val="150000"/>
                        </a:lnSpc>
                        <a:spcBef>
                          <a:spcPts val="0"/>
                        </a:spcBef>
                        <a:spcAft>
                          <a:spcPts val="1000"/>
                        </a:spcAft>
                      </a:pPr>
                      <a:r>
                        <a:rPr lang="en-US" sz="1600">
                          <a:effectLst/>
                        </a:rPr>
                        <a:t>Marriott</a:t>
                      </a:r>
                      <a:endParaRPr lang="en-US" sz="1600">
                        <a:effectLst/>
                        <a:latin typeface="Calibri"/>
                        <a:ea typeface="Calibri"/>
                        <a:cs typeface="Times New Roman"/>
                      </a:endParaRPr>
                    </a:p>
                  </a:txBody>
                  <a:tcPr marL="68580" marR="68580" marT="0" marB="0"/>
                </a:tc>
                <a:tc>
                  <a:txBody>
                    <a:bodyPr/>
                    <a:lstStyle/>
                    <a:p>
                      <a:pPr marL="0" marR="0" algn="ctr">
                        <a:lnSpc>
                          <a:spcPct val="150000"/>
                        </a:lnSpc>
                        <a:spcBef>
                          <a:spcPts val="0"/>
                        </a:spcBef>
                        <a:spcAft>
                          <a:spcPts val="1000"/>
                        </a:spcAft>
                      </a:pPr>
                      <a:r>
                        <a:rPr lang="en-US" sz="1600" dirty="0">
                          <a:effectLst/>
                        </a:rPr>
                        <a:t>182.0</a:t>
                      </a:r>
                      <a:endParaRPr lang="en-US" sz="1600" dirty="0">
                        <a:effectLst/>
                        <a:latin typeface="Calibri"/>
                        <a:ea typeface="Calibri"/>
                        <a:cs typeface="Times New Roman"/>
                      </a:endParaRPr>
                    </a:p>
                  </a:txBody>
                  <a:tcPr marL="68580" marR="68580" marT="0" marB="0" anchor="ctr"/>
                </a:tc>
                <a:tc>
                  <a:txBody>
                    <a:bodyPr/>
                    <a:lstStyle/>
                    <a:p>
                      <a:pPr marL="0" marR="0" algn="ctr">
                        <a:lnSpc>
                          <a:spcPct val="150000"/>
                        </a:lnSpc>
                        <a:spcBef>
                          <a:spcPts val="0"/>
                        </a:spcBef>
                        <a:spcAft>
                          <a:spcPts val="1000"/>
                        </a:spcAft>
                      </a:pPr>
                      <a:r>
                        <a:rPr lang="en-US" sz="1600" dirty="0">
                          <a:effectLst/>
                        </a:rPr>
                        <a:t>1,090</a:t>
                      </a:r>
                      <a:endParaRPr lang="en-US" sz="1600" dirty="0">
                        <a:effectLst/>
                        <a:latin typeface="Calibri"/>
                        <a:ea typeface="Calibri"/>
                        <a:cs typeface="Times New Roman"/>
                      </a:endParaRPr>
                    </a:p>
                  </a:txBody>
                  <a:tcPr marL="68580" marR="68580" marT="0" marB="0" anchor="ctr"/>
                </a:tc>
              </a:tr>
              <a:tr h="418814">
                <a:tc>
                  <a:txBody>
                    <a:bodyPr/>
                    <a:lstStyle/>
                    <a:p>
                      <a:pPr marL="0" marR="0">
                        <a:lnSpc>
                          <a:spcPct val="150000"/>
                        </a:lnSpc>
                        <a:spcBef>
                          <a:spcPts val="0"/>
                        </a:spcBef>
                        <a:spcAft>
                          <a:spcPts val="1000"/>
                        </a:spcAft>
                      </a:pPr>
                      <a:r>
                        <a:rPr lang="en-US" sz="1600" dirty="0">
                          <a:effectLst/>
                        </a:rPr>
                        <a:t>Royal Castle</a:t>
                      </a:r>
                      <a:endParaRPr lang="en-US" sz="1600" dirty="0">
                        <a:effectLst/>
                        <a:latin typeface="Calibri"/>
                        <a:ea typeface="Calibri"/>
                        <a:cs typeface="Times New Roman"/>
                      </a:endParaRPr>
                    </a:p>
                  </a:txBody>
                  <a:tcPr marL="68580" marR="68580" marT="0" marB="0"/>
                </a:tc>
                <a:tc>
                  <a:txBody>
                    <a:bodyPr/>
                    <a:lstStyle/>
                    <a:p>
                      <a:pPr marL="0" marR="0" algn="ctr">
                        <a:lnSpc>
                          <a:spcPct val="150000"/>
                        </a:lnSpc>
                        <a:spcBef>
                          <a:spcPts val="0"/>
                        </a:spcBef>
                        <a:spcAft>
                          <a:spcPts val="1000"/>
                        </a:spcAft>
                      </a:pPr>
                      <a:r>
                        <a:rPr lang="en-US" sz="1600">
                          <a:effectLst/>
                        </a:rPr>
                        <a:t>180.0</a:t>
                      </a:r>
                      <a:endParaRPr lang="en-US" sz="1600">
                        <a:effectLst/>
                        <a:latin typeface="Calibri"/>
                        <a:ea typeface="Calibri"/>
                        <a:cs typeface="Times New Roman"/>
                      </a:endParaRPr>
                    </a:p>
                  </a:txBody>
                  <a:tcPr marL="68580" marR="68580" marT="0" marB="0" anchor="ctr"/>
                </a:tc>
                <a:tc>
                  <a:txBody>
                    <a:bodyPr/>
                    <a:lstStyle/>
                    <a:p>
                      <a:pPr marL="0" marR="0" algn="ctr">
                        <a:lnSpc>
                          <a:spcPct val="150000"/>
                        </a:lnSpc>
                        <a:spcBef>
                          <a:spcPts val="0"/>
                        </a:spcBef>
                        <a:spcAft>
                          <a:spcPts val="1000"/>
                        </a:spcAft>
                      </a:pPr>
                      <a:r>
                        <a:rPr lang="en-US" sz="1600" dirty="0">
                          <a:effectLst/>
                        </a:rPr>
                        <a:t>154</a:t>
                      </a:r>
                      <a:endParaRPr lang="en-US" sz="1600" dirty="0">
                        <a:effectLst/>
                        <a:latin typeface="Calibri"/>
                        <a:ea typeface="Calibri"/>
                        <a:cs typeface="Times New Roman"/>
                      </a:endParaRPr>
                    </a:p>
                  </a:txBody>
                  <a:tcPr marL="68580" marR="68580" marT="0" marB="0" anchor="ctr"/>
                </a:tc>
              </a:tr>
              <a:tr h="418814">
                <a:tc>
                  <a:txBody>
                    <a:bodyPr/>
                    <a:lstStyle/>
                    <a:p>
                      <a:pPr marL="0" marR="0">
                        <a:lnSpc>
                          <a:spcPct val="150000"/>
                        </a:lnSpc>
                        <a:spcBef>
                          <a:spcPts val="0"/>
                        </a:spcBef>
                        <a:spcAft>
                          <a:spcPts val="1000"/>
                        </a:spcAft>
                      </a:pPr>
                      <a:r>
                        <a:rPr lang="en-US" sz="1600">
                          <a:effectLst/>
                        </a:rPr>
                        <a:t>Denny’s</a:t>
                      </a:r>
                      <a:endParaRPr lang="en-US" sz="1600">
                        <a:effectLst/>
                        <a:latin typeface="Calibri"/>
                        <a:ea typeface="Calibri"/>
                        <a:cs typeface="Times New Roman"/>
                      </a:endParaRPr>
                    </a:p>
                  </a:txBody>
                  <a:tcPr marL="68580" marR="68580" marT="0" marB="0"/>
                </a:tc>
                <a:tc>
                  <a:txBody>
                    <a:bodyPr/>
                    <a:lstStyle/>
                    <a:p>
                      <a:pPr marL="0" marR="0" algn="ctr">
                        <a:lnSpc>
                          <a:spcPct val="150000"/>
                        </a:lnSpc>
                        <a:spcBef>
                          <a:spcPts val="0"/>
                        </a:spcBef>
                        <a:spcAft>
                          <a:spcPts val="1000"/>
                        </a:spcAft>
                      </a:pPr>
                      <a:r>
                        <a:rPr lang="en-US" sz="1600">
                          <a:effectLst/>
                        </a:rPr>
                        <a:t>179.0</a:t>
                      </a:r>
                      <a:endParaRPr lang="en-US" sz="1600">
                        <a:effectLst/>
                        <a:latin typeface="Calibri"/>
                        <a:ea typeface="Calibri"/>
                        <a:cs typeface="Times New Roman"/>
                      </a:endParaRPr>
                    </a:p>
                  </a:txBody>
                  <a:tcPr marL="68580" marR="68580" marT="0" marB="0" anchor="ctr"/>
                </a:tc>
                <a:tc>
                  <a:txBody>
                    <a:bodyPr/>
                    <a:lstStyle/>
                    <a:p>
                      <a:pPr marL="0" marR="0" algn="ctr">
                        <a:lnSpc>
                          <a:spcPct val="150000"/>
                        </a:lnSpc>
                        <a:spcBef>
                          <a:spcPts val="0"/>
                        </a:spcBef>
                        <a:spcAft>
                          <a:spcPts val="1000"/>
                        </a:spcAft>
                      </a:pPr>
                      <a:r>
                        <a:rPr lang="en-US" sz="1600" dirty="0">
                          <a:effectLst/>
                        </a:rPr>
                        <a:t>803</a:t>
                      </a:r>
                      <a:endParaRPr lang="en-US" sz="1600" dirty="0">
                        <a:effectLst/>
                        <a:latin typeface="Calibri"/>
                        <a:ea typeface="Calibri"/>
                        <a:cs typeface="Times New Roman"/>
                      </a:endParaRPr>
                    </a:p>
                  </a:txBody>
                  <a:tcPr marL="68580" marR="68580" marT="0" marB="0" anchor="ctr"/>
                </a:tc>
              </a:tr>
              <a:tr h="418814">
                <a:tc>
                  <a:txBody>
                    <a:bodyPr/>
                    <a:lstStyle/>
                    <a:p>
                      <a:pPr marL="0" marR="0">
                        <a:lnSpc>
                          <a:spcPct val="150000"/>
                        </a:lnSpc>
                        <a:spcBef>
                          <a:spcPts val="0"/>
                        </a:spcBef>
                        <a:spcAft>
                          <a:spcPts val="1000"/>
                        </a:spcAft>
                      </a:pPr>
                      <a:r>
                        <a:rPr lang="en-US" sz="1600">
                          <a:effectLst/>
                        </a:rPr>
                        <a:t>Hardee’s</a:t>
                      </a:r>
                      <a:endParaRPr lang="en-US" sz="1600">
                        <a:effectLst/>
                        <a:latin typeface="Calibri"/>
                        <a:ea typeface="Calibri"/>
                        <a:cs typeface="Times New Roman"/>
                      </a:endParaRPr>
                    </a:p>
                  </a:txBody>
                  <a:tcPr marL="68580" marR="68580" marT="0" marB="0"/>
                </a:tc>
                <a:tc>
                  <a:txBody>
                    <a:bodyPr/>
                    <a:lstStyle/>
                    <a:p>
                      <a:pPr marL="0" marR="0" algn="ctr">
                        <a:lnSpc>
                          <a:spcPct val="150000"/>
                        </a:lnSpc>
                        <a:spcBef>
                          <a:spcPts val="0"/>
                        </a:spcBef>
                        <a:spcAft>
                          <a:spcPts val="1000"/>
                        </a:spcAft>
                      </a:pPr>
                      <a:r>
                        <a:rPr lang="en-US" sz="1600" dirty="0">
                          <a:effectLst/>
                        </a:rPr>
                        <a:t>163.0</a:t>
                      </a:r>
                      <a:endParaRPr lang="en-US" sz="1600" dirty="0">
                        <a:effectLst/>
                        <a:latin typeface="Calibri"/>
                        <a:ea typeface="Calibri"/>
                        <a:cs typeface="Times New Roman"/>
                      </a:endParaRPr>
                    </a:p>
                  </a:txBody>
                  <a:tcPr marL="68580" marR="68580" marT="0" marB="0" anchor="ctr"/>
                </a:tc>
                <a:tc>
                  <a:txBody>
                    <a:bodyPr/>
                    <a:lstStyle/>
                    <a:p>
                      <a:pPr marL="0" marR="0" algn="ctr">
                        <a:lnSpc>
                          <a:spcPct val="150000"/>
                        </a:lnSpc>
                        <a:spcBef>
                          <a:spcPts val="0"/>
                        </a:spcBef>
                        <a:spcAft>
                          <a:spcPts val="1000"/>
                        </a:spcAft>
                      </a:pPr>
                      <a:r>
                        <a:rPr lang="en-US" sz="1600" dirty="0">
                          <a:effectLst/>
                        </a:rPr>
                        <a:t>754</a:t>
                      </a:r>
                      <a:endParaRPr lang="en-US" sz="1600" dirty="0">
                        <a:effectLst/>
                        <a:latin typeface="Calibri"/>
                        <a:ea typeface="Calibri"/>
                        <a:cs typeface="Times New Roman"/>
                      </a:endParaRPr>
                    </a:p>
                  </a:txBody>
                  <a:tcPr marL="68580" marR="68580" marT="0" marB="0" anchor="ctr"/>
                </a:tc>
              </a:tr>
            </a:tbl>
          </a:graphicData>
        </a:graphic>
      </p:graphicFrame>
      <p:sp>
        <p:nvSpPr>
          <p:cNvPr id="15" name="Title 14"/>
          <p:cNvSpPr>
            <a:spLocks noGrp="1"/>
          </p:cNvSpPr>
          <p:nvPr>
            <p:ph type="title"/>
          </p:nvPr>
        </p:nvSpPr>
        <p:spPr/>
        <p:txBody>
          <a:bodyPr/>
          <a:lstStyle/>
          <a:p>
            <a:r>
              <a:rPr lang="en-US" b="1" dirty="0" smtClean="0"/>
              <a:t>Top Chains 1973</a:t>
            </a:r>
            <a:endParaRPr lang="en-US" b="1" dirty="0"/>
          </a:p>
        </p:txBody>
      </p:sp>
      <p:sp>
        <p:nvSpPr>
          <p:cNvPr id="17" name="Text Placeholder 16"/>
          <p:cNvSpPr>
            <a:spLocks noGrp="1"/>
          </p:cNvSpPr>
          <p:nvPr>
            <p:ph type="body" sz="half" idx="2"/>
          </p:nvPr>
        </p:nvSpPr>
        <p:spPr>
          <a:xfrm>
            <a:off x="457200" y="2133600"/>
            <a:ext cx="2139696" cy="4243615"/>
          </a:xfrm>
        </p:spPr>
        <p:txBody>
          <a:bodyPr>
            <a:normAutofit lnSpcReduction="10000"/>
          </a:bodyPr>
          <a:lstStyle/>
          <a:p>
            <a:endParaRPr lang="en-US" i="1" dirty="0" smtClean="0"/>
          </a:p>
          <a:p>
            <a:endParaRPr lang="en-US" i="1" dirty="0"/>
          </a:p>
          <a:p>
            <a:endParaRPr lang="en-US" i="1" dirty="0" smtClean="0"/>
          </a:p>
          <a:p>
            <a:endParaRPr lang="en-US" i="1" dirty="0"/>
          </a:p>
          <a:p>
            <a:endParaRPr lang="en-US" i="1" dirty="0" smtClean="0"/>
          </a:p>
          <a:p>
            <a:endParaRPr lang="en-US" i="1" dirty="0"/>
          </a:p>
          <a:p>
            <a:endParaRPr lang="en-US" i="1" dirty="0" smtClean="0"/>
          </a:p>
          <a:p>
            <a:endParaRPr lang="en-US" i="1" dirty="0"/>
          </a:p>
          <a:p>
            <a:endParaRPr lang="en-US" i="1" dirty="0" smtClean="0"/>
          </a:p>
          <a:p>
            <a:endParaRPr lang="en-US" i="1" dirty="0"/>
          </a:p>
          <a:p>
            <a:endParaRPr lang="en-US" i="1" dirty="0" smtClean="0"/>
          </a:p>
          <a:p>
            <a:endParaRPr lang="en-US" i="1" dirty="0"/>
          </a:p>
          <a:p>
            <a:endParaRPr lang="en-US" i="1" dirty="0" smtClean="0"/>
          </a:p>
          <a:p>
            <a:endParaRPr lang="en-US" i="1" dirty="0"/>
          </a:p>
          <a:p>
            <a:endParaRPr lang="en-US" i="1" dirty="0" smtClean="0"/>
          </a:p>
          <a:p>
            <a:r>
              <a:rPr lang="en-US" i="1" dirty="0" smtClean="0"/>
              <a:t>Source</a:t>
            </a:r>
            <a:r>
              <a:rPr lang="en-US" i="1" dirty="0"/>
              <a:t>:  Nation’s Restaurant News, Top 100, 2013</a:t>
            </a:r>
          </a:p>
          <a:p>
            <a:endParaRPr lang="en-US" dirty="0"/>
          </a:p>
        </p:txBody>
      </p:sp>
    </p:spTree>
    <p:extLst>
      <p:ext uri="{BB962C8B-B14F-4D97-AF65-F5344CB8AC3E}">
        <p14:creationId xmlns:p14="http://schemas.microsoft.com/office/powerpoint/2010/main" val="1736440402"/>
      </p:ext>
    </p:extLst>
  </p:cSld>
  <p:clrMapOvr>
    <a:masterClrMapping/>
  </p:clrMapOvr>
  <p:timing>
    <p:tnLst>
      <p:par>
        <p:cTn xmlns:p14="http://schemas.microsoft.com/office/powerpoint/2010/mai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Introductio</a:t>
            </a:r>
            <a:r>
              <a:rPr lang="en-US" b="1" dirty="0"/>
              <a:t>n</a:t>
            </a:r>
          </a:p>
        </p:txBody>
      </p:sp>
      <p:sp>
        <p:nvSpPr>
          <p:cNvPr id="4" name="Text Placeholder 3"/>
          <p:cNvSpPr>
            <a:spLocks noGrp="1"/>
          </p:cNvSpPr>
          <p:nvPr>
            <p:ph idx="1"/>
          </p:nvPr>
        </p:nvSpPr>
        <p:spPr>
          <a:xfrm>
            <a:off x="457200" y="1828800"/>
            <a:ext cx="8001000" cy="3124200"/>
          </a:xfrm>
        </p:spPr>
        <p:txBody>
          <a:bodyPr/>
          <a:lstStyle/>
          <a:p>
            <a:pPr marL="0" indent="0" algn="just">
              <a:buNone/>
            </a:pPr>
            <a:r>
              <a:rPr lang="en-US" dirty="0"/>
              <a:t>Before going international one has to consider the benefits, risks, challenges, and opportunities.  Corporations that have entered international market encounter different and unique situations. </a:t>
            </a:r>
          </a:p>
        </p:txBody>
      </p:sp>
    </p:spTree>
    <p:extLst>
      <p:ext uri="{BB962C8B-B14F-4D97-AF65-F5344CB8AC3E}">
        <p14:creationId xmlns:p14="http://schemas.microsoft.com/office/powerpoint/2010/main" val="4040246131"/>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Sales</a:t>
            </a:r>
            <a:r>
              <a:rPr lang="en-US" dirty="0" smtClean="0"/>
              <a:t> </a:t>
            </a:r>
            <a:endParaRPr lang="en-US" dirty="0"/>
          </a:p>
        </p:txBody>
      </p:sp>
      <p:sp>
        <p:nvSpPr>
          <p:cNvPr id="4" name="Text Placeholder 3"/>
          <p:cNvSpPr>
            <a:spLocks noGrp="1"/>
          </p:cNvSpPr>
          <p:nvPr>
            <p:ph type="body" sz="half" idx="2"/>
          </p:nvPr>
        </p:nvSpPr>
        <p:spPr/>
        <p:txBody>
          <a:bodyPr>
            <a:normAutofit lnSpcReduction="10000"/>
          </a:bodyPr>
          <a:lstStyle/>
          <a:p>
            <a:pPr algn="r"/>
            <a:endParaRPr lang="en-US" sz="1200" i="1" dirty="0" smtClean="0"/>
          </a:p>
          <a:p>
            <a:pPr algn="r"/>
            <a:endParaRPr lang="en-US" sz="1200" i="1" dirty="0"/>
          </a:p>
          <a:p>
            <a:pPr algn="r"/>
            <a:endParaRPr lang="en-US" sz="1200" i="1" dirty="0" smtClean="0"/>
          </a:p>
          <a:p>
            <a:pPr algn="r"/>
            <a:endParaRPr lang="en-US" sz="1200" i="1" dirty="0"/>
          </a:p>
          <a:p>
            <a:pPr algn="r"/>
            <a:endParaRPr lang="en-US" sz="1200" i="1" dirty="0" smtClean="0"/>
          </a:p>
          <a:p>
            <a:pPr algn="r"/>
            <a:endParaRPr lang="en-US" sz="1200" i="1" dirty="0"/>
          </a:p>
          <a:p>
            <a:pPr algn="r"/>
            <a:endParaRPr lang="en-US" sz="1200" i="1" dirty="0" smtClean="0"/>
          </a:p>
          <a:p>
            <a:pPr algn="r"/>
            <a:endParaRPr lang="en-US" sz="1200" i="1" dirty="0"/>
          </a:p>
          <a:p>
            <a:pPr algn="r"/>
            <a:endParaRPr lang="en-US" sz="1200" i="1" dirty="0" smtClean="0"/>
          </a:p>
          <a:p>
            <a:pPr algn="r"/>
            <a:endParaRPr lang="en-US" sz="1200" i="1" dirty="0"/>
          </a:p>
          <a:p>
            <a:pPr algn="r"/>
            <a:endParaRPr lang="en-US" sz="1200" i="1" dirty="0" smtClean="0"/>
          </a:p>
          <a:p>
            <a:pPr algn="r"/>
            <a:endParaRPr lang="en-US" sz="1200" i="1" dirty="0"/>
          </a:p>
          <a:p>
            <a:pPr algn="r"/>
            <a:endParaRPr lang="en-US" sz="1200" i="1" dirty="0" smtClean="0"/>
          </a:p>
          <a:p>
            <a:pPr algn="r"/>
            <a:endParaRPr lang="en-US" sz="1200" i="1" dirty="0"/>
          </a:p>
          <a:p>
            <a:pPr algn="r"/>
            <a:endParaRPr lang="en-US" sz="1200" i="1" dirty="0" smtClean="0"/>
          </a:p>
          <a:p>
            <a:pPr algn="r"/>
            <a:endParaRPr lang="en-US" sz="1200" i="1" dirty="0"/>
          </a:p>
          <a:p>
            <a:pPr algn="r"/>
            <a:endParaRPr lang="en-US" sz="1200" i="1" dirty="0" smtClean="0"/>
          </a:p>
          <a:p>
            <a:pPr algn="r"/>
            <a:r>
              <a:rPr lang="en-US" sz="1200" i="1" dirty="0"/>
              <a:t> </a:t>
            </a:r>
            <a:r>
              <a:rPr lang="en-US" sz="1200" i="1" dirty="0" smtClean="0"/>
              <a:t>Figure </a:t>
            </a:r>
            <a:r>
              <a:rPr lang="en-US" sz="1200" i="1" dirty="0"/>
              <a:t>15.1.  International Foodservice Sales (drawn from data) Courtesy Nation’s Restaurant News.</a:t>
            </a:r>
          </a:p>
          <a:p>
            <a:endParaRPr lang="en-US" dirty="0"/>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124200" y="1828800"/>
            <a:ext cx="5495238" cy="3200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2370096037"/>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Sales</a:t>
            </a:r>
            <a:r>
              <a:rPr lang="en-US" dirty="0" smtClean="0"/>
              <a:t> </a:t>
            </a:r>
            <a:endParaRPr lang="en-US" dirty="0"/>
          </a:p>
        </p:txBody>
      </p:sp>
      <p:sp>
        <p:nvSpPr>
          <p:cNvPr id="4" name="Text Placeholder 3"/>
          <p:cNvSpPr>
            <a:spLocks noGrp="1"/>
          </p:cNvSpPr>
          <p:nvPr>
            <p:ph type="body" sz="half" idx="2"/>
          </p:nvPr>
        </p:nvSpPr>
        <p:spPr/>
        <p:txBody>
          <a:bodyPr>
            <a:normAutofit fontScale="92500" lnSpcReduction="10000"/>
          </a:bodyPr>
          <a:lstStyle/>
          <a:p>
            <a:pPr algn="r"/>
            <a:endParaRPr lang="en-US" sz="1200" i="1" dirty="0" smtClean="0"/>
          </a:p>
          <a:p>
            <a:pPr algn="r"/>
            <a:endParaRPr lang="en-US" sz="1200" i="1" dirty="0"/>
          </a:p>
          <a:p>
            <a:pPr algn="r"/>
            <a:endParaRPr lang="en-US" sz="1200" i="1" dirty="0" smtClean="0"/>
          </a:p>
          <a:p>
            <a:pPr algn="r"/>
            <a:endParaRPr lang="en-US" sz="1200" i="1" dirty="0"/>
          </a:p>
          <a:p>
            <a:pPr algn="r"/>
            <a:endParaRPr lang="en-US" sz="1200" i="1" dirty="0" smtClean="0"/>
          </a:p>
          <a:p>
            <a:pPr algn="r"/>
            <a:endParaRPr lang="en-US" sz="1200" i="1" dirty="0"/>
          </a:p>
          <a:p>
            <a:pPr algn="r"/>
            <a:endParaRPr lang="en-US" sz="1200" i="1" dirty="0" smtClean="0"/>
          </a:p>
          <a:p>
            <a:pPr algn="r"/>
            <a:endParaRPr lang="en-US" sz="1200" i="1" dirty="0"/>
          </a:p>
          <a:p>
            <a:pPr algn="r"/>
            <a:endParaRPr lang="en-US" sz="1200" i="1" dirty="0" smtClean="0"/>
          </a:p>
          <a:p>
            <a:pPr algn="r"/>
            <a:endParaRPr lang="en-US" sz="1200" i="1" dirty="0"/>
          </a:p>
          <a:p>
            <a:pPr algn="r"/>
            <a:endParaRPr lang="en-US" sz="1200" i="1" dirty="0" smtClean="0"/>
          </a:p>
          <a:p>
            <a:pPr algn="r"/>
            <a:endParaRPr lang="en-US" sz="1200" i="1" dirty="0"/>
          </a:p>
          <a:p>
            <a:pPr algn="r"/>
            <a:endParaRPr lang="en-US" sz="1200" i="1" dirty="0" smtClean="0"/>
          </a:p>
          <a:p>
            <a:pPr algn="r"/>
            <a:endParaRPr lang="en-US" sz="1200" i="1" dirty="0"/>
          </a:p>
          <a:p>
            <a:pPr algn="r"/>
            <a:endParaRPr lang="en-US" sz="1200" i="1" dirty="0" smtClean="0"/>
          </a:p>
          <a:p>
            <a:pPr algn="r"/>
            <a:endParaRPr lang="en-US" sz="1200" i="1" dirty="0" smtClean="0"/>
          </a:p>
          <a:p>
            <a:pPr algn="r"/>
            <a:endParaRPr lang="en-US" sz="1200" i="1" dirty="0"/>
          </a:p>
          <a:p>
            <a:pPr algn="r"/>
            <a:endParaRPr lang="en-US" sz="1200" i="1" dirty="0" smtClean="0"/>
          </a:p>
          <a:p>
            <a:pPr algn="r"/>
            <a:r>
              <a:rPr lang="en-US" sz="1200" i="1" dirty="0" smtClean="0"/>
              <a:t>Figure </a:t>
            </a:r>
            <a:r>
              <a:rPr lang="en-US" sz="1200" i="1" dirty="0"/>
              <a:t>15.2.  International Foodservice Projected Sales till 2017 (drawn from data) Courtesy Nation’s Restaurant </a:t>
            </a:r>
            <a:r>
              <a:rPr lang="en-US" sz="1200" i="1" dirty="0" smtClean="0"/>
              <a:t>News</a:t>
            </a:r>
            <a:endParaRPr lang="en-US" sz="1200" i="1" dirty="0"/>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124200" y="1905000"/>
            <a:ext cx="5499575" cy="30859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763928128"/>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Reasons for Going International</a:t>
            </a:r>
            <a:endParaRPr lang="en-US" dirty="0"/>
          </a:p>
        </p:txBody>
      </p:sp>
      <p:sp>
        <p:nvSpPr>
          <p:cNvPr id="3" name="Content Placeholder 2"/>
          <p:cNvSpPr>
            <a:spLocks noGrp="1"/>
          </p:cNvSpPr>
          <p:nvPr>
            <p:ph idx="1"/>
          </p:nvPr>
        </p:nvSpPr>
        <p:spPr/>
        <p:txBody>
          <a:bodyPr>
            <a:normAutofit/>
          </a:bodyPr>
          <a:lstStyle/>
          <a:p>
            <a:pPr marL="344488" indent="-344488">
              <a:buClrTx/>
              <a:buFont typeface="Wingdings" panose="05000000000000000000" pitchFamily="2" charset="2"/>
              <a:buChar char="q"/>
            </a:pPr>
            <a:r>
              <a:rPr lang="en-US" sz="2200" dirty="0"/>
              <a:t>The basic feature of franchising is expansion.  Going international provides an opportunity for developing new markets. </a:t>
            </a:r>
            <a:endParaRPr lang="en-US" sz="2200" dirty="0" smtClean="0"/>
          </a:p>
          <a:p>
            <a:pPr marL="344488" indent="-344488">
              <a:buClrTx/>
              <a:buFont typeface="Wingdings" panose="05000000000000000000" pitchFamily="2" charset="2"/>
              <a:buChar char="q"/>
            </a:pPr>
            <a:r>
              <a:rPr lang="en-US" sz="2200" dirty="0"/>
              <a:t>The increased number of units will add to the income for the franchisors which will also increase with new outlets. </a:t>
            </a:r>
            <a:endParaRPr lang="en-US" sz="2200" dirty="0" smtClean="0"/>
          </a:p>
          <a:p>
            <a:pPr marL="344488" lvl="0" indent="-344488">
              <a:buClrTx/>
              <a:buFont typeface="Wingdings" panose="05000000000000000000" pitchFamily="2" charset="2"/>
              <a:buChar char="q"/>
            </a:pPr>
            <a:r>
              <a:rPr lang="en-US" sz="2200" dirty="0"/>
              <a:t>With the increase in the revenue the franchisor’s corporation will be considered favorably by the investors and share holders.  </a:t>
            </a:r>
          </a:p>
          <a:p>
            <a:pPr marL="344488" indent="-344488">
              <a:buClrTx/>
              <a:buFont typeface="Wingdings" panose="05000000000000000000" pitchFamily="2" charset="2"/>
              <a:buChar char="q"/>
            </a:pPr>
            <a:r>
              <a:rPr lang="en-US" sz="2200" dirty="0"/>
              <a:t>If the home market is saturated, international franchising provides a new venue for growth and development. </a:t>
            </a:r>
            <a:endParaRPr lang="en-US" sz="2200" dirty="0" smtClean="0"/>
          </a:p>
          <a:p>
            <a:pPr marL="344488" indent="-344488">
              <a:buClrTx/>
              <a:buFont typeface="Wingdings" panose="05000000000000000000" pitchFamily="2" charset="2"/>
              <a:buChar char="q"/>
            </a:pPr>
            <a:r>
              <a:rPr lang="en-US" sz="2200" dirty="0"/>
              <a:t>Since the franchising system has been developed and established, it will be easier to move it internationally. </a:t>
            </a:r>
            <a:endParaRPr lang="en-US" sz="2200" dirty="0" smtClean="0"/>
          </a:p>
          <a:p>
            <a:endParaRPr lang="en-US" dirty="0"/>
          </a:p>
        </p:txBody>
      </p:sp>
    </p:spTree>
    <p:extLst>
      <p:ext uri="{BB962C8B-B14F-4D97-AF65-F5344CB8AC3E}">
        <p14:creationId xmlns:p14="http://schemas.microsoft.com/office/powerpoint/2010/main" val="2946971778"/>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Reasons for Going </a:t>
            </a:r>
            <a:r>
              <a:rPr lang="en-US" b="1" dirty="0" smtClean="0"/>
              <a:t>International (continued) </a:t>
            </a:r>
            <a:endParaRPr lang="en-US" dirty="0"/>
          </a:p>
        </p:txBody>
      </p:sp>
      <p:sp>
        <p:nvSpPr>
          <p:cNvPr id="3" name="Content Placeholder 2"/>
          <p:cNvSpPr>
            <a:spLocks noGrp="1"/>
          </p:cNvSpPr>
          <p:nvPr>
            <p:ph idx="1"/>
          </p:nvPr>
        </p:nvSpPr>
        <p:spPr>
          <a:xfrm>
            <a:off x="457200" y="1828800"/>
            <a:ext cx="8229600" cy="4876800"/>
          </a:xfrm>
        </p:spPr>
        <p:txBody>
          <a:bodyPr>
            <a:normAutofit/>
          </a:bodyPr>
          <a:lstStyle/>
          <a:p>
            <a:pPr marL="344488" indent="-344488">
              <a:buClrTx/>
              <a:buFont typeface="Wingdings" panose="05000000000000000000" pitchFamily="2" charset="2"/>
              <a:buChar char="q"/>
            </a:pPr>
            <a:r>
              <a:rPr lang="en-US" sz="2200" dirty="0" smtClean="0"/>
              <a:t>Entry </a:t>
            </a:r>
            <a:r>
              <a:rPr lang="en-US" sz="2200" dirty="0"/>
              <a:t>into the foreign markets will provide exposure to the brand as well as help in expansion in nearby areas. </a:t>
            </a:r>
            <a:endParaRPr lang="en-US" sz="2200" dirty="0" smtClean="0"/>
          </a:p>
          <a:p>
            <a:pPr marL="344488" indent="-344488">
              <a:buClrTx/>
              <a:buFont typeface="Wingdings" panose="05000000000000000000" pitchFamily="2" charset="2"/>
              <a:buChar char="q"/>
            </a:pPr>
            <a:r>
              <a:rPr lang="en-US" sz="2200" dirty="0"/>
              <a:t>If there is no competitor in the international country, the franchisor will benefit from the “first-mover advantage.” </a:t>
            </a:r>
            <a:endParaRPr lang="en-US" sz="2200" dirty="0" smtClean="0"/>
          </a:p>
          <a:p>
            <a:pPr marL="344488" indent="-344488">
              <a:buClrTx/>
              <a:buFont typeface="Wingdings" panose="05000000000000000000" pitchFamily="2" charset="2"/>
              <a:buChar char="q"/>
            </a:pPr>
            <a:r>
              <a:rPr lang="en-US" sz="2200" dirty="0"/>
              <a:t>Getting involved in international businesses increases the brand value thereby increasing the shareholder value. </a:t>
            </a:r>
            <a:endParaRPr lang="en-US" sz="2200" dirty="0" smtClean="0"/>
          </a:p>
          <a:p>
            <a:pPr marL="344488" indent="-344488">
              <a:buClrTx/>
              <a:buFont typeface="Wingdings" panose="05000000000000000000" pitchFamily="2" charset="2"/>
              <a:buChar char="q"/>
            </a:pPr>
            <a:r>
              <a:rPr lang="en-US" sz="2200" dirty="0"/>
              <a:t>Franchisors invest considerably in developing a concept as well as in the ongoing research and development. </a:t>
            </a:r>
            <a:endParaRPr lang="en-US" sz="2200" dirty="0" smtClean="0"/>
          </a:p>
          <a:p>
            <a:pPr marL="344488" lvl="0" indent="-344488">
              <a:buClrTx/>
              <a:buFont typeface="Wingdings" panose="05000000000000000000" pitchFamily="2" charset="2"/>
              <a:buChar char="q"/>
            </a:pPr>
            <a:r>
              <a:rPr lang="en-US" sz="2200" dirty="0"/>
              <a:t>Franchises which have gone international enter into a different category, thus having a competitive advantage in the domestic market.  </a:t>
            </a:r>
          </a:p>
          <a:p>
            <a:endParaRPr lang="en-US" dirty="0"/>
          </a:p>
        </p:txBody>
      </p:sp>
    </p:spTree>
    <p:extLst>
      <p:ext uri="{BB962C8B-B14F-4D97-AF65-F5344CB8AC3E}">
        <p14:creationId xmlns:p14="http://schemas.microsoft.com/office/powerpoint/2010/main" val="4113270242"/>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Points to Consider in International Franchising </a:t>
            </a:r>
            <a:endParaRPr lang="en-US" dirty="0"/>
          </a:p>
        </p:txBody>
      </p:sp>
      <p:sp>
        <p:nvSpPr>
          <p:cNvPr id="3" name="Content Placeholder 2"/>
          <p:cNvSpPr>
            <a:spLocks noGrp="1"/>
          </p:cNvSpPr>
          <p:nvPr>
            <p:ph idx="1"/>
          </p:nvPr>
        </p:nvSpPr>
        <p:spPr>
          <a:xfrm>
            <a:off x="457200" y="1676400"/>
            <a:ext cx="8229600" cy="4876800"/>
          </a:xfrm>
        </p:spPr>
        <p:txBody>
          <a:bodyPr>
            <a:normAutofit fontScale="92500" lnSpcReduction="20000"/>
          </a:bodyPr>
          <a:lstStyle/>
          <a:p>
            <a:pPr marL="461963" indent="-461963">
              <a:buClrTx/>
              <a:buFont typeface="Wingdings" panose="05000000000000000000" pitchFamily="2" charset="2"/>
              <a:buChar char="q"/>
            </a:pPr>
            <a:r>
              <a:rPr lang="en-US" dirty="0"/>
              <a:t>Before entering an international market, the higher level administrators within the corporation, should be convinced and fully supportive of going to an outside market. </a:t>
            </a:r>
            <a:endParaRPr lang="en-US" dirty="0" smtClean="0"/>
          </a:p>
          <a:p>
            <a:pPr marL="461963" lvl="0" indent="-461963">
              <a:buClrTx/>
              <a:buFont typeface="Wingdings" panose="05000000000000000000" pitchFamily="2" charset="2"/>
              <a:buChar char="q"/>
            </a:pPr>
            <a:r>
              <a:rPr lang="en-US" dirty="0"/>
              <a:t>Prospective international franchisees should be capable, intellectually and professionally prepared to learn the procedures and other business methods practiced by the franchisor. </a:t>
            </a:r>
          </a:p>
          <a:p>
            <a:pPr marL="461963" lvl="0" indent="-461963">
              <a:buClrTx/>
              <a:buFont typeface="Wingdings" panose="05000000000000000000" pitchFamily="2" charset="2"/>
              <a:buChar char="q"/>
            </a:pPr>
            <a:r>
              <a:rPr lang="en-US" dirty="0"/>
              <a:t>Required resources should be available for the development of the franchising concept.</a:t>
            </a:r>
          </a:p>
          <a:p>
            <a:pPr marL="461963" lvl="0" indent="-461963">
              <a:buClrTx/>
              <a:buFont typeface="Wingdings" panose="05000000000000000000" pitchFamily="2" charset="2"/>
              <a:buChar char="q"/>
            </a:pPr>
            <a:r>
              <a:rPr lang="en-US" dirty="0"/>
              <a:t>There should be enough talents, skills, and required technology to showcase and use in the selected foreign market.  </a:t>
            </a:r>
          </a:p>
          <a:p>
            <a:pPr marL="461963" lvl="0" indent="-461963">
              <a:buClrTx/>
              <a:buFont typeface="Wingdings" panose="05000000000000000000" pitchFamily="2" charset="2"/>
              <a:buChar char="q"/>
            </a:pPr>
            <a:r>
              <a:rPr lang="en-US" dirty="0"/>
              <a:t>The method of franchising should be clear in the minds of the prospective franchisees. </a:t>
            </a:r>
          </a:p>
          <a:p>
            <a:pPr marL="461963" lvl="0" indent="-461963">
              <a:buClrTx/>
              <a:buFont typeface="Wingdings" panose="05000000000000000000" pitchFamily="2" charset="2"/>
              <a:buChar char="q"/>
            </a:pPr>
            <a:r>
              <a:rPr lang="en-US" dirty="0"/>
              <a:t>Local businesspeople should be involved in decision making, planning, and the operation of a franchise</a:t>
            </a:r>
            <a:r>
              <a:rPr lang="en-US" dirty="0" smtClean="0"/>
              <a:t>.</a:t>
            </a:r>
            <a:endParaRPr lang="en-US" dirty="0"/>
          </a:p>
        </p:txBody>
      </p:sp>
    </p:spTree>
    <p:extLst>
      <p:ext uri="{BB962C8B-B14F-4D97-AF65-F5344CB8AC3E}">
        <p14:creationId xmlns:p14="http://schemas.microsoft.com/office/powerpoint/2010/main" val="1725467476"/>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Points to Consider in International Franchising </a:t>
            </a:r>
            <a:r>
              <a:rPr lang="en-US" b="1" dirty="0" smtClean="0"/>
              <a:t>(continued) </a:t>
            </a:r>
            <a:endParaRPr lang="en-US" dirty="0"/>
          </a:p>
        </p:txBody>
      </p:sp>
      <p:sp>
        <p:nvSpPr>
          <p:cNvPr id="3" name="Content Placeholder 2"/>
          <p:cNvSpPr>
            <a:spLocks noGrp="1"/>
          </p:cNvSpPr>
          <p:nvPr>
            <p:ph idx="1"/>
          </p:nvPr>
        </p:nvSpPr>
        <p:spPr>
          <a:xfrm>
            <a:off x="457200" y="1828800"/>
            <a:ext cx="8229600" cy="4876800"/>
          </a:xfrm>
        </p:spPr>
        <p:txBody>
          <a:bodyPr>
            <a:noAutofit/>
          </a:bodyPr>
          <a:lstStyle/>
          <a:p>
            <a:pPr marL="461963" lvl="0" indent="-461963">
              <a:buClrTx/>
              <a:buFont typeface="Wingdings" panose="05000000000000000000" pitchFamily="2" charset="2"/>
              <a:buChar char="q"/>
            </a:pPr>
            <a:r>
              <a:rPr lang="en-US" sz="2200" dirty="0" smtClean="0"/>
              <a:t>Local </a:t>
            </a:r>
            <a:r>
              <a:rPr lang="en-US" sz="2200" dirty="0"/>
              <a:t>population’s preferences, food habits, and cultural norms should be considered in planning menus and other related facilities.</a:t>
            </a:r>
          </a:p>
          <a:p>
            <a:pPr marL="461963" lvl="0" indent="-461963">
              <a:buClrTx/>
              <a:buFont typeface="Wingdings" panose="05000000000000000000" pitchFamily="2" charset="2"/>
              <a:buChar char="q"/>
            </a:pPr>
            <a:r>
              <a:rPr lang="en-US" sz="2200" dirty="0"/>
              <a:t>Franchisors should be sensitive to the needs of the local population and be respectful of their beliefs and practices, both political and religious. </a:t>
            </a:r>
          </a:p>
          <a:p>
            <a:pPr marL="461963" lvl="0" indent="-461963">
              <a:buClrTx/>
              <a:buFont typeface="Wingdings" panose="05000000000000000000" pitchFamily="2" charset="2"/>
              <a:buChar char="q"/>
            </a:pPr>
            <a:r>
              <a:rPr lang="en-US" sz="2200" dirty="0"/>
              <a:t>Patience and tolerance is needed to follow the required legal steps with as little challenge to prevalent rules and regulations as possible.</a:t>
            </a:r>
          </a:p>
          <a:p>
            <a:pPr marL="461963" lvl="0" indent="-461963">
              <a:buClrTx/>
              <a:buFont typeface="Wingdings" panose="05000000000000000000" pitchFamily="2" charset="2"/>
              <a:buChar char="q"/>
            </a:pPr>
            <a:r>
              <a:rPr lang="en-US" sz="2200" dirty="0"/>
              <a:t>Franchisors should conduct a good environmental scan, taking into consideration social, political, and economic circumstances of the country</a:t>
            </a:r>
            <a:r>
              <a:rPr lang="en-US" sz="2200" dirty="0" smtClean="0"/>
              <a:t>.</a:t>
            </a:r>
            <a:endParaRPr lang="en-US" sz="2200" dirty="0"/>
          </a:p>
        </p:txBody>
      </p:sp>
    </p:spTree>
    <p:extLst>
      <p:ext uri="{BB962C8B-B14F-4D97-AF65-F5344CB8AC3E}">
        <p14:creationId xmlns:p14="http://schemas.microsoft.com/office/powerpoint/2010/main" val="2628831062"/>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Points to Consider in International Franchising (continued) </a:t>
            </a:r>
            <a:endParaRPr lang="en-US" dirty="0"/>
          </a:p>
        </p:txBody>
      </p:sp>
      <p:sp>
        <p:nvSpPr>
          <p:cNvPr id="3" name="Content Placeholder 2"/>
          <p:cNvSpPr>
            <a:spLocks noGrp="1"/>
          </p:cNvSpPr>
          <p:nvPr>
            <p:ph idx="1"/>
          </p:nvPr>
        </p:nvSpPr>
        <p:spPr>
          <a:xfrm>
            <a:off x="457200" y="1828800"/>
            <a:ext cx="8229600" cy="4876800"/>
          </a:xfrm>
        </p:spPr>
        <p:txBody>
          <a:bodyPr>
            <a:normAutofit fontScale="92500" lnSpcReduction="20000"/>
          </a:bodyPr>
          <a:lstStyle/>
          <a:p>
            <a:pPr marL="461963" indent="-461963">
              <a:buClrTx/>
              <a:buFont typeface="Wingdings" panose="05000000000000000000" pitchFamily="2" charset="2"/>
              <a:buChar char="q"/>
            </a:pPr>
            <a:r>
              <a:rPr lang="en-US" dirty="0"/>
              <a:t>A close examination of the foreign currency exchange situation and the amount of the money allowed in and out of the country is necessary.</a:t>
            </a:r>
          </a:p>
          <a:p>
            <a:pPr marL="461963" lvl="0" indent="-461963">
              <a:buClrTx/>
              <a:buFont typeface="Wingdings" panose="05000000000000000000" pitchFamily="2" charset="2"/>
              <a:buChar char="q"/>
            </a:pPr>
            <a:r>
              <a:rPr lang="en-US" dirty="0"/>
              <a:t>Consideration should be given to demographic and financial information such as the per capita gross domestic product and the target population in the country. </a:t>
            </a:r>
            <a:endParaRPr lang="en-US" dirty="0" smtClean="0"/>
          </a:p>
          <a:p>
            <a:pPr marL="461963" lvl="0" indent="-461963">
              <a:buClrTx/>
              <a:buFont typeface="Wingdings" panose="05000000000000000000" pitchFamily="2" charset="2"/>
              <a:buChar char="q"/>
            </a:pPr>
            <a:r>
              <a:rPr lang="en-US" dirty="0" smtClean="0"/>
              <a:t>The </a:t>
            </a:r>
            <a:r>
              <a:rPr lang="en-US" dirty="0"/>
              <a:t>availability of experienced people, with good knowledge of local businesses, prior to and after entering a foreign market is very important</a:t>
            </a:r>
            <a:r>
              <a:rPr lang="en-US" dirty="0" smtClean="0"/>
              <a:t>.</a:t>
            </a:r>
            <a:endParaRPr lang="en-US" dirty="0"/>
          </a:p>
          <a:p>
            <a:pPr marL="461963" lvl="0" indent="-461963">
              <a:buClrTx/>
              <a:buFont typeface="Wingdings" panose="05000000000000000000" pitchFamily="2" charset="2"/>
              <a:buChar char="q"/>
            </a:pPr>
            <a:r>
              <a:rPr lang="en-US" dirty="0"/>
              <a:t>The demographic data of a country should be considered carefully, with emphasis on the emerging population that can be classified in the middle income and relatively younger age groups</a:t>
            </a:r>
            <a:r>
              <a:rPr lang="en-US" dirty="0" smtClean="0"/>
              <a:t>.</a:t>
            </a:r>
            <a:endParaRPr lang="en-US" dirty="0"/>
          </a:p>
          <a:p>
            <a:pPr marL="461963" lvl="0" indent="-461963">
              <a:buClrTx/>
              <a:buFont typeface="Wingdings" panose="05000000000000000000" pitchFamily="2" charset="2"/>
              <a:buChar char="q"/>
            </a:pPr>
            <a:r>
              <a:rPr lang="en-US" dirty="0"/>
              <a:t>Select menu choices carefully and be flexible and be prepared for menu adaptations and modifications. </a:t>
            </a:r>
          </a:p>
        </p:txBody>
      </p:sp>
    </p:spTree>
    <p:extLst>
      <p:ext uri="{BB962C8B-B14F-4D97-AF65-F5344CB8AC3E}">
        <p14:creationId xmlns:p14="http://schemas.microsoft.com/office/powerpoint/2010/main" val="437041049"/>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Points to Consider in International Franchising (continued) </a:t>
            </a:r>
            <a:endParaRPr lang="en-US" dirty="0"/>
          </a:p>
        </p:txBody>
      </p:sp>
      <p:sp>
        <p:nvSpPr>
          <p:cNvPr id="3" name="Content Placeholder 2"/>
          <p:cNvSpPr>
            <a:spLocks noGrp="1"/>
          </p:cNvSpPr>
          <p:nvPr>
            <p:ph idx="1"/>
          </p:nvPr>
        </p:nvSpPr>
        <p:spPr>
          <a:xfrm>
            <a:off x="457200" y="1828800"/>
            <a:ext cx="8229600" cy="4876800"/>
          </a:xfrm>
        </p:spPr>
        <p:txBody>
          <a:bodyPr>
            <a:normAutofit fontScale="92500" lnSpcReduction="20000"/>
          </a:bodyPr>
          <a:lstStyle/>
          <a:p>
            <a:pPr marL="461963" lvl="0" indent="-461963">
              <a:buClrTx/>
              <a:buFont typeface="Wingdings" panose="05000000000000000000" pitchFamily="2" charset="2"/>
              <a:buChar char="q"/>
            </a:pPr>
            <a:r>
              <a:rPr lang="en-US" dirty="0" smtClean="0"/>
              <a:t>Consider </a:t>
            </a:r>
            <a:r>
              <a:rPr lang="en-US" dirty="0"/>
              <a:t>the competitive advantage by going into a foreign market.  Also assess the current and future market competitiveness.  </a:t>
            </a:r>
          </a:p>
          <a:p>
            <a:pPr marL="461963" lvl="0" indent="-461963">
              <a:buClrTx/>
              <a:buFont typeface="Wingdings" panose="05000000000000000000" pitchFamily="2" charset="2"/>
              <a:buChar char="q"/>
            </a:pPr>
            <a:r>
              <a:rPr lang="en-US" dirty="0"/>
              <a:t>Transferability of the operation, training methods, support system, and concept marketability should be assessed</a:t>
            </a:r>
            <a:r>
              <a:rPr lang="en-US" dirty="0" smtClean="0"/>
              <a:t>.</a:t>
            </a:r>
            <a:endParaRPr lang="en-US" dirty="0"/>
          </a:p>
          <a:p>
            <a:pPr marL="461963" lvl="0" indent="-461963">
              <a:buClrTx/>
              <a:buFont typeface="Wingdings" panose="05000000000000000000" pitchFamily="2" charset="2"/>
              <a:buChar char="q"/>
            </a:pPr>
            <a:r>
              <a:rPr lang="en-US" dirty="0"/>
              <a:t>Evaluate intellectual property security, which varies from country to country.  Protection of trademark, operational procedures, and other legal aspects should be taken into consideration. </a:t>
            </a:r>
          </a:p>
          <a:p>
            <a:pPr marL="461963" lvl="0" indent="-461963">
              <a:buClrTx/>
              <a:buFont typeface="Wingdings" panose="05000000000000000000" pitchFamily="2" charset="2"/>
              <a:buChar char="q"/>
            </a:pPr>
            <a:r>
              <a:rPr lang="en-US" dirty="0"/>
              <a:t>A good record of success in the domestic or international market, as evident by franchise documents and other records</a:t>
            </a:r>
            <a:r>
              <a:rPr lang="en-US" dirty="0" smtClean="0"/>
              <a:t>.</a:t>
            </a:r>
            <a:endParaRPr lang="en-US" dirty="0"/>
          </a:p>
          <a:p>
            <a:pPr marL="461963" lvl="0" indent="-461963">
              <a:buClrTx/>
              <a:buFont typeface="Wingdings" panose="05000000000000000000" pitchFamily="2" charset="2"/>
              <a:buChar char="q"/>
            </a:pPr>
            <a:r>
              <a:rPr lang="en-US" dirty="0"/>
              <a:t>A country specific trademark and copyright application should be submitted and approved prior to entering any country.  This is one of the most important considerations.  </a:t>
            </a:r>
          </a:p>
        </p:txBody>
      </p:sp>
    </p:spTree>
    <p:extLst>
      <p:ext uri="{BB962C8B-B14F-4D97-AF65-F5344CB8AC3E}">
        <p14:creationId xmlns:p14="http://schemas.microsoft.com/office/powerpoint/2010/main" val="425275663"/>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Pitfalls and Common Mistakes</a:t>
            </a:r>
            <a:endParaRPr lang="en-US" dirty="0"/>
          </a:p>
        </p:txBody>
      </p:sp>
      <p:sp>
        <p:nvSpPr>
          <p:cNvPr id="3" name="Content Placeholder 2"/>
          <p:cNvSpPr>
            <a:spLocks noGrp="1"/>
          </p:cNvSpPr>
          <p:nvPr>
            <p:ph idx="1"/>
          </p:nvPr>
        </p:nvSpPr>
        <p:spPr>
          <a:xfrm>
            <a:off x="381000" y="1524000"/>
            <a:ext cx="8305800" cy="5257800"/>
          </a:xfrm>
        </p:spPr>
        <p:txBody>
          <a:bodyPr>
            <a:normAutofit fontScale="92500" lnSpcReduction="20000"/>
          </a:bodyPr>
          <a:lstStyle/>
          <a:p>
            <a:pPr marL="344488" lvl="0" indent="-344488">
              <a:buClrTx/>
              <a:buFont typeface="Wingdings" panose="05000000000000000000" pitchFamily="2" charset="2"/>
              <a:buChar char="q"/>
            </a:pPr>
            <a:r>
              <a:rPr lang="en-US" dirty="0"/>
              <a:t>Making decisions based solely on the information available on network sites.  Information provided may not be pertinent or applicable for the franchise concept</a:t>
            </a:r>
            <a:r>
              <a:rPr lang="en-US" dirty="0" smtClean="0"/>
              <a:t>.</a:t>
            </a:r>
            <a:endParaRPr lang="en-US" dirty="0"/>
          </a:p>
          <a:p>
            <a:pPr marL="344488" lvl="0" indent="-344488">
              <a:buClrTx/>
              <a:buFont typeface="Wingdings" panose="05000000000000000000" pitchFamily="2" charset="2"/>
              <a:buChar char="q"/>
            </a:pPr>
            <a:r>
              <a:rPr lang="en-US" dirty="0"/>
              <a:t>Lack of clear plan and strategy for conducting business in the selected country</a:t>
            </a:r>
            <a:r>
              <a:rPr lang="en-US" dirty="0" smtClean="0"/>
              <a:t>.</a:t>
            </a:r>
            <a:endParaRPr lang="en-US" dirty="0"/>
          </a:p>
          <a:p>
            <a:pPr marL="344488" lvl="0" indent="-344488">
              <a:buClrTx/>
              <a:buFont typeface="Wingdings" panose="05000000000000000000" pitchFamily="2" charset="2"/>
              <a:buChar char="q"/>
            </a:pPr>
            <a:r>
              <a:rPr lang="en-US" dirty="0"/>
              <a:t>Following other similar franchise concepts without conducting careful research.  Cultural challenges, even national origin or company logos can have an impact on the acceptability of a franchise</a:t>
            </a:r>
            <a:r>
              <a:rPr lang="en-US" dirty="0" smtClean="0"/>
              <a:t>.</a:t>
            </a:r>
            <a:endParaRPr lang="en-US" dirty="0"/>
          </a:p>
          <a:p>
            <a:pPr marL="344488" lvl="0" indent="-344488">
              <a:buClrTx/>
              <a:buFont typeface="Wingdings" panose="05000000000000000000" pitchFamily="2" charset="2"/>
              <a:buChar char="q"/>
            </a:pPr>
            <a:r>
              <a:rPr lang="en-US" dirty="0" smtClean="0"/>
              <a:t>Assuming </a:t>
            </a:r>
            <a:r>
              <a:rPr lang="en-US" dirty="0"/>
              <a:t>popularity based on local cultural and food habits.  For example, a well known franchise offering fish sandwiches assumed success in a fish eating population in Southeast Asia.  However, it was not considered that the population did not care for frozen cod fillet when fresh fish is available easily</a:t>
            </a:r>
            <a:r>
              <a:rPr lang="en-US" dirty="0" smtClean="0"/>
              <a:t>.</a:t>
            </a:r>
            <a:endParaRPr lang="en-US" dirty="0"/>
          </a:p>
          <a:p>
            <a:pPr marL="344488" lvl="0" indent="-344488">
              <a:buClrTx/>
              <a:buFont typeface="Wingdings" panose="05000000000000000000" pitchFamily="2" charset="2"/>
              <a:buChar char="q"/>
            </a:pPr>
            <a:r>
              <a:rPr lang="en-US" dirty="0"/>
              <a:t>Failing to register trademark and other intellectual properties.  Established franchisors had to face long legal battles to protect trademark and trade secrets. </a:t>
            </a:r>
          </a:p>
        </p:txBody>
      </p:sp>
    </p:spTree>
    <p:extLst>
      <p:ext uri="{BB962C8B-B14F-4D97-AF65-F5344CB8AC3E}">
        <p14:creationId xmlns:p14="http://schemas.microsoft.com/office/powerpoint/2010/main" val="24817697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extLst>
              <p:ext uri="{D42A27DB-BD31-4B8C-83A1-F6EECF244321}">
                <p14:modId xmlns:p14="http://schemas.microsoft.com/office/powerpoint/2010/main" val="3264289778"/>
              </p:ext>
            </p:extLst>
          </p:nvPr>
        </p:nvGraphicFramePr>
        <p:xfrm>
          <a:off x="2895600" y="762000"/>
          <a:ext cx="5943600" cy="5745259"/>
        </p:xfrm>
        <a:graphic>
          <a:graphicData uri="http://schemas.openxmlformats.org/drawingml/2006/table">
            <a:tbl>
              <a:tblPr firstRow="1" firstCol="1" bandRow="1">
                <a:tableStyleId>{F5AB1C69-6EDB-4FF4-983F-18BD219EF322}</a:tableStyleId>
              </a:tblPr>
              <a:tblGrid>
                <a:gridCol w="1270000"/>
                <a:gridCol w="1397000"/>
                <a:gridCol w="1295400"/>
                <a:gridCol w="914400"/>
                <a:gridCol w="1066800"/>
              </a:tblGrid>
              <a:tr h="762000">
                <a:tc rowSpan="2">
                  <a:txBody>
                    <a:bodyPr/>
                    <a:lstStyle/>
                    <a:p>
                      <a:pPr marL="0" marR="0" algn="ctr">
                        <a:lnSpc>
                          <a:spcPct val="115000"/>
                        </a:lnSpc>
                        <a:spcBef>
                          <a:spcPts val="0"/>
                        </a:spcBef>
                        <a:spcAft>
                          <a:spcPts val="0"/>
                        </a:spcAft>
                      </a:pPr>
                      <a:r>
                        <a:rPr lang="en-US" sz="1200" dirty="0">
                          <a:effectLst/>
                        </a:rPr>
                        <a:t> </a:t>
                      </a:r>
                      <a:r>
                        <a:rPr lang="en-US" sz="1200" dirty="0" smtClean="0">
                          <a:effectLst/>
                        </a:rPr>
                        <a:t>Chain</a:t>
                      </a:r>
                      <a:endParaRPr lang="en-US" sz="1200" dirty="0">
                        <a:effectLst/>
                        <a:latin typeface="+mj-lt"/>
                        <a:ea typeface="Calibri"/>
                        <a:cs typeface="Times New Roman"/>
                      </a:endParaRPr>
                    </a:p>
                  </a:txBody>
                  <a:tcPr marL="68580" marR="68580" marT="0" marB="0" anchor="ctr"/>
                </a:tc>
                <a:tc rowSpan="2">
                  <a:txBody>
                    <a:bodyPr/>
                    <a:lstStyle/>
                    <a:p>
                      <a:pPr marL="0" marR="0" algn="ctr">
                        <a:lnSpc>
                          <a:spcPct val="115000"/>
                        </a:lnSpc>
                        <a:spcBef>
                          <a:spcPts val="0"/>
                        </a:spcBef>
                        <a:spcAft>
                          <a:spcPts val="0"/>
                        </a:spcAft>
                      </a:pPr>
                      <a:r>
                        <a:rPr lang="en-US" sz="1200" dirty="0">
                          <a:effectLst/>
                        </a:rPr>
                        <a:t> </a:t>
                      </a:r>
                      <a:r>
                        <a:rPr lang="en-US" sz="1200" dirty="0" smtClean="0">
                          <a:effectLst/>
                        </a:rPr>
                        <a:t>U.S</a:t>
                      </a:r>
                      <a:r>
                        <a:rPr lang="en-US" sz="1200" dirty="0">
                          <a:effectLst/>
                        </a:rPr>
                        <a:t>. </a:t>
                      </a:r>
                      <a:r>
                        <a:rPr lang="en-US" sz="1200" dirty="0" err="1">
                          <a:effectLst/>
                        </a:rPr>
                        <a:t>Systemwide</a:t>
                      </a:r>
                      <a:r>
                        <a:rPr lang="en-US" sz="1200" dirty="0">
                          <a:effectLst/>
                        </a:rPr>
                        <a:t> Foodservice Sales (in millions</a:t>
                      </a:r>
                      <a:r>
                        <a:rPr lang="en-US" sz="1200" dirty="0" smtClean="0">
                          <a:effectLst/>
                        </a:rPr>
                        <a:t>)</a:t>
                      </a:r>
                      <a:endParaRPr lang="en-US" sz="1200" dirty="0">
                        <a:effectLst/>
                        <a:latin typeface="+mj-lt"/>
                        <a:ea typeface="Calibri"/>
                        <a:cs typeface="Times New Roman"/>
                      </a:endParaRPr>
                    </a:p>
                  </a:txBody>
                  <a:tcPr marL="68580" marR="68580" marT="0" marB="0" anchor="ctr"/>
                </a:tc>
                <a:tc rowSpan="2">
                  <a:txBody>
                    <a:bodyPr/>
                    <a:lstStyle/>
                    <a:p>
                      <a:pPr marL="0" marR="0" algn="ctr">
                        <a:lnSpc>
                          <a:spcPct val="115000"/>
                        </a:lnSpc>
                        <a:spcBef>
                          <a:spcPts val="0"/>
                        </a:spcBef>
                        <a:spcAft>
                          <a:spcPts val="0"/>
                        </a:spcAft>
                      </a:pPr>
                      <a:r>
                        <a:rPr lang="en-US" sz="1200" dirty="0">
                          <a:effectLst/>
                        </a:rPr>
                        <a:t> </a:t>
                      </a:r>
                      <a:r>
                        <a:rPr lang="en-US" sz="1200" dirty="0" smtClean="0">
                          <a:effectLst/>
                        </a:rPr>
                        <a:t>Total </a:t>
                      </a:r>
                      <a:r>
                        <a:rPr lang="en-US" sz="1200" dirty="0">
                          <a:effectLst/>
                        </a:rPr>
                        <a:t>U.S. Units</a:t>
                      </a:r>
                      <a:endParaRPr lang="en-US" sz="1200" dirty="0">
                        <a:effectLst/>
                        <a:latin typeface="+mj-lt"/>
                        <a:ea typeface="Calibri"/>
                        <a:cs typeface="Times New Roman"/>
                      </a:endParaRPr>
                    </a:p>
                  </a:txBody>
                  <a:tcPr marL="68580" marR="68580" marT="0" marB="0" anchor="ctr"/>
                </a:tc>
                <a:tc gridSpan="2">
                  <a:txBody>
                    <a:bodyPr/>
                    <a:lstStyle/>
                    <a:p>
                      <a:pPr marL="0" marR="0" algn="ctr">
                        <a:lnSpc>
                          <a:spcPct val="115000"/>
                        </a:lnSpc>
                        <a:spcBef>
                          <a:spcPts val="0"/>
                        </a:spcBef>
                        <a:spcAft>
                          <a:spcPts val="0"/>
                        </a:spcAft>
                      </a:pPr>
                      <a:r>
                        <a:rPr lang="en-US" sz="1200" dirty="0">
                          <a:effectLst/>
                        </a:rPr>
                        <a:t>Percent Change in 40 years (1973 to 2013</a:t>
                      </a:r>
                      <a:r>
                        <a:rPr lang="en-US" sz="1200" dirty="0" smtClean="0">
                          <a:effectLst/>
                        </a:rPr>
                        <a:t>)</a:t>
                      </a:r>
                    </a:p>
                    <a:p>
                      <a:pPr marL="0" marR="0" algn="ctr">
                        <a:lnSpc>
                          <a:spcPct val="115000"/>
                        </a:lnSpc>
                        <a:spcBef>
                          <a:spcPts val="0"/>
                        </a:spcBef>
                        <a:spcAft>
                          <a:spcPts val="0"/>
                        </a:spcAft>
                      </a:pPr>
                      <a:endParaRPr lang="en-US" sz="1200" dirty="0">
                        <a:effectLst/>
                        <a:latin typeface="+mj-lt"/>
                        <a:ea typeface="Calibri"/>
                        <a:cs typeface="Times New Roman"/>
                      </a:endParaRPr>
                    </a:p>
                  </a:txBody>
                  <a:tcPr marL="68580" marR="68580" marT="0" marB="0" anchor="b"/>
                </a:tc>
                <a:tc hMerge="1">
                  <a:txBody>
                    <a:bodyPr/>
                    <a:lstStyle/>
                    <a:p>
                      <a:endParaRPr lang="en-US"/>
                    </a:p>
                  </a:txBody>
                  <a:tcPr/>
                </a:tc>
              </a:tr>
              <a:tr h="7620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algn="ctr">
                        <a:lnSpc>
                          <a:spcPct val="115000"/>
                        </a:lnSpc>
                        <a:spcBef>
                          <a:spcPts val="0"/>
                        </a:spcBef>
                        <a:spcAft>
                          <a:spcPts val="0"/>
                        </a:spcAft>
                      </a:pPr>
                      <a:r>
                        <a:rPr lang="en-US" sz="1200" dirty="0">
                          <a:effectLst/>
                        </a:rPr>
                        <a:t>Sales</a:t>
                      </a:r>
                      <a:endParaRPr lang="en-US" sz="1200" dirty="0">
                        <a:effectLst/>
                        <a:latin typeface="+mj-lt"/>
                        <a:ea typeface="Calibri"/>
                        <a:cs typeface="Times New Roman"/>
                      </a:endParaRPr>
                    </a:p>
                  </a:txBody>
                  <a:tcPr marL="68580" marR="68580" marT="0" marB="0" anchor="ctr">
                    <a:solidFill>
                      <a:schemeClr val="accent3"/>
                    </a:solidFill>
                  </a:tcPr>
                </a:tc>
                <a:tc>
                  <a:txBody>
                    <a:bodyPr/>
                    <a:lstStyle/>
                    <a:p>
                      <a:pPr marL="0" marR="0" algn="ctr">
                        <a:lnSpc>
                          <a:spcPct val="115000"/>
                        </a:lnSpc>
                        <a:spcBef>
                          <a:spcPts val="0"/>
                        </a:spcBef>
                        <a:spcAft>
                          <a:spcPts val="0"/>
                        </a:spcAft>
                      </a:pPr>
                      <a:r>
                        <a:rPr lang="en-US" sz="1200" dirty="0">
                          <a:effectLst/>
                        </a:rPr>
                        <a:t>Units</a:t>
                      </a:r>
                      <a:endParaRPr lang="en-US" sz="1200" dirty="0">
                        <a:effectLst/>
                        <a:latin typeface="+mj-lt"/>
                        <a:ea typeface="Calibri"/>
                        <a:cs typeface="Times New Roman"/>
                      </a:endParaRPr>
                    </a:p>
                  </a:txBody>
                  <a:tcPr marL="68580" marR="68580" marT="0" marB="0" anchor="ctr">
                    <a:solidFill>
                      <a:schemeClr val="accent3"/>
                    </a:solidFill>
                  </a:tcPr>
                </a:tc>
              </a:tr>
              <a:tr h="362172">
                <a:tc>
                  <a:txBody>
                    <a:bodyPr/>
                    <a:lstStyle/>
                    <a:p>
                      <a:pPr marL="0" marR="0">
                        <a:lnSpc>
                          <a:spcPct val="150000"/>
                        </a:lnSpc>
                        <a:spcBef>
                          <a:spcPts val="0"/>
                        </a:spcBef>
                        <a:spcAft>
                          <a:spcPts val="1000"/>
                        </a:spcAft>
                      </a:pPr>
                      <a:r>
                        <a:rPr lang="en-US" sz="1200" dirty="0">
                          <a:effectLst/>
                        </a:rPr>
                        <a:t>McDonald’s</a:t>
                      </a:r>
                      <a:endParaRPr lang="en-US" sz="1200" dirty="0">
                        <a:effectLst/>
                        <a:latin typeface="+mj-lt"/>
                        <a:ea typeface="Calibri"/>
                        <a:cs typeface="Times New Roman"/>
                      </a:endParaRPr>
                    </a:p>
                  </a:txBody>
                  <a:tcPr marL="68580" marR="68580" marT="0" marB="0" anchor="ctr"/>
                </a:tc>
                <a:tc>
                  <a:txBody>
                    <a:bodyPr/>
                    <a:lstStyle/>
                    <a:p>
                      <a:pPr marL="0" marR="0" algn="ctr">
                        <a:lnSpc>
                          <a:spcPct val="150000"/>
                        </a:lnSpc>
                        <a:spcBef>
                          <a:spcPts val="0"/>
                        </a:spcBef>
                        <a:spcAft>
                          <a:spcPts val="1000"/>
                        </a:spcAft>
                      </a:pPr>
                      <a:r>
                        <a:rPr lang="en-US" sz="1200" dirty="0">
                          <a:effectLst/>
                        </a:rPr>
                        <a:t>$35,592.7</a:t>
                      </a:r>
                      <a:endParaRPr lang="en-US" sz="1200" dirty="0">
                        <a:effectLst/>
                        <a:latin typeface="+mj-lt"/>
                        <a:ea typeface="Calibri"/>
                        <a:cs typeface="Times New Roman"/>
                      </a:endParaRPr>
                    </a:p>
                  </a:txBody>
                  <a:tcPr marL="68580" marR="68580" marT="0" marB="0" anchor="ctr"/>
                </a:tc>
                <a:tc>
                  <a:txBody>
                    <a:bodyPr/>
                    <a:lstStyle/>
                    <a:p>
                      <a:pPr marL="0" marR="0" algn="ctr">
                        <a:lnSpc>
                          <a:spcPct val="150000"/>
                        </a:lnSpc>
                        <a:spcBef>
                          <a:spcPts val="0"/>
                        </a:spcBef>
                        <a:spcAft>
                          <a:spcPts val="1000"/>
                        </a:spcAft>
                      </a:pPr>
                      <a:r>
                        <a:rPr lang="en-US" sz="1200" dirty="0">
                          <a:effectLst/>
                        </a:rPr>
                        <a:t>14,157</a:t>
                      </a:r>
                      <a:endParaRPr lang="en-US" sz="1200" dirty="0">
                        <a:effectLst/>
                        <a:latin typeface="+mj-lt"/>
                        <a:ea typeface="Calibri"/>
                        <a:cs typeface="Times New Roman"/>
                      </a:endParaRPr>
                    </a:p>
                  </a:txBody>
                  <a:tcPr marL="68580" marR="68580" marT="0" marB="0" anchor="ctr"/>
                </a:tc>
                <a:tc>
                  <a:txBody>
                    <a:bodyPr/>
                    <a:lstStyle/>
                    <a:p>
                      <a:pPr marL="0" marR="0" algn="ctr">
                        <a:lnSpc>
                          <a:spcPct val="150000"/>
                        </a:lnSpc>
                        <a:spcBef>
                          <a:spcPts val="0"/>
                        </a:spcBef>
                        <a:spcAft>
                          <a:spcPts val="1000"/>
                        </a:spcAft>
                      </a:pPr>
                      <a:r>
                        <a:rPr lang="en-US" sz="1200" dirty="0">
                          <a:effectLst/>
                        </a:rPr>
                        <a:t>+ 3445.6</a:t>
                      </a:r>
                      <a:endParaRPr lang="en-US" sz="1200" dirty="0">
                        <a:effectLst/>
                        <a:latin typeface="+mj-lt"/>
                        <a:ea typeface="Calibri"/>
                        <a:cs typeface="Times New Roman"/>
                      </a:endParaRPr>
                    </a:p>
                  </a:txBody>
                  <a:tcPr marL="68580" marR="68580" marT="0" marB="0" anchor="ctr"/>
                </a:tc>
                <a:tc>
                  <a:txBody>
                    <a:bodyPr/>
                    <a:lstStyle/>
                    <a:p>
                      <a:pPr marL="0" marR="0" algn="ctr">
                        <a:lnSpc>
                          <a:spcPct val="150000"/>
                        </a:lnSpc>
                        <a:spcBef>
                          <a:spcPts val="0"/>
                        </a:spcBef>
                        <a:spcAft>
                          <a:spcPts val="1000"/>
                        </a:spcAft>
                      </a:pPr>
                      <a:r>
                        <a:rPr lang="en-US" sz="1200" dirty="0">
                          <a:effectLst/>
                        </a:rPr>
                        <a:t>+1124.5</a:t>
                      </a:r>
                      <a:endParaRPr lang="en-US" sz="1200" dirty="0">
                        <a:effectLst/>
                        <a:latin typeface="+mj-lt"/>
                        <a:ea typeface="Calibri"/>
                        <a:cs typeface="Times New Roman"/>
                      </a:endParaRPr>
                    </a:p>
                  </a:txBody>
                  <a:tcPr marL="68580" marR="68580" marT="0" marB="0" anchor="ctr"/>
                </a:tc>
              </a:tr>
              <a:tr h="434168">
                <a:tc>
                  <a:txBody>
                    <a:bodyPr/>
                    <a:lstStyle/>
                    <a:p>
                      <a:pPr marL="0" marR="0">
                        <a:lnSpc>
                          <a:spcPct val="150000"/>
                        </a:lnSpc>
                        <a:spcBef>
                          <a:spcPts val="0"/>
                        </a:spcBef>
                        <a:spcAft>
                          <a:spcPts val="1000"/>
                        </a:spcAft>
                      </a:pPr>
                      <a:r>
                        <a:rPr lang="en-US" sz="1200" dirty="0">
                          <a:effectLst/>
                        </a:rPr>
                        <a:t>Subway</a:t>
                      </a:r>
                      <a:endParaRPr lang="en-US" sz="1200" dirty="0">
                        <a:effectLst/>
                        <a:latin typeface="+mj-lt"/>
                        <a:ea typeface="Calibri"/>
                        <a:cs typeface="Times New Roman"/>
                      </a:endParaRPr>
                    </a:p>
                  </a:txBody>
                  <a:tcPr marL="68580" marR="68580" marT="0" marB="0" anchor="ctr"/>
                </a:tc>
                <a:tc>
                  <a:txBody>
                    <a:bodyPr/>
                    <a:lstStyle/>
                    <a:p>
                      <a:pPr marL="0" marR="0" algn="ctr">
                        <a:lnSpc>
                          <a:spcPct val="150000"/>
                        </a:lnSpc>
                        <a:spcBef>
                          <a:spcPts val="0"/>
                        </a:spcBef>
                        <a:spcAft>
                          <a:spcPts val="1000"/>
                        </a:spcAft>
                      </a:pPr>
                      <a:r>
                        <a:rPr lang="en-US" sz="1200" dirty="0">
                          <a:effectLst/>
                        </a:rPr>
                        <a:t>12,123.5</a:t>
                      </a:r>
                      <a:endParaRPr lang="en-US" sz="1200" dirty="0">
                        <a:effectLst/>
                        <a:latin typeface="+mj-lt"/>
                        <a:ea typeface="Calibri"/>
                        <a:cs typeface="Times New Roman"/>
                      </a:endParaRPr>
                    </a:p>
                  </a:txBody>
                  <a:tcPr marL="68580" marR="68580" marT="0" marB="0" anchor="ctr"/>
                </a:tc>
                <a:tc>
                  <a:txBody>
                    <a:bodyPr/>
                    <a:lstStyle/>
                    <a:p>
                      <a:pPr marL="0" marR="0" algn="ctr">
                        <a:lnSpc>
                          <a:spcPct val="150000"/>
                        </a:lnSpc>
                        <a:spcBef>
                          <a:spcPts val="0"/>
                        </a:spcBef>
                        <a:spcAft>
                          <a:spcPts val="1000"/>
                        </a:spcAft>
                      </a:pPr>
                      <a:r>
                        <a:rPr lang="en-US" sz="1200" dirty="0">
                          <a:effectLst/>
                        </a:rPr>
                        <a:t>25,549</a:t>
                      </a:r>
                      <a:endParaRPr lang="en-US" sz="1200" dirty="0">
                        <a:effectLst/>
                        <a:latin typeface="+mj-lt"/>
                        <a:ea typeface="Calibri"/>
                        <a:cs typeface="Times New Roman"/>
                      </a:endParaRPr>
                    </a:p>
                  </a:txBody>
                  <a:tcPr marL="68580" marR="68580" marT="0" marB="0" anchor="ctr"/>
                </a:tc>
                <a:tc gridSpan="2">
                  <a:txBody>
                    <a:bodyPr/>
                    <a:lstStyle/>
                    <a:p>
                      <a:pPr marL="0" marR="0" algn="ctr">
                        <a:lnSpc>
                          <a:spcPct val="150000"/>
                        </a:lnSpc>
                        <a:spcBef>
                          <a:spcPts val="0"/>
                        </a:spcBef>
                        <a:spcAft>
                          <a:spcPts val="1000"/>
                        </a:spcAft>
                      </a:pPr>
                      <a:r>
                        <a:rPr lang="en-US" sz="1200" dirty="0">
                          <a:effectLst/>
                        </a:rPr>
                        <a:t>Not listed in 1973 </a:t>
                      </a:r>
                      <a:endParaRPr lang="en-US" sz="1200" dirty="0">
                        <a:effectLst/>
                        <a:latin typeface="+mj-lt"/>
                        <a:ea typeface="Calibri"/>
                        <a:cs typeface="Times New Roman"/>
                      </a:endParaRPr>
                    </a:p>
                  </a:txBody>
                  <a:tcPr marL="68580" marR="68580" marT="0" marB="0" anchor="ctr"/>
                </a:tc>
                <a:tc hMerge="1">
                  <a:txBody>
                    <a:bodyPr/>
                    <a:lstStyle/>
                    <a:p>
                      <a:endParaRPr lang="en-US"/>
                    </a:p>
                  </a:txBody>
                  <a:tcPr/>
                </a:tc>
              </a:tr>
              <a:tr h="434168">
                <a:tc>
                  <a:txBody>
                    <a:bodyPr/>
                    <a:lstStyle/>
                    <a:p>
                      <a:pPr marL="0" marR="0">
                        <a:lnSpc>
                          <a:spcPct val="150000"/>
                        </a:lnSpc>
                        <a:spcBef>
                          <a:spcPts val="0"/>
                        </a:spcBef>
                        <a:spcAft>
                          <a:spcPts val="1000"/>
                        </a:spcAft>
                      </a:pPr>
                      <a:r>
                        <a:rPr lang="en-US" sz="1200" dirty="0">
                          <a:effectLst/>
                        </a:rPr>
                        <a:t>Starbucks Coffee</a:t>
                      </a:r>
                      <a:endParaRPr lang="en-US" sz="1200" dirty="0">
                        <a:effectLst/>
                        <a:latin typeface="+mj-lt"/>
                        <a:ea typeface="Calibri"/>
                        <a:cs typeface="Times New Roman"/>
                      </a:endParaRPr>
                    </a:p>
                  </a:txBody>
                  <a:tcPr marL="68580" marR="68580" marT="0" marB="0" anchor="ctr"/>
                </a:tc>
                <a:tc>
                  <a:txBody>
                    <a:bodyPr/>
                    <a:lstStyle/>
                    <a:p>
                      <a:pPr marL="0" marR="0" algn="ctr">
                        <a:lnSpc>
                          <a:spcPct val="150000"/>
                        </a:lnSpc>
                        <a:spcBef>
                          <a:spcPts val="0"/>
                        </a:spcBef>
                        <a:spcAft>
                          <a:spcPts val="1000"/>
                        </a:spcAft>
                      </a:pPr>
                      <a:r>
                        <a:rPr lang="en-US" sz="1200" dirty="0">
                          <a:effectLst/>
                        </a:rPr>
                        <a:t>9,276.0</a:t>
                      </a:r>
                      <a:endParaRPr lang="en-US" sz="1200" dirty="0">
                        <a:effectLst/>
                        <a:latin typeface="+mj-lt"/>
                        <a:ea typeface="Calibri"/>
                        <a:cs typeface="Times New Roman"/>
                      </a:endParaRPr>
                    </a:p>
                  </a:txBody>
                  <a:tcPr marL="68580" marR="68580" marT="0" marB="0" anchor="ctr"/>
                </a:tc>
                <a:tc>
                  <a:txBody>
                    <a:bodyPr/>
                    <a:lstStyle/>
                    <a:p>
                      <a:pPr marL="0" marR="0" algn="ctr">
                        <a:lnSpc>
                          <a:spcPct val="150000"/>
                        </a:lnSpc>
                        <a:spcBef>
                          <a:spcPts val="0"/>
                        </a:spcBef>
                        <a:spcAft>
                          <a:spcPts val="1000"/>
                        </a:spcAft>
                      </a:pPr>
                      <a:r>
                        <a:rPr lang="en-US" sz="1200" dirty="0">
                          <a:effectLst/>
                        </a:rPr>
                        <a:t>11,013</a:t>
                      </a:r>
                      <a:endParaRPr lang="en-US" sz="1200" dirty="0">
                        <a:effectLst/>
                        <a:latin typeface="+mj-lt"/>
                        <a:ea typeface="Calibri"/>
                        <a:cs typeface="Times New Roman"/>
                      </a:endParaRPr>
                    </a:p>
                  </a:txBody>
                  <a:tcPr marL="68580" marR="68580" marT="0" marB="0" anchor="ctr"/>
                </a:tc>
                <a:tc gridSpan="2">
                  <a:txBody>
                    <a:bodyPr/>
                    <a:lstStyle/>
                    <a:p>
                      <a:pPr marL="0" marR="0" algn="ctr">
                        <a:lnSpc>
                          <a:spcPct val="150000"/>
                        </a:lnSpc>
                        <a:spcBef>
                          <a:spcPts val="0"/>
                        </a:spcBef>
                        <a:spcAft>
                          <a:spcPts val="1000"/>
                        </a:spcAft>
                      </a:pPr>
                      <a:r>
                        <a:rPr lang="en-US" sz="1200" dirty="0">
                          <a:effectLst/>
                        </a:rPr>
                        <a:t>Not listed in 1973</a:t>
                      </a:r>
                      <a:endParaRPr lang="en-US" sz="1200" dirty="0">
                        <a:effectLst/>
                        <a:latin typeface="+mj-lt"/>
                        <a:ea typeface="Calibri"/>
                        <a:cs typeface="Times New Roman"/>
                      </a:endParaRPr>
                    </a:p>
                  </a:txBody>
                  <a:tcPr marL="68580" marR="68580" marT="0" marB="0" anchor="ctr"/>
                </a:tc>
                <a:tc hMerge="1">
                  <a:txBody>
                    <a:bodyPr/>
                    <a:lstStyle/>
                    <a:p>
                      <a:endParaRPr lang="en-US"/>
                    </a:p>
                  </a:txBody>
                  <a:tcPr/>
                </a:tc>
              </a:tr>
              <a:tr h="434168">
                <a:tc>
                  <a:txBody>
                    <a:bodyPr/>
                    <a:lstStyle/>
                    <a:p>
                      <a:pPr marL="0" marR="0">
                        <a:lnSpc>
                          <a:spcPct val="150000"/>
                        </a:lnSpc>
                        <a:spcBef>
                          <a:spcPts val="0"/>
                        </a:spcBef>
                        <a:spcAft>
                          <a:spcPts val="1000"/>
                        </a:spcAft>
                      </a:pPr>
                      <a:r>
                        <a:rPr lang="en-US" sz="1200" dirty="0">
                          <a:effectLst/>
                        </a:rPr>
                        <a:t>Burger King</a:t>
                      </a:r>
                      <a:endParaRPr lang="en-US" sz="1200" dirty="0">
                        <a:effectLst/>
                        <a:latin typeface="+mj-lt"/>
                        <a:ea typeface="Calibri"/>
                        <a:cs typeface="Times New Roman"/>
                      </a:endParaRPr>
                    </a:p>
                  </a:txBody>
                  <a:tcPr marL="68580" marR="68580" marT="0" marB="0" anchor="ctr"/>
                </a:tc>
                <a:tc>
                  <a:txBody>
                    <a:bodyPr/>
                    <a:lstStyle/>
                    <a:p>
                      <a:pPr marL="0" marR="0" algn="ctr">
                        <a:lnSpc>
                          <a:spcPct val="150000"/>
                        </a:lnSpc>
                        <a:spcBef>
                          <a:spcPts val="0"/>
                        </a:spcBef>
                        <a:spcAft>
                          <a:spcPts val="1000"/>
                        </a:spcAft>
                      </a:pPr>
                      <a:r>
                        <a:rPr lang="en-US" sz="1200" dirty="0">
                          <a:effectLst/>
                        </a:rPr>
                        <a:t>8,585.0</a:t>
                      </a:r>
                      <a:endParaRPr lang="en-US" sz="1200" dirty="0">
                        <a:effectLst/>
                        <a:latin typeface="+mj-lt"/>
                        <a:ea typeface="Calibri"/>
                        <a:cs typeface="Times New Roman"/>
                      </a:endParaRPr>
                    </a:p>
                  </a:txBody>
                  <a:tcPr marL="68580" marR="68580" marT="0" marB="0" anchor="ctr"/>
                </a:tc>
                <a:tc>
                  <a:txBody>
                    <a:bodyPr/>
                    <a:lstStyle/>
                    <a:p>
                      <a:pPr marL="0" marR="0" algn="ctr">
                        <a:lnSpc>
                          <a:spcPct val="150000"/>
                        </a:lnSpc>
                        <a:spcBef>
                          <a:spcPts val="0"/>
                        </a:spcBef>
                        <a:spcAft>
                          <a:spcPts val="1000"/>
                        </a:spcAft>
                      </a:pPr>
                      <a:r>
                        <a:rPr lang="en-US" sz="1200" dirty="0">
                          <a:effectLst/>
                        </a:rPr>
                        <a:t>7,183</a:t>
                      </a:r>
                      <a:endParaRPr lang="en-US" sz="1200" dirty="0">
                        <a:effectLst/>
                        <a:latin typeface="+mj-lt"/>
                        <a:ea typeface="Calibri"/>
                        <a:cs typeface="Times New Roman"/>
                      </a:endParaRPr>
                    </a:p>
                  </a:txBody>
                  <a:tcPr marL="68580" marR="68580" marT="0" marB="0" anchor="ctr"/>
                </a:tc>
                <a:tc>
                  <a:txBody>
                    <a:bodyPr/>
                    <a:lstStyle/>
                    <a:p>
                      <a:pPr marL="0" marR="0" algn="ctr">
                        <a:lnSpc>
                          <a:spcPct val="150000"/>
                        </a:lnSpc>
                        <a:spcBef>
                          <a:spcPts val="0"/>
                        </a:spcBef>
                        <a:spcAft>
                          <a:spcPts val="1000"/>
                        </a:spcAft>
                      </a:pPr>
                      <a:r>
                        <a:rPr lang="en-US" sz="1200" dirty="0">
                          <a:effectLst/>
                        </a:rPr>
                        <a:t>+3121.8</a:t>
                      </a:r>
                      <a:endParaRPr lang="en-US" sz="1200" dirty="0">
                        <a:effectLst/>
                        <a:latin typeface="+mj-lt"/>
                        <a:ea typeface="Calibri"/>
                        <a:cs typeface="Times New Roman"/>
                      </a:endParaRPr>
                    </a:p>
                  </a:txBody>
                  <a:tcPr marL="68580" marR="68580" marT="0" marB="0" anchor="ctr"/>
                </a:tc>
                <a:tc>
                  <a:txBody>
                    <a:bodyPr/>
                    <a:lstStyle/>
                    <a:p>
                      <a:pPr marL="0" marR="0" algn="ctr">
                        <a:lnSpc>
                          <a:spcPct val="150000"/>
                        </a:lnSpc>
                        <a:spcBef>
                          <a:spcPts val="0"/>
                        </a:spcBef>
                        <a:spcAft>
                          <a:spcPts val="1000"/>
                        </a:spcAft>
                      </a:pPr>
                      <a:r>
                        <a:rPr lang="en-US" sz="1200" dirty="0">
                          <a:effectLst/>
                        </a:rPr>
                        <a:t>+731.5</a:t>
                      </a:r>
                      <a:endParaRPr lang="en-US" sz="1200" dirty="0">
                        <a:effectLst/>
                        <a:latin typeface="+mj-lt"/>
                        <a:ea typeface="Calibri"/>
                        <a:cs typeface="Times New Roman"/>
                      </a:endParaRPr>
                    </a:p>
                  </a:txBody>
                  <a:tcPr marL="68580" marR="68580" marT="0" marB="0" anchor="ctr"/>
                </a:tc>
              </a:tr>
              <a:tr h="434168">
                <a:tc>
                  <a:txBody>
                    <a:bodyPr/>
                    <a:lstStyle/>
                    <a:p>
                      <a:pPr marL="0" marR="0">
                        <a:lnSpc>
                          <a:spcPct val="150000"/>
                        </a:lnSpc>
                        <a:spcBef>
                          <a:spcPts val="0"/>
                        </a:spcBef>
                        <a:spcAft>
                          <a:spcPts val="1000"/>
                        </a:spcAft>
                      </a:pPr>
                      <a:r>
                        <a:rPr lang="en-US" sz="1200" dirty="0">
                          <a:effectLst/>
                        </a:rPr>
                        <a:t>Wendy’s</a:t>
                      </a:r>
                      <a:endParaRPr lang="en-US" sz="1200" dirty="0">
                        <a:effectLst/>
                        <a:latin typeface="+mj-lt"/>
                        <a:ea typeface="Calibri"/>
                        <a:cs typeface="Times New Roman"/>
                      </a:endParaRPr>
                    </a:p>
                  </a:txBody>
                  <a:tcPr marL="68580" marR="68580" marT="0" marB="0" anchor="ctr"/>
                </a:tc>
                <a:tc>
                  <a:txBody>
                    <a:bodyPr/>
                    <a:lstStyle/>
                    <a:p>
                      <a:pPr marL="0" marR="0" algn="ctr">
                        <a:lnSpc>
                          <a:spcPct val="150000"/>
                        </a:lnSpc>
                        <a:spcBef>
                          <a:spcPts val="0"/>
                        </a:spcBef>
                        <a:spcAft>
                          <a:spcPts val="1000"/>
                        </a:spcAft>
                      </a:pPr>
                      <a:r>
                        <a:rPr lang="en-US" sz="1200">
                          <a:effectLst/>
                        </a:rPr>
                        <a:t>8,215.9</a:t>
                      </a:r>
                      <a:endParaRPr lang="en-US" sz="1200">
                        <a:effectLst/>
                        <a:latin typeface="+mj-lt"/>
                        <a:ea typeface="Calibri"/>
                        <a:cs typeface="Times New Roman"/>
                      </a:endParaRPr>
                    </a:p>
                  </a:txBody>
                  <a:tcPr marL="68580" marR="68580" marT="0" marB="0" anchor="ctr"/>
                </a:tc>
                <a:tc>
                  <a:txBody>
                    <a:bodyPr/>
                    <a:lstStyle/>
                    <a:p>
                      <a:pPr marL="0" marR="0" algn="ctr">
                        <a:lnSpc>
                          <a:spcPct val="150000"/>
                        </a:lnSpc>
                        <a:spcBef>
                          <a:spcPts val="0"/>
                        </a:spcBef>
                        <a:spcAft>
                          <a:spcPts val="1000"/>
                        </a:spcAft>
                      </a:pPr>
                      <a:r>
                        <a:rPr lang="en-US" sz="1200" dirty="0">
                          <a:effectLst/>
                        </a:rPr>
                        <a:t>5,817</a:t>
                      </a:r>
                      <a:endParaRPr lang="en-US" sz="1200" dirty="0">
                        <a:effectLst/>
                        <a:latin typeface="+mj-lt"/>
                        <a:ea typeface="Calibri"/>
                        <a:cs typeface="Times New Roman"/>
                      </a:endParaRPr>
                    </a:p>
                  </a:txBody>
                  <a:tcPr marL="68580" marR="68580" marT="0" marB="0" anchor="ctr"/>
                </a:tc>
                <a:tc gridSpan="2">
                  <a:txBody>
                    <a:bodyPr/>
                    <a:lstStyle/>
                    <a:p>
                      <a:pPr marL="0" marR="0" algn="ctr">
                        <a:lnSpc>
                          <a:spcPct val="150000"/>
                        </a:lnSpc>
                        <a:spcBef>
                          <a:spcPts val="0"/>
                        </a:spcBef>
                        <a:spcAft>
                          <a:spcPts val="1000"/>
                        </a:spcAft>
                      </a:pPr>
                      <a:r>
                        <a:rPr lang="en-US" sz="1200" dirty="0">
                          <a:effectLst/>
                        </a:rPr>
                        <a:t>Not listed in 1973</a:t>
                      </a:r>
                      <a:endParaRPr lang="en-US" sz="1200" dirty="0">
                        <a:effectLst/>
                        <a:latin typeface="+mj-lt"/>
                        <a:ea typeface="Calibri"/>
                        <a:cs typeface="Times New Roman"/>
                      </a:endParaRPr>
                    </a:p>
                  </a:txBody>
                  <a:tcPr marL="68580" marR="68580" marT="0" marB="0" anchor="ctr"/>
                </a:tc>
                <a:tc hMerge="1">
                  <a:txBody>
                    <a:bodyPr/>
                    <a:lstStyle/>
                    <a:p>
                      <a:endParaRPr lang="en-US"/>
                    </a:p>
                  </a:txBody>
                  <a:tcPr/>
                </a:tc>
              </a:tr>
              <a:tr h="434168">
                <a:tc>
                  <a:txBody>
                    <a:bodyPr/>
                    <a:lstStyle/>
                    <a:p>
                      <a:pPr marL="0" marR="0">
                        <a:lnSpc>
                          <a:spcPct val="150000"/>
                        </a:lnSpc>
                        <a:spcBef>
                          <a:spcPts val="0"/>
                        </a:spcBef>
                        <a:spcAft>
                          <a:spcPts val="1000"/>
                        </a:spcAft>
                      </a:pPr>
                      <a:r>
                        <a:rPr lang="en-US" sz="1200" dirty="0">
                          <a:effectLst/>
                        </a:rPr>
                        <a:t>Taco Bell</a:t>
                      </a:r>
                      <a:endParaRPr lang="en-US" sz="1200" dirty="0">
                        <a:effectLst/>
                        <a:latin typeface="+mj-lt"/>
                        <a:ea typeface="Calibri"/>
                        <a:cs typeface="Times New Roman"/>
                      </a:endParaRPr>
                    </a:p>
                  </a:txBody>
                  <a:tcPr marL="68580" marR="68580" marT="0" marB="0" anchor="ctr"/>
                </a:tc>
                <a:tc>
                  <a:txBody>
                    <a:bodyPr/>
                    <a:lstStyle/>
                    <a:p>
                      <a:pPr marL="0" marR="0" algn="ctr">
                        <a:lnSpc>
                          <a:spcPct val="150000"/>
                        </a:lnSpc>
                        <a:spcBef>
                          <a:spcPts val="0"/>
                        </a:spcBef>
                        <a:spcAft>
                          <a:spcPts val="1000"/>
                        </a:spcAft>
                      </a:pPr>
                      <a:r>
                        <a:rPr lang="en-US" sz="1200">
                          <a:effectLst/>
                        </a:rPr>
                        <a:t>7,500.0</a:t>
                      </a:r>
                      <a:endParaRPr lang="en-US" sz="1200">
                        <a:effectLst/>
                        <a:latin typeface="+mj-lt"/>
                        <a:ea typeface="Calibri"/>
                        <a:cs typeface="Times New Roman"/>
                      </a:endParaRPr>
                    </a:p>
                  </a:txBody>
                  <a:tcPr marL="68580" marR="68580" marT="0" marB="0" anchor="ctr"/>
                </a:tc>
                <a:tc>
                  <a:txBody>
                    <a:bodyPr/>
                    <a:lstStyle/>
                    <a:p>
                      <a:pPr marL="0" marR="0" algn="ctr">
                        <a:lnSpc>
                          <a:spcPct val="150000"/>
                        </a:lnSpc>
                        <a:spcBef>
                          <a:spcPts val="0"/>
                        </a:spcBef>
                        <a:spcAft>
                          <a:spcPts val="1000"/>
                        </a:spcAft>
                      </a:pPr>
                      <a:r>
                        <a:rPr lang="en-US" sz="1200" dirty="0">
                          <a:effectLst/>
                        </a:rPr>
                        <a:t>5,695</a:t>
                      </a:r>
                      <a:endParaRPr lang="en-US" sz="1200" dirty="0">
                        <a:effectLst/>
                        <a:latin typeface="+mj-lt"/>
                        <a:ea typeface="Calibri"/>
                        <a:cs typeface="Times New Roman"/>
                      </a:endParaRPr>
                    </a:p>
                  </a:txBody>
                  <a:tcPr marL="68580" marR="68580" marT="0" marB="0" anchor="ctr"/>
                </a:tc>
                <a:tc gridSpan="2">
                  <a:txBody>
                    <a:bodyPr/>
                    <a:lstStyle/>
                    <a:p>
                      <a:pPr marL="0" marR="0" algn="ctr">
                        <a:lnSpc>
                          <a:spcPct val="150000"/>
                        </a:lnSpc>
                        <a:spcBef>
                          <a:spcPts val="0"/>
                        </a:spcBef>
                        <a:spcAft>
                          <a:spcPts val="1000"/>
                        </a:spcAft>
                      </a:pPr>
                      <a:r>
                        <a:rPr lang="en-US" sz="1200" dirty="0">
                          <a:effectLst/>
                        </a:rPr>
                        <a:t>Not listed in 1973</a:t>
                      </a:r>
                      <a:endParaRPr lang="en-US" sz="1200" dirty="0">
                        <a:effectLst/>
                        <a:latin typeface="+mj-lt"/>
                        <a:ea typeface="Calibri"/>
                        <a:cs typeface="Times New Roman"/>
                      </a:endParaRPr>
                    </a:p>
                  </a:txBody>
                  <a:tcPr marL="68580" marR="68580" marT="0" marB="0" anchor="ctr"/>
                </a:tc>
                <a:tc hMerge="1">
                  <a:txBody>
                    <a:bodyPr/>
                    <a:lstStyle/>
                    <a:p>
                      <a:endParaRPr lang="en-US"/>
                    </a:p>
                  </a:txBody>
                  <a:tcPr/>
                </a:tc>
              </a:tr>
              <a:tr h="434168">
                <a:tc>
                  <a:txBody>
                    <a:bodyPr/>
                    <a:lstStyle/>
                    <a:p>
                      <a:pPr marL="0" marR="0">
                        <a:lnSpc>
                          <a:spcPct val="150000"/>
                        </a:lnSpc>
                        <a:spcBef>
                          <a:spcPts val="0"/>
                        </a:spcBef>
                        <a:spcAft>
                          <a:spcPts val="1000"/>
                        </a:spcAft>
                      </a:pPr>
                      <a:r>
                        <a:rPr lang="en-US" sz="1200" dirty="0">
                          <a:effectLst/>
                        </a:rPr>
                        <a:t>Dunkin’ Donuts</a:t>
                      </a:r>
                      <a:endParaRPr lang="en-US" sz="1200" dirty="0">
                        <a:effectLst/>
                        <a:latin typeface="+mj-lt"/>
                        <a:ea typeface="Calibri"/>
                        <a:cs typeface="Times New Roman"/>
                      </a:endParaRPr>
                    </a:p>
                  </a:txBody>
                  <a:tcPr marL="68580" marR="68580" marT="0" marB="0" anchor="ctr"/>
                </a:tc>
                <a:tc>
                  <a:txBody>
                    <a:bodyPr/>
                    <a:lstStyle/>
                    <a:p>
                      <a:pPr marL="0" marR="0" algn="ctr">
                        <a:lnSpc>
                          <a:spcPct val="150000"/>
                        </a:lnSpc>
                        <a:spcBef>
                          <a:spcPts val="0"/>
                        </a:spcBef>
                        <a:spcAft>
                          <a:spcPts val="1000"/>
                        </a:spcAft>
                      </a:pPr>
                      <a:r>
                        <a:rPr lang="en-US" sz="1200">
                          <a:effectLst/>
                        </a:rPr>
                        <a:t>6,264.8</a:t>
                      </a:r>
                      <a:endParaRPr lang="en-US" sz="1200">
                        <a:effectLst/>
                        <a:latin typeface="+mj-lt"/>
                        <a:ea typeface="Calibri"/>
                        <a:cs typeface="Times New Roman"/>
                      </a:endParaRPr>
                    </a:p>
                  </a:txBody>
                  <a:tcPr marL="68580" marR="68580" marT="0" marB="0" anchor="ctr"/>
                </a:tc>
                <a:tc>
                  <a:txBody>
                    <a:bodyPr/>
                    <a:lstStyle/>
                    <a:p>
                      <a:pPr marL="0" marR="0" algn="ctr">
                        <a:lnSpc>
                          <a:spcPct val="150000"/>
                        </a:lnSpc>
                        <a:spcBef>
                          <a:spcPts val="0"/>
                        </a:spcBef>
                        <a:spcAft>
                          <a:spcPts val="1000"/>
                        </a:spcAft>
                      </a:pPr>
                      <a:r>
                        <a:rPr lang="en-US" sz="1200" dirty="0">
                          <a:effectLst/>
                        </a:rPr>
                        <a:t>7,306</a:t>
                      </a:r>
                      <a:endParaRPr lang="en-US" sz="1200" dirty="0">
                        <a:effectLst/>
                        <a:latin typeface="+mj-lt"/>
                        <a:ea typeface="Calibri"/>
                        <a:cs typeface="Times New Roman"/>
                      </a:endParaRPr>
                    </a:p>
                  </a:txBody>
                  <a:tcPr marL="68580" marR="68580" marT="0" marB="0" anchor="ctr"/>
                </a:tc>
                <a:tc gridSpan="2">
                  <a:txBody>
                    <a:bodyPr/>
                    <a:lstStyle/>
                    <a:p>
                      <a:pPr marL="0" marR="0" algn="ctr">
                        <a:lnSpc>
                          <a:spcPct val="150000"/>
                        </a:lnSpc>
                        <a:spcBef>
                          <a:spcPts val="0"/>
                        </a:spcBef>
                        <a:spcAft>
                          <a:spcPts val="1000"/>
                        </a:spcAft>
                      </a:pPr>
                      <a:r>
                        <a:rPr lang="en-US" sz="1200" dirty="0">
                          <a:effectLst/>
                        </a:rPr>
                        <a:t>Not listed in 1973</a:t>
                      </a:r>
                      <a:endParaRPr lang="en-US" sz="1200" dirty="0">
                        <a:effectLst/>
                        <a:latin typeface="+mj-lt"/>
                        <a:ea typeface="Calibri"/>
                        <a:cs typeface="Times New Roman"/>
                      </a:endParaRPr>
                    </a:p>
                  </a:txBody>
                  <a:tcPr marL="68580" marR="68580" marT="0" marB="0" anchor="ctr"/>
                </a:tc>
                <a:tc hMerge="1">
                  <a:txBody>
                    <a:bodyPr/>
                    <a:lstStyle/>
                    <a:p>
                      <a:endParaRPr lang="en-US"/>
                    </a:p>
                  </a:txBody>
                  <a:tcPr/>
                </a:tc>
              </a:tr>
              <a:tr h="434168">
                <a:tc>
                  <a:txBody>
                    <a:bodyPr/>
                    <a:lstStyle/>
                    <a:p>
                      <a:pPr marL="0" marR="0">
                        <a:lnSpc>
                          <a:spcPct val="150000"/>
                        </a:lnSpc>
                        <a:spcBef>
                          <a:spcPts val="0"/>
                        </a:spcBef>
                        <a:spcAft>
                          <a:spcPts val="1000"/>
                        </a:spcAft>
                      </a:pPr>
                      <a:r>
                        <a:rPr lang="en-US" sz="1200" dirty="0">
                          <a:effectLst/>
                        </a:rPr>
                        <a:t>Pizza Hut</a:t>
                      </a:r>
                      <a:endParaRPr lang="en-US" sz="1200" dirty="0">
                        <a:effectLst/>
                        <a:latin typeface="+mj-lt"/>
                        <a:ea typeface="Calibri"/>
                        <a:cs typeface="Times New Roman"/>
                      </a:endParaRPr>
                    </a:p>
                  </a:txBody>
                  <a:tcPr marL="68580" marR="68580" marT="0" marB="0" anchor="ctr"/>
                </a:tc>
                <a:tc>
                  <a:txBody>
                    <a:bodyPr/>
                    <a:lstStyle/>
                    <a:p>
                      <a:pPr marL="0" marR="0" algn="ctr">
                        <a:lnSpc>
                          <a:spcPct val="150000"/>
                        </a:lnSpc>
                        <a:spcBef>
                          <a:spcPts val="0"/>
                        </a:spcBef>
                        <a:spcAft>
                          <a:spcPts val="1000"/>
                        </a:spcAft>
                      </a:pPr>
                      <a:r>
                        <a:rPr lang="en-US" sz="1200">
                          <a:effectLst/>
                        </a:rPr>
                        <a:t>5,700.0</a:t>
                      </a:r>
                      <a:endParaRPr lang="en-US" sz="1200">
                        <a:effectLst/>
                        <a:latin typeface="+mj-lt"/>
                        <a:ea typeface="Calibri"/>
                        <a:cs typeface="Times New Roman"/>
                      </a:endParaRPr>
                    </a:p>
                  </a:txBody>
                  <a:tcPr marL="68580" marR="68580" marT="0" marB="0" anchor="ctr"/>
                </a:tc>
                <a:tc>
                  <a:txBody>
                    <a:bodyPr/>
                    <a:lstStyle/>
                    <a:p>
                      <a:pPr marL="0" marR="0" algn="ctr">
                        <a:lnSpc>
                          <a:spcPct val="150000"/>
                        </a:lnSpc>
                        <a:spcBef>
                          <a:spcPts val="0"/>
                        </a:spcBef>
                        <a:spcAft>
                          <a:spcPts val="1000"/>
                        </a:spcAft>
                      </a:pPr>
                      <a:r>
                        <a:rPr lang="en-US" sz="1200" dirty="0">
                          <a:effectLst/>
                        </a:rPr>
                        <a:t>7,756</a:t>
                      </a:r>
                      <a:endParaRPr lang="en-US" sz="1200" dirty="0">
                        <a:effectLst/>
                        <a:latin typeface="+mj-lt"/>
                        <a:ea typeface="Calibri"/>
                        <a:cs typeface="Times New Roman"/>
                      </a:endParaRPr>
                    </a:p>
                  </a:txBody>
                  <a:tcPr marL="68580" marR="68580" marT="0" marB="0" anchor="ctr"/>
                </a:tc>
                <a:tc gridSpan="2">
                  <a:txBody>
                    <a:bodyPr/>
                    <a:lstStyle/>
                    <a:p>
                      <a:pPr marL="0" marR="0" algn="ctr">
                        <a:lnSpc>
                          <a:spcPct val="150000"/>
                        </a:lnSpc>
                        <a:spcBef>
                          <a:spcPts val="0"/>
                        </a:spcBef>
                        <a:spcAft>
                          <a:spcPts val="1000"/>
                        </a:spcAft>
                      </a:pPr>
                      <a:r>
                        <a:rPr lang="en-US" sz="1200" dirty="0">
                          <a:effectLst/>
                        </a:rPr>
                        <a:t>Not listed in 1973</a:t>
                      </a:r>
                      <a:endParaRPr lang="en-US" sz="1200" dirty="0">
                        <a:effectLst/>
                        <a:latin typeface="+mj-lt"/>
                        <a:ea typeface="Calibri"/>
                        <a:cs typeface="Times New Roman"/>
                      </a:endParaRPr>
                    </a:p>
                  </a:txBody>
                  <a:tcPr marL="68580" marR="68580" marT="0" marB="0" anchor="ctr"/>
                </a:tc>
                <a:tc hMerge="1">
                  <a:txBody>
                    <a:bodyPr/>
                    <a:lstStyle/>
                    <a:p>
                      <a:endParaRPr lang="en-US"/>
                    </a:p>
                  </a:txBody>
                  <a:tcPr/>
                </a:tc>
              </a:tr>
              <a:tr h="434168">
                <a:tc>
                  <a:txBody>
                    <a:bodyPr/>
                    <a:lstStyle/>
                    <a:p>
                      <a:pPr marL="0" marR="0">
                        <a:lnSpc>
                          <a:spcPct val="150000"/>
                        </a:lnSpc>
                        <a:spcBef>
                          <a:spcPts val="0"/>
                        </a:spcBef>
                        <a:spcAft>
                          <a:spcPts val="1000"/>
                        </a:spcAft>
                      </a:pPr>
                      <a:r>
                        <a:rPr lang="en-US" sz="1200" dirty="0">
                          <a:effectLst/>
                        </a:rPr>
                        <a:t>Chick-fil-A</a:t>
                      </a:r>
                      <a:endParaRPr lang="en-US" sz="1200" dirty="0">
                        <a:effectLst/>
                        <a:latin typeface="+mj-lt"/>
                        <a:ea typeface="Calibri"/>
                        <a:cs typeface="Times New Roman"/>
                      </a:endParaRPr>
                    </a:p>
                  </a:txBody>
                  <a:tcPr marL="68580" marR="68580" marT="0" marB="0" anchor="ctr"/>
                </a:tc>
                <a:tc>
                  <a:txBody>
                    <a:bodyPr/>
                    <a:lstStyle/>
                    <a:p>
                      <a:pPr marL="0" marR="0" algn="ctr">
                        <a:lnSpc>
                          <a:spcPct val="150000"/>
                        </a:lnSpc>
                        <a:spcBef>
                          <a:spcPts val="0"/>
                        </a:spcBef>
                        <a:spcAft>
                          <a:spcPts val="1000"/>
                        </a:spcAft>
                      </a:pPr>
                      <a:r>
                        <a:rPr lang="en-US" sz="1200" dirty="0">
                          <a:effectLst/>
                        </a:rPr>
                        <a:t>4,560.3</a:t>
                      </a:r>
                      <a:endParaRPr lang="en-US" sz="1200" dirty="0">
                        <a:effectLst/>
                        <a:latin typeface="+mj-lt"/>
                        <a:ea typeface="Calibri"/>
                        <a:cs typeface="Times New Roman"/>
                      </a:endParaRPr>
                    </a:p>
                  </a:txBody>
                  <a:tcPr marL="68580" marR="68580" marT="0" marB="0" anchor="ctr"/>
                </a:tc>
                <a:tc>
                  <a:txBody>
                    <a:bodyPr/>
                    <a:lstStyle/>
                    <a:p>
                      <a:pPr marL="0" marR="0" algn="ctr">
                        <a:lnSpc>
                          <a:spcPct val="150000"/>
                        </a:lnSpc>
                        <a:spcBef>
                          <a:spcPts val="0"/>
                        </a:spcBef>
                        <a:spcAft>
                          <a:spcPts val="1000"/>
                        </a:spcAft>
                      </a:pPr>
                      <a:r>
                        <a:rPr lang="en-US" sz="1200" dirty="0">
                          <a:effectLst/>
                        </a:rPr>
                        <a:t>1,669</a:t>
                      </a:r>
                      <a:endParaRPr lang="en-US" sz="1200" dirty="0">
                        <a:effectLst/>
                        <a:latin typeface="+mj-lt"/>
                        <a:ea typeface="Calibri"/>
                        <a:cs typeface="Times New Roman"/>
                      </a:endParaRPr>
                    </a:p>
                  </a:txBody>
                  <a:tcPr marL="68580" marR="68580" marT="0" marB="0" anchor="ctr"/>
                </a:tc>
                <a:tc gridSpan="2">
                  <a:txBody>
                    <a:bodyPr/>
                    <a:lstStyle/>
                    <a:p>
                      <a:pPr marL="0" marR="0" algn="ctr">
                        <a:lnSpc>
                          <a:spcPct val="150000"/>
                        </a:lnSpc>
                        <a:spcBef>
                          <a:spcPts val="0"/>
                        </a:spcBef>
                        <a:spcAft>
                          <a:spcPts val="1000"/>
                        </a:spcAft>
                      </a:pPr>
                      <a:r>
                        <a:rPr lang="en-US" sz="1200" dirty="0">
                          <a:effectLst/>
                        </a:rPr>
                        <a:t>Not listed in 1973</a:t>
                      </a:r>
                      <a:endParaRPr lang="en-US" sz="1200" dirty="0">
                        <a:effectLst/>
                        <a:latin typeface="+mj-lt"/>
                        <a:ea typeface="Calibri"/>
                        <a:cs typeface="Times New Roman"/>
                      </a:endParaRPr>
                    </a:p>
                  </a:txBody>
                  <a:tcPr marL="68580" marR="68580" marT="0" marB="0" anchor="ctr"/>
                </a:tc>
                <a:tc hMerge="1">
                  <a:txBody>
                    <a:bodyPr/>
                    <a:lstStyle/>
                    <a:p>
                      <a:endParaRPr lang="en-US"/>
                    </a:p>
                  </a:txBody>
                  <a:tcPr/>
                </a:tc>
              </a:tr>
              <a:tr h="733959">
                <a:tc>
                  <a:txBody>
                    <a:bodyPr/>
                    <a:lstStyle/>
                    <a:p>
                      <a:pPr marL="0" marR="0">
                        <a:lnSpc>
                          <a:spcPct val="150000"/>
                        </a:lnSpc>
                        <a:spcBef>
                          <a:spcPts val="0"/>
                        </a:spcBef>
                        <a:spcAft>
                          <a:spcPts val="1000"/>
                        </a:spcAft>
                      </a:pPr>
                      <a:r>
                        <a:rPr lang="en-US" sz="1200" dirty="0">
                          <a:effectLst/>
                        </a:rPr>
                        <a:t>Applebee’s Neighborhood Grill &amp; Bar</a:t>
                      </a:r>
                      <a:endParaRPr lang="en-US" sz="1200" dirty="0">
                        <a:effectLst/>
                        <a:latin typeface="+mj-lt"/>
                        <a:ea typeface="Calibri"/>
                        <a:cs typeface="Times New Roman"/>
                      </a:endParaRPr>
                    </a:p>
                  </a:txBody>
                  <a:tcPr marL="68580" marR="68580" marT="0" marB="0" anchor="ctr"/>
                </a:tc>
                <a:tc>
                  <a:txBody>
                    <a:bodyPr/>
                    <a:lstStyle/>
                    <a:p>
                      <a:pPr marL="0" marR="0" algn="ctr">
                        <a:lnSpc>
                          <a:spcPct val="150000"/>
                        </a:lnSpc>
                        <a:spcBef>
                          <a:spcPts val="0"/>
                        </a:spcBef>
                        <a:spcAft>
                          <a:spcPts val="1000"/>
                        </a:spcAft>
                      </a:pPr>
                      <a:r>
                        <a:rPr lang="en-US" sz="1200" dirty="0">
                          <a:effectLst/>
                        </a:rPr>
                        <a:t>4,503.5</a:t>
                      </a:r>
                      <a:endParaRPr lang="en-US" sz="1200" dirty="0">
                        <a:effectLst/>
                        <a:latin typeface="+mj-lt"/>
                        <a:ea typeface="Calibri"/>
                        <a:cs typeface="Times New Roman"/>
                      </a:endParaRPr>
                    </a:p>
                  </a:txBody>
                  <a:tcPr marL="68580" marR="68580" marT="0" marB="0" anchor="ctr"/>
                </a:tc>
                <a:tc>
                  <a:txBody>
                    <a:bodyPr/>
                    <a:lstStyle/>
                    <a:p>
                      <a:pPr marL="0" marR="0" algn="ctr">
                        <a:lnSpc>
                          <a:spcPct val="150000"/>
                        </a:lnSpc>
                        <a:spcBef>
                          <a:spcPts val="0"/>
                        </a:spcBef>
                        <a:spcAft>
                          <a:spcPts val="1000"/>
                        </a:spcAft>
                      </a:pPr>
                      <a:r>
                        <a:rPr lang="en-US" sz="1200" dirty="0">
                          <a:effectLst/>
                        </a:rPr>
                        <a:t>1,885</a:t>
                      </a:r>
                      <a:endParaRPr lang="en-US" sz="1200" dirty="0">
                        <a:effectLst/>
                        <a:latin typeface="+mj-lt"/>
                        <a:ea typeface="Calibri"/>
                        <a:cs typeface="Times New Roman"/>
                      </a:endParaRPr>
                    </a:p>
                  </a:txBody>
                  <a:tcPr marL="68580" marR="68580" marT="0" marB="0" anchor="ctr"/>
                </a:tc>
                <a:tc gridSpan="2">
                  <a:txBody>
                    <a:bodyPr/>
                    <a:lstStyle/>
                    <a:p>
                      <a:pPr marL="0" marR="0" algn="ctr">
                        <a:lnSpc>
                          <a:spcPct val="150000"/>
                        </a:lnSpc>
                        <a:spcBef>
                          <a:spcPts val="0"/>
                        </a:spcBef>
                        <a:spcAft>
                          <a:spcPts val="1000"/>
                        </a:spcAft>
                      </a:pPr>
                      <a:r>
                        <a:rPr lang="en-US" sz="1200" dirty="0">
                          <a:effectLst/>
                        </a:rPr>
                        <a:t>Not listed in 1973</a:t>
                      </a:r>
                      <a:endParaRPr lang="en-US" sz="1200" dirty="0">
                        <a:effectLst/>
                        <a:latin typeface="+mj-lt"/>
                        <a:ea typeface="Calibri"/>
                        <a:cs typeface="Times New Roman"/>
                      </a:endParaRPr>
                    </a:p>
                  </a:txBody>
                  <a:tcPr marL="68580" marR="68580" marT="0" marB="0" anchor="ctr"/>
                </a:tc>
                <a:tc hMerge="1">
                  <a:txBody>
                    <a:bodyPr/>
                    <a:lstStyle/>
                    <a:p>
                      <a:endParaRPr lang="en-US"/>
                    </a:p>
                  </a:txBody>
                  <a:tcPr/>
                </a:tc>
              </a:tr>
            </a:tbl>
          </a:graphicData>
        </a:graphic>
      </p:graphicFrame>
      <p:sp>
        <p:nvSpPr>
          <p:cNvPr id="2" name="Title 1"/>
          <p:cNvSpPr>
            <a:spLocks noGrp="1"/>
          </p:cNvSpPr>
          <p:nvPr>
            <p:ph type="title"/>
          </p:nvPr>
        </p:nvSpPr>
        <p:spPr/>
        <p:txBody>
          <a:bodyPr/>
          <a:lstStyle/>
          <a:p>
            <a:r>
              <a:rPr lang="en-US" b="1" dirty="0" smtClean="0"/>
              <a:t>Top Chains 2013</a:t>
            </a:r>
            <a:endParaRPr lang="en-US" b="1" dirty="0"/>
          </a:p>
        </p:txBody>
      </p:sp>
      <p:sp>
        <p:nvSpPr>
          <p:cNvPr id="4" name="Text Placeholder 3"/>
          <p:cNvSpPr>
            <a:spLocks noGrp="1"/>
          </p:cNvSpPr>
          <p:nvPr>
            <p:ph type="body" sz="half" idx="2"/>
          </p:nvPr>
        </p:nvSpPr>
        <p:spPr/>
        <p:txBody>
          <a:bodyPr>
            <a:normAutofit lnSpcReduction="10000"/>
          </a:bodyPr>
          <a:lstStyle/>
          <a:p>
            <a:endParaRPr lang="en-US" i="1" dirty="0" smtClean="0"/>
          </a:p>
          <a:p>
            <a:endParaRPr lang="en-US" i="1" dirty="0"/>
          </a:p>
          <a:p>
            <a:endParaRPr lang="en-US" i="1" dirty="0" smtClean="0"/>
          </a:p>
          <a:p>
            <a:endParaRPr lang="en-US" i="1" dirty="0"/>
          </a:p>
          <a:p>
            <a:endParaRPr lang="en-US" i="1" dirty="0" smtClean="0"/>
          </a:p>
          <a:p>
            <a:endParaRPr lang="en-US" i="1" dirty="0"/>
          </a:p>
          <a:p>
            <a:endParaRPr lang="en-US" i="1" dirty="0" smtClean="0"/>
          </a:p>
          <a:p>
            <a:endParaRPr lang="en-US" i="1" dirty="0"/>
          </a:p>
          <a:p>
            <a:endParaRPr lang="en-US" i="1" dirty="0" smtClean="0"/>
          </a:p>
          <a:p>
            <a:endParaRPr lang="en-US" i="1" dirty="0"/>
          </a:p>
          <a:p>
            <a:endParaRPr lang="en-US" i="1" dirty="0" smtClean="0"/>
          </a:p>
          <a:p>
            <a:endParaRPr lang="en-US" i="1" dirty="0"/>
          </a:p>
          <a:p>
            <a:endParaRPr lang="en-US" i="1" dirty="0" smtClean="0"/>
          </a:p>
          <a:p>
            <a:endParaRPr lang="en-US" i="1" dirty="0"/>
          </a:p>
          <a:p>
            <a:endParaRPr lang="en-US" i="1" dirty="0" smtClean="0"/>
          </a:p>
          <a:p>
            <a:r>
              <a:rPr lang="en-US" i="1" dirty="0" smtClean="0"/>
              <a:t>Source</a:t>
            </a:r>
            <a:r>
              <a:rPr lang="en-US" i="1" dirty="0"/>
              <a:t>:  Nation’s Restaurant News, Top 100, 2013</a:t>
            </a:r>
          </a:p>
          <a:p>
            <a:endParaRPr lang="en-US" dirty="0"/>
          </a:p>
        </p:txBody>
      </p:sp>
    </p:spTree>
    <p:extLst>
      <p:ext uri="{BB962C8B-B14F-4D97-AF65-F5344CB8AC3E}">
        <p14:creationId xmlns:p14="http://schemas.microsoft.com/office/powerpoint/2010/main" val="3585675640"/>
      </p:ext>
    </p:extLst>
  </p:cSld>
  <p:clrMapOvr>
    <a:masterClrMapping/>
  </p:clrMapOvr>
  <p:timing>
    <p:tnLst>
      <p:par>
        <p:cTn xmlns:p14="http://schemas.microsoft.com/office/powerpoint/2010/mai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534400" cy="990600"/>
          </a:xfrm>
        </p:spPr>
        <p:txBody>
          <a:bodyPr>
            <a:normAutofit fontScale="90000"/>
          </a:bodyPr>
          <a:lstStyle/>
          <a:p>
            <a:r>
              <a:rPr lang="en-US" b="1" dirty="0"/>
              <a:t>Pitfalls and Common </a:t>
            </a:r>
            <a:r>
              <a:rPr lang="en-US" b="1" dirty="0" smtClean="0"/>
              <a:t>Mistakes (continued) </a:t>
            </a:r>
            <a:endParaRPr lang="en-US" dirty="0"/>
          </a:p>
        </p:txBody>
      </p:sp>
      <p:sp>
        <p:nvSpPr>
          <p:cNvPr id="3" name="Content Placeholder 2"/>
          <p:cNvSpPr>
            <a:spLocks noGrp="1"/>
          </p:cNvSpPr>
          <p:nvPr>
            <p:ph idx="1"/>
          </p:nvPr>
        </p:nvSpPr>
        <p:spPr>
          <a:xfrm>
            <a:off x="457200" y="1676400"/>
            <a:ext cx="8534400" cy="4876800"/>
          </a:xfrm>
        </p:spPr>
        <p:txBody>
          <a:bodyPr>
            <a:normAutofit fontScale="92500" lnSpcReduction="20000"/>
          </a:bodyPr>
          <a:lstStyle/>
          <a:p>
            <a:pPr marL="344488" lvl="0" indent="-344488">
              <a:buClrTx/>
              <a:buFont typeface="Wingdings" panose="05000000000000000000" pitchFamily="2" charset="2"/>
              <a:buChar char="q"/>
            </a:pPr>
            <a:r>
              <a:rPr lang="en-US" dirty="0" smtClean="0"/>
              <a:t>Not </a:t>
            </a:r>
            <a:r>
              <a:rPr lang="en-US" dirty="0"/>
              <a:t>checking background of prospective franchises and/or relying on verbal financial commitment.  Also relying on the current business performance of the franchisees in non-restaurant business</a:t>
            </a:r>
            <a:r>
              <a:rPr lang="en-US" dirty="0" smtClean="0"/>
              <a:t>.</a:t>
            </a:r>
          </a:p>
          <a:p>
            <a:pPr marL="0" lvl="0" indent="0">
              <a:buClrTx/>
              <a:buNone/>
            </a:pPr>
            <a:endParaRPr lang="en-US" dirty="0"/>
          </a:p>
          <a:p>
            <a:pPr marL="344488" lvl="0" indent="-344488">
              <a:buClrTx/>
              <a:buFont typeface="Wingdings" panose="05000000000000000000" pitchFamily="2" charset="2"/>
              <a:buChar char="q"/>
            </a:pPr>
            <a:r>
              <a:rPr lang="en-US" dirty="0"/>
              <a:t>Conducting business </a:t>
            </a:r>
            <a:r>
              <a:rPr lang="en-US" dirty="0" smtClean="0"/>
              <a:t>solely </a:t>
            </a:r>
            <a:r>
              <a:rPr lang="en-US" dirty="0"/>
              <a:t>on phone or after a preliminary visit to the country.  Things are very fluid in some countries and one visit may not be sufficient to plan entry</a:t>
            </a:r>
            <a:r>
              <a:rPr lang="en-US" dirty="0" smtClean="0"/>
              <a:t>.</a:t>
            </a:r>
          </a:p>
          <a:p>
            <a:pPr marL="0" lvl="0" indent="0">
              <a:buClrTx/>
              <a:buNone/>
            </a:pPr>
            <a:endParaRPr lang="en-US" dirty="0"/>
          </a:p>
          <a:p>
            <a:pPr marL="344488" lvl="0" indent="-344488">
              <a:buClrTx/>
              <a:buFont typeface="Wingdings" panose="05000000000000000000" pitchFamily="2" charset="2"/>
              <a:buChar char="q"/>
            </a:pPr>
            <a:r>
              <a:rPr lang="en-US" dirty="0"/>
              <a:t>Not realizing the infrastructure and availability of facilities.  For example, in some countries electric and water supply is not available all the time</a:t>
            </a:r>
            <a:r>
              <a:rPr lang="en-US" dirty="0" smtClean="0"/>
              <a:t>.</a:t>
            </a:r>
          </a:p>
          <a:p>
            <a:pPr marL="0" lvl="0" indent="0">
              <a:buClrTx/>
              <a:buNone/>
            </a:pPr>
            <a:endParaRPr lang="en-US" dirty="0"/>
          </a:p>
          <a:p>
            <a:pPr marL="344488" lvl="0" indent="-344488">
              <a:buClrTx/>
              <a:buFont typeface="Wingdings" panose="05000000000000000000" pitchFamily="2" charset="2"/>
              <a:buChar char="q"/>
            </a:pPr>
            <a:r>
              <a:rPr lang="en-US" dirty="0"/>
              <a:t>Failing to check credentials of the prospective franchisees or master franchisee as well as getting firm commitment based on country specific laws.  </a:t>
            </a:r>
          </a:p>
          <a:p>
            <a:endParaRPr lang="en-US" dirty="0"/>
          </a:p>
        </p:txBody>
      </p:sp>
    </p:spTree>
    <p:extLst>
      <p:ext uri="{BB962C8B-B14F-4D97-AF65-F5344CB8AC3E}">
        <p14:creationId xmlns:p14="http://schemas.microsoft.com/office/powerpoint/2010/main" val="3709503698"/>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Expansion </a:t>
            </a:r>
            <a:r>
              <a:rPr lang="en-US" b="1" dirty="0" smtClean="0"/>
              <a:t>Strategy</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591727453"/>
              </p:ext>
            </p:extLst>
          </p:nvPr>
        </p:nvGraphicFramePr>
        <p:xfrm>
          <a:off x="228600" y="1524000"/>
          <a:ext cx="8458200" cy="495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90814950"/>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Methods and Mode of </a:t>
            </a:r>
            <a:r>
              <a:rPr lang="en-US" b="1" dirty="0" smtClean="0"/>
              <a:t>Entry</a:t>
            </a:r>
            <a:endParaRPr lang="en-US" dirty="0"/>
          </a:p>
        </p:txBody>
      </p:sp>
      <p:sp>
        <p:nvSpPr>
          <p:cNvPr id="3" name="Content Placeholder 2"/>
          <p:cNvSpPr>
            <a:spLocks noGrp="1"/>
          </p:cNvSpPr>
          <p:nvPr>
            <p:ph idx="1"/>
          </p:nvPr>
        </p:nvSpPr>
        <p:spPr/>
        <p:txBody>
          <a:bodyPr/>
          <a:lstStyle/>
          <a:p>
            <a:pPr marL="0" indent="0">
              <a:buNone/>
            </a:pPr>
            <a:r>
              <a:rPr lang="en-US" b="1" dirty="0"/>
              <a:t>Direct Franchising </a:t>
            </a:r>
          </a:p>
          <a:p>
            <a:pPr marL="0" indent="0">
              <a:buNone/>
            </a:pPr>
            <a:endParaRPr lang="en-US" dirty="0"/>
          </a:p>
        </p:txBody>
      </p:sp>
      <p:graphicFrame>
        <p:nvGraphicFramePr>
          <p:cNvPr id="4" name="Diagram 3"/>
          <p:cNvGraphicFramePr/>
          <p:nvPr>
            <p:extLst>
              <p:ext uri="{D42A27DB-BD31-4B8C-83A1-F6EECF244321}">
                <p14:modId xmlns:p14="http://schemas.microsoft.com/office/powerpoint/2010/main" val="2495914578"/>
              </p:ext>
            </p:extLst>
          </p:nvPr>
        </p:nvGraphicFramePr>
        <p:xfrm>
          <a:off x="838200" y="2057400"/>
          <a:ext cx="7239000" cy="4343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23643209"/>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Methods and Mode of </a:t>
            </a:r>
            <a:r>
              <a:rPr lang="en-US" b="1" dirty="0" smtClean="0"/>
              <a:t>Entry</a:t>
            </a:r>
            <a:endParaRPr lang="en-US" dirty="0"/>
          </a:p>
        </p:txBody>
      </p:sp>
      <p:sp>
        <p:nvSpPr>
          <p:cNvPr id="3" name="Content Placeholder 2"/>
          <p:cNvSpPr>
            <a:spLocks noGrp="1"/>
          </p:cNvSpPr>
          <p:nvPr>
            <p:ph idx="1"/>
          </p:nvPr>
        </p:nvSpPr>
        <p:spPr>
          <a:xfrm>
            <a:off x="457200" y="1447800"/>
            <a:ext cx="8229600" cy="4876800"/>
          </a:xfrm>
        </p:spPr>
        <p:txBody>
          <a:bodyPr/>
          <a:lstStyle/>
          <a:p>
            <a:pPr marL="0" indent="0">
              <a:buNone/>
            </a:pPr>
            <a:r>
              <a:rPr lang="en-US" b="1" dirty="0"/>
              <a:t>Master </a:t>
            </a:r>
            <a:r>
              <a:rPr lang="en-US" b="1" dirty="0" smtClean="0"/>
              <a:t>Franchising</a:t>
            </a:r>
          </a:p>
          <a:p>
            <a:pPr marL="0" indent="0">
              <a:buNone/>
            </a:pPr>
            <a:endParaRPr lang="en-US" sz="1600" b="1" dirty="0" smtClean="0"/>
          </a:p>
          <a:p>
            <a:pPr marL="0" indent="0">
              <a:buNone/>
            </a:pPr>
            <a:r>
              <a:rPr lang="en-US" sz="2000" dirty="0"/>
              <a:t>Situations under which master franchising should be considered are listed as follows:</a:t>
            </a:r>
          </a:p>
          <a:p>
            <a:pPr marL="0" indent="0">
              <a:buNone/>
            </a:pPr>
            <a:r>
              <a:rPr lang="en-US" b="1" dirty="0" smtClean="0"/>
              <a:t> </a:t>
            </a:r>
            <a:endParaRPr lang="en-US" dirty="0"/>
          </a:p>
          <a:p>
            <a:pPr marL="0" indent="0">
              <a:buNone/>
            </a:pPr>
            <a:endParaRPr lang="en-US" dirty="0"/>
          </a:p>
        </p:txBody>
      </p:sp>
      <p:graphicFrame>
        <p:nvGraphicFramePr>
          <p:cNvPr id="4" name="Diagram 3"/>
          <p:cNvGraphicFramePr/>
          <p:nvPr>
            <p:extLst>
              <p:ext uri="{D42A27DB-BD31-4B8C-83A1-F6EECF244321}">
                <p14:modId xmlns:p14="http://schemas.microsoft.com/office/powerpoint/2010/main" val="1763955216"/>
              </p:ext>
            </p:extLst>
          </p:nvPr>
        </p:nvGraphicFramePr>
        <p:xfrm>
          <a:off x="762000" y="2895600"/>
          <a:ext cx="7315200" cy="3733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44699146"/>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Methods and Mode of </a:t>
            </a:r>
            <a:r>
              <a:rPr lang="en-US" b="1" dirty="0" smtClean="0"/>
              <a:t>Entry</a:t>
            </a:r>
            <a:endParaRPr lang="en-US" dirty="0"/>
          </a:p>
        </p:txBody>
      </p:sp>
      <p:sp>
        <p:nvSpPr>
          <p:cNvPr id="3" name="Content Placeholder 2"/>
          <p:cNvSpPr>
            <a:spLocks noGrp="1"/>
          </p:cNvSpPr>
          <p:nvPr>
            <p:ph idx="1"/>
          </p:nvPr>
        </p:nvSpPr>
        <p:spPr>
          <a:xfrm>
            <a:off x="457200" y="1447800"/>
            <a:ext cx="8229600" cy="4876800"/>
          </a:xfrm>
        </p:spPr>
        <p:txBody>
          <a:bodyPr/>
          <a:lstStyle/>
          <a:p>
            <a:pPr marL="0" indent="0">
              <a:buNone/>
            </a:pPr>
            <a:r>
              <a:rPr lang="en-US" b="1" dirty="0"/>
              <a:t>Joint Ventures</a:t>
            </a:r>
          </a:p>
          <a:p>
            <a:pPr marL="0" indent="0">
              <a:buNone/>
            </a:pPr>
            <a:r>
              <a:rPr lang="en-US" b="1" dirty="0" smtClean="0"/>
              <a:t> </a:t>
            </a:r>
            <a:endParaRPr lang="en-US" dirty="0"/>
          </a:p>
          <a:p>
            <a:pPr marL="0" indent="0">
              <a:buNone/>
            </a:pPr>
            <a:r>
              <a:rPr lang="en-US" dirty="0"/>
              <a:t>Situations for considering joint ventures are listed below:</a:t>
            </a:r>
          </a:p>
          <a:p>
            <a:pPr marL="0" indent="0">
              <a:buNone/>
            </a:pPr>
            <a:endParaRPr lang="en-US" dirty="0"/>
          </a:p>
        </p:txBody>
      </p:sp>
      <p:graphicFrame>
        <p:nvGraphicFramePr>
          <p:cNvPr id="4" name="Diagram 3"/>
          <p:cNvGraphicFramePr/>
          <p:nvPr>
            <p:extLst>
              <p:ext uri="{D42A27DB-BD31-4B8C-83A1-F6EECF244321}">
                <p14:modId xmlns:p14="http://schemas.microsoft.com/office/powerpoint/2010/main" val="2268046546"/>
              </p:ext>
            </p:extLst>
          </p:nvPr>
        </p:nvGraphicFramePr>
        <p:xfrm>
          <a:off x="762000" y="2895600"/>
          <a:ext cx="7315200" cy="3733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97809669"/>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Decision-Making for International Franchising </a:t>
            </a:r>
            <a:endParaRPr lang="en-US" dirty="0"/>
          </a:p>
        </p:txBody>
      </p:sp>
      <p:sp>
        <p:nvSpPr>
          <p:cNvPr id="3" name="Content Placeholder 2"/>
          <p:cNvSpPr>
            <a:spLocks noGrp="1"/>
          </p:cNvSpPr>
          <p:nvPr>
            <p:ph idx="1"/>
          </p:nvPr>
        </p:nvSpPr>
        <p:spPr/>
        <p:txBody>
          <a:bodyPr/>
          <a:lstStyle/>
          <a:p>
            <a:pPr marL="344488" indent="-344488">
              <a:buClrTx/>
              <a:buFont typeface="Wingdings" panose="05000000000000000000" pitchFamily="2" charset="2"/>
              <a:buChar char="q"/>
            </a:pPr>
            <a:r>
              <a:rPr lang="en-US" b="1" dirty="0"/>
              <a:t>Assessment of Environmental </a:t>
            </a:r>
            <a:r>
              <a:rPr lang="en-US" b="1" dirty="0" smtClean="0"/>
              <a:t>Factors</a:t>
            </a:r>
          </a:p>
          <a:p>
            <a:pPr marL="0" indent="0">
              <a:buClrTx/>
              <a:buNone/>
            </a:pPr>
            <a:endParaRPr lang="en-US" dirty="0"/>
          </a:p>
          <a:p>
            <a:pPr marL="344488" indent="-344488">
              <a:buClrTx/>
              <a:buFont typeface="Wingdings" panose="05000000000000000000" pitchFamily="2" charset="2"/>
              <a:buChar char="q"/>
            </a:pPr>
            <a:r>
              <a:rPr lang="en-US" b="1" dirty="0"/>
              <a:t>Patents, Trademarks, and Copyrights</a:t>
            </a:r>
            <a:endParaRPr lang="en-US" dirty="0"/>
          </a:p>
          <a:p>
            <a:pPr marL="617538" lvl="2" indent="-273050">
              <a:buClrTx/>
              <a:buFont typeface="Wingdings" panose="05000000000000000000" pitchFamily="2" charset="2"/>
              <a:buChar char="§"/>
            </a:pPr>
            <a:r>
              <a:rPr lang="en-US" dirty="0"/>
              <a:t>A </a:t>
            </a:r>
            <a:r>
              <a:rPr lang="en-US" b="1" dirty="0"/>
              <a:t>patent </a:t>
            </a:r>
            <a:r>
              <a:rPr lang="en-US" dirty="0"/>
              <a:t>is a formal legal document that gives an inventor the exclusive right to make, use, and sell an invention for a specified period of time. A </a:t>
            </a:r>
            <a:r>
              <a:rPr lang="en-US" b="1" dirty="0"/>
              <a:t>trademark</a:t>
            </a:r>
            <a:r>
              <a:rPr lang="en-US" dirty="0"/>
              <a:t> is a distinctive mark, motto, device, or emblem that a manufacturer affixes to a particular product or package to distinguish it from goods produced by other manufacturer. A </a:t>
            </a:r>
            <a:r>
              <a:rPr lang="en-US" b="1" dirty="0"/>
              <a:t>copyright </a:t>
            </a:r>
            <a:r>
              <a:rPr lang="en-US" dirty="0"/>
              <a:t>establishes ownership of a written, recorded, performed, or filmed creative work</a:t>
            </a:r>
            <a:r>
              <a:rPr lang="en-US" dirty="0" smtClean="0"/>
              <a:t>.</a:t>
            </a:r>
          </a:p>
          <a:p>
            <a:pPr marL="274320" lvl="2" indent="0">
              <a:buClrTx/>
              <a:buNone/>
            </a:pPr>
            <a:endParaRPr lang="en-US" dirty="0" smtClean="0"/>
          </a:p>
          <a:p>
            <a:pPr marL="344488" indent="-344488">
              <a:buClrTx/>
              <a:buFont typeface="Wingdings" panose="05000000000000000000" pitchFamily="2" charset="2"/>
              <a:buChar char="q"/>
            </a:pPr>
            <a:r>
              <a:rPr lang="en-US" b="1" dirty="0"/>
              <a:t>Operational </a:t>
            </a:r>
            <a:r>
              <a:rPr lang="en-US" b="1" dirty="0" smtClean="0"/>
              <a:t>Issues</a:t>
            </a:r>
          </a:p>
          <a:p>
            <a:pPr marL="0" indent="0">
              <a:buClrTx/>
              <a:buNone/>
            </a:pPr>
            <a:endParaRPr lang="en-US" dirty="0"/>
          </a:p>
          <a:p>
            <a:pPr marL="344488" indent="-344488">
              <a:buClrTx/>
              <a:buFont typeface="Wingdings" panose="05000000000000000000" pitchFamily="2" charset="2"/>
              <a:buChar char="q"/>
            </a:pPr>
            <a:r>
              <a:rPr lang="en-US" b="1" dirty="0"/>
              <a:t>Menu Strategy    </a:t>
            </a:r>
            <a:endParaRPr lang="en-US" dirty="0"/>
          </a:p>
          <a:p>
            <a:pPr marL="0" indent="0">
              <a:buNone/>
            </a:pPr>
            <a:endParaRPr lang="en-US" dirty="0"/>
          </a:p>
        </p:txBody>
      </p:sp>
    </p:spTree>
    <p:extLst>
      <p:ext uri="{BB962C8B-B14F-4D97-AF65-F5344CB8AC3E}">
        <p14:creationId xmlns:p14="http://schemas.microsoft.com/office/powerpoint/2010/main" val="4086842584"/>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Decision-Making for International Franchising </a:t>
            </a:r>
            <a:r>
              <a:rPr lang="en-US" b="1" dirty="0" smtClean="0"/>
              <a:t>(continued) </a:t>
            </a:r>
            <a:endParaRPr lang="en-US" dirty="0"/>
          </a:p>
        </p:txBody>
      </p:sp>
      <p:sp>
        <p:nvSpPr>
          <p:cNvPr id="3" name="Content Placeholder 2"/>
          <p:cNvSpPr>
            <a:spLocks noGrp="1"/>
          </p:cNvSpPr>
          <p:nvPr>
            <p:ph idx="1"/>
          </p:nvPr>
        </p:nvSpPr>
        <p:spPr>
          <a:xfrm>
            <a:off x="457200" y="1752600"/>
            <a:ext cx="8229600" cy="4876800"/>
          </a:xfrm>
        </p:spPr>
        <p:txBody>
          <a:bodyPr>
            <a:normAutofit fontScale="92500" lnSpcReduction="10000"/>
          </a:bodyPr>
          <a:lstStyle/>
          <a:p>
            <a:pPr marL="344488" indent="-344488">
              <a:buClrTx/>
              <a:buFont typeface="Wingdings" panose="05000000000000000000" pitchFamily="2" charset="2"/>
              <a:buChar char="q"/>
            </a:pPr>
            <a:r>
              <a:rPr lang="en-US" b="1" dirty="0" smtClean="0"/>
              <a:t>Pricing Strategy </a:t>
            </a:r>
          </a:p>
          <a:p>
            <a:pPr marL="0" indent="0">
              <a:buClrTx/>
              <a:buNone/>
            </a:pPr>
            <a:endParaRPr lang="en-US" b="1" dirty="0" smtClean="0"/>
          </a:p>
          <a:p>
            <a:pPr marL="0" indent="0">
              <a:buClrTx/>
              <a:buNone/>
            </a:pPr>
            <a:r>
              <a:rPr lang="en-US" sz="2200" i="1" dirty="0"/>
              <a:t>S</a:t>
            </a:r>
            <a:r>
              <a:rPr lang="en-US" sz="2200" i="1" dirty="0" smtClean="0"/>
              <a:t>kimming price </a:t>
            </a:r>
            <a:r>
              <a:rPr lang="en-US" sz="2200" dirty="0" smtClean="0"/>
              <a:t>originates </a:t>
            </a:r>
            <a:r>
              <a:rPr lang="en-US" sz="2200" dirty="0"/>
              <a:t>from the deliberate attempt to reach a market which is willing to pay a premium price. </a:t>
            </a:r>
            <a:endParaRPr lang="en-US" sz="2200" dirty="0" smtClean="0"/>
          </a:p>
          <a:p>
            <a:pPr marL="0" indent="0">
              <a:buClrTx/>
              <a:buNone/>
            </a:pPr>
            <a:endParaRPr lang="en-US" sz="2200" b="1" dirty="0"/>
          </a:p>
          <a:p>
            <a:pPr marL="0" indent="0">
              <a:buClrTx/>
              <a:buNone/>
            </a:pPr>
            <a:r>
              <a:rPr lang="en-US" sz="2200" i="1" dirty="0"/>
              <a:t>P</a:t>
            </a:r>
            <a:r>
              <a:rPr lang="en-US" sz="2200" i="1" dirty="0" smtClean="0"/>
              <a:t>enetration</a:t>
            </a:r>
            <a:r>
              <a:rPr lang="en-US" sz="2200" dirty="0" smtClean="0"/>
              <a:t> pricing </a:t>
            </a:r>
            <a:r>
              <a:rPr lang="en-US" sz="2200" dirty="0"/>
              <a:t>calls for setting price levels that are low enough to quickly gain the market share</a:t>
            </a:r>
            <a:r>
              <a:rPr lang="en-US" sz="2200" dirty="0" smtClean="0"/>
              <a:t>.</a:t>
            </a:r>
          </a:p>
          <a:p>
            <a:pPr marL="0" indent="0">
              <a:buClrTx/>
              <a:buNone/>
            </a:pPr>
            <a:endParaRPr lang="en-US" sz="2200" b="1" dirty="0"/>
          </a:p>
          <a:p>
            <a:pPr marL="0" indent="0">
              <a:buClrTx/>
              <a:buNone/>
            </a:pPr>
            <a:r>
              <a:rPr lang="en-US" sz="2200" i="1" dirty="0"/>
              <a:t>Price bundling </a:t>
            </a:r>
            <a:r>
              <a:rPr lang="en-US" sz="2200" dirty="0"/>
              <a:t>which offers selected menu items and </a:t>
            </a:r>
            <a:r>
              <a:rPr lang="en-US" sz="2200" i="1" dirty="0"/>
              <a:t>value</a:t>
            </a:r>
            <a:r>
              <a:rPr lang="en-US" sz="2200" b="1" dirty="0"/>
              <a:t> </a:t>
            </a:r>
            <a:r>
              <a:rPr lang="en-US" sz="2200" dirty="0"/>
              <a:t>pricing are common in restaurant business</a:t>
            </a:r>
            <a:r>
              <a:rPr lang="en-US" sz="2200" dirty="0" smtClean="0"/>
              <a:t>.</a:t>
            </a:r>
          </a:p>
          <a:p>
            <a:pPr marL="0" indent="0">
              <a:buClrTx/>
              <a:buNone/>
            </a:pPr>
            <a:endParaRPr lang="en-US" sz="2200" b="1" dirty="0"/>
          </a:p>
          <a:p>
            <a:pPr marL="0" indent="0">
              <a:buClrTx/>
              <a:buNone/>
            </a:pPr>
            <a:r>
              <a:rPr lang="en-US" sz="2200" i="1" dirty="0"/>
              <a:t>Big Mac Index </a:t>
            </a:r>
            <a:r>
              <a:rPr lang="en-US" sz="2200" dirty="0"/>
              <a:t>which is based on the prices of Big Mac in different countries are used to compare Price parity as well as a rough estimate of the strength or weakness of a country’s currency. </a:t>
            </a:r>
            <a:endParaRPr lang="en-US" sz="2200" b="1" dirty="0" smtClean="0"/>
          </a:p>
          <a:p>
            <a:pPr marL="0" indent="0">
              <a:buClrTx/>
              <a:buNone/>
            </a:pPr>
            <a:endParaRPr lang="en-US" dirty="0"/>
          </a:p>
          <a:p>
            <a:pPr marL="0" indent="0">
              <a:buNone/>
            </a:pPr>
            <a:endParaRPr lang="en-US" dirty="0"/>
          </a:p>
        </p:txBody>
      </p:sp>
    </p:spTree>
    <p:extLst>
      <p:ext uri="{BB962C8B-B14F-4D97-AF65-F5344CB8AC3E}">
        <p14:creationId xmlns:p14="http://schemas.microsoft.com/office/powerpoint/2010/main" val="1608497123"/>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Decision-Making for International Franchising </a:t>
            </a:r>
            <a:r>
              <a:rPr lang="en-US" b="1" dirty="0" smtClean="0"/>
              <a:t>(continued) </a:t>
            </a:r>
            <a:endParaRPr lang="en-US" dirty="0"/>
          </a:p>
        </p:txBody>
      </p:sp>
      <p:sp>
        <p:nvSpPr>
          <p:cNvPr id="3" name="Content Placeholder 2"/>
          <p:cNvSpPr>
            <a:spLocks noGrp="1"/>
          </p:cNvSpPr>
          <p:nvPr>
            <p:ph idx="1"/>
          </p:nvPr>
        </p:nvSpPr>
        <p:spPr>
          <a:xfrm>
            <a:off x="533400" y="2133600"/>
            <a:ext cx="8229600" cy="4876800"/>
          </a:xfrm>
        </p:spPr>
        <p:txBody>
          <a:bodyPr/>
          <a:lstStyle/>
          <a:p>
            <a:pPr marL="344488" indent="-344488">
              <a:buClrTx/>
              <a:buFont typeface="Wingdings" panose="05000000000000000000" pitchFamily="2" charset="2"/>
              <a:buChar char="q"/>
            </a:pPr>
            <a:r>
              <a:rPr lang="en-US" b="1" dirty="0"/>
              <a:t>Currency </a:t>
            </a:r>
            <a:r>
              <a:rPr lang="en-US" b="1" dirty="0" smtClean="0"/>
              <a:t>Fluctuations</a:t>
            </a:r>
          </a:p>
          <a:p>
            <a:pPr marL="0" indent="0">
              <a:buClrTx/>
              <a:buNone/>
            </a:pPr>
            <a:endParaRPr lang="en-US" b="1" dirty="0" smtClean="0"/>
          </a:p>
          <a:p>
            <a:pPr marL="344488" indent="-344488">
              <a:buClrTx/>
              <a:buFont typeface="Wingdings" panose="05000000000000000000" pitchFamily="2" charset="2"/>
              <a:buChar char="q"/>
            </a:pPr>
            <a:r>
              <a:rPr lang="en-US" b="1" dirty="0"/>
              <a:t>Support and Services</a:t>
            </a:r>
            <a:endParaRPr lang="en-US" dirty="0"/>
          </a:p>
          <a:p>
            <a:pPr marL="344488" indent="-344488">
              <a:buClrTx/>
              <a:buFont typeface="Wingdings" panose="05000000000000000000" pitchFamily="2" charset="2"/>
              <a:buChar char="q"/>
            </a:pPr>
            <a:endParaRPr lang="en-US" dirty="0"/>
          </a:p>
          <a:p>
            <a:pPr marL="0" indent="0">
              <a:buNone/>
            </a:pPr>
            <a:endParaRPr lang="en-US" dirty="0"/>
          </a:p>
        </p:txBody>
      </p:sp>
    </p:spTree>
    <p:extLst>
      <p:ext uri="{BB962C8B-B14F-4D97-AF65-F5344CB8AC3E}">
        <p14:creationId xmlns:p14="http://schemas.microsoft.com/office/powerpoint/2010/main" val="2094919818"/>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Decision-Making</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546557627"/>
              </p:ext>
            </p:extLst>
          </p:nvPr>
        </p:nvGraphicFramePr>
        <p:xfrm>
          <a:off x="2971800" y="685801"/>
          <a:ext cx="5943600" cy="56848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 Placeholder 3"/>
          <p:cNvSpPr>
            <a:spLocks noGrp="1"/>
          </p:cNvSpPr>
          <p:nvPr>
            <p:ph type="body" sz="half" idx="2"/>
          </p:nvPr>
        </p:nvSpPr>
        <p:spPr/>
        <p:txBody>
          <a:bodyPr/>
          <a:lstStyle/>
          <a:p>
            <a:pPr algn="r"/>
            <a:endParaRPr lang="en-US" sz="1200" i="1" dirty="0" smtClean="0"/>
          </a:p>
          <a:p>
            <a:pPr algn="r"/>
            <a:endParaRPr lang="en-US" sz="1200" i="1" dirty="0"/>
          </a:p>
          <a:p>
            <a:pPr algn="r"/>
            <a:endParaRPr lang="en-US" sz="1200" i="1" dirty="0" smtClean="0"/>
          </a:p>
          <a:p>
            <a:pPr algn="r"/>
            <a:endParaRPr lang="en-US" sz="1200" i="1" dirty="0"/>
          </a:p>
          <a:p>
            <a:pPr algn="r"/>
            <a:endParaRPr lang="en-US" sz="1200" i="1" dirty="0" smtClean="0"/>
          </a:p>
          <a:p>
            <a:pPr algn="r"/>
            <a:endParaRPr lang="en-US" sz="1200" i="1" dirty="0"/>
          </a:p>
          <a:p>
            <a:pPr algn="r"/>
            <a:endParaRPr lang="en-US" sz="1200" i="1" dirty="0" smtClean="0"/>
          </a:p>
          <a:p>
            <a:pPr algn="r"/>
            <a:endParaRPr lang="en-US" sz="1200" i="1" dirty="0"/>
          </a:p>
          <a:p>
            <a:pPr algn="r"/>
            <a:endParaRPr lang="en-US" sz="1200" i="1" dirty="0" smtClean="0"/>
          </a:p>
          <a:p>
            <a:pPr algn="r"/>
            <a:endParaRPr lang="en-US" sz="1200" i="1" dirty="0"/>
          </a:p>
          <a:p>
            <a:pPr algn="r"/>
            <a:endParaRPr lang="en-US" sz="1200" i="1" dirty="0" smtClean="0"/>
          </a:p>
          <a:p>
            <a:pPr algn="r"/>
            <a:endParaRPr lang="en-US" sz="1200" i="1" dirty="0"/>
          </a:p>
          <a:p>
            <a:pPr algn="r"/>
            <a:endParaRPr lang="en-US" sz="1200" i="1" dirty="0" smtClean="0"/>
          </a:p>
          <a:p>
            <a:pPr algn="r"/>
            <a:endParaRPr lang="en-US" sz="1200" i="1" dirty="0"/>
          </a:p>
          <a:p>
            <a:pPr algn="r"/>
            <a:endParaRPr lang="en-US" sz="1200" i="1" dirty="0" smtClean="0"/>
          </a:p>
          <a:p>
            <a:pPr algn="r"/>
            <a:endParaRPr lang="en-US" sz="1200" i="1" dirty="0"/>
          </a:p>
          <a:p>
            <a:pPr algn="r"/>
            <a:r>
              <a:rPr lang="en-US" sz="1200" i="1" dirty="0" smtClean="0"/>
              <a:t>Fig </a:t>
            </a:r>
            <a:r>
              <a:rPr lang="en-US" sz="1200" i="1" dirty="0"/>
              <a:t>15.5.  Factors to be considered in menu planning and strategy</a:t>
            </a:r>
          </a:p>
          <a:p>
            <a:endParaRPr lang="en-US" dirty="0"/>
          </a:p>
        </p:txBody>
      </p:sp>
    </p:spTree>
    <p:extLst>
      <p:ext uri="{BB962C8B-B14F-4D97-AF65-F5344CB8AC3E}">
        <p14:creationId xmlns:p14="http://schemas.microsoft.com/office/powerpoint/2010/main" val="2330901771"/>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38200"/>
            <a:ext cx="7848600" cy="2460625"/>
          </a:xfrm>
        </p:spPr>
        <p:txBody>
          <a:bodyPr/>
          <a:lstStyle/>
          <a:p>
            <a:r>
              <a:rPr lang="en-US" sz="4400" b="1" dirty="0"/>
              <a:t>Marketing and Advertising: Managing Brand Equity</a:t>
            </a:r>
            <a:endParaRPr lang="en-US" sz="4400" dirty="0"/>
          </a:p>
        </p:txBody>
      </p:sp>
      <p:sp>
        <p:nvSpPr>
          <p:cNvPr id="3" name="Subtitle 2"/>
          <p:cNvSpPr>
            <a:spLocks noGrp="1"/>
          </p:cNvSpPr>
          <p:nvPr>
            <p:ph type="subTitle" idx="1"/>
          </p:nvPr>
        </p:nvSpPr>
        <p:spPr/>
        <p:txBody>
          <a:bodyPr/>
          <a:lstStyle/>
          <a:p>
            <a:r>
              <a:rPr lang="en-US" dirty="0"/>
              <a:t>Chapter </a:t>
            </a:r>
            <a:r>
              <a:rPr lang="en-US" dirty="0" smtClean="0"/>
              <a:t>16</a:t>
            </a:r>
            <a:endParaRPr lang="en-US" dirty="0"/>
          </a:p>
        </p:txBody>
      </p:sp>
    </p:spTree>
    <p:extLst>
      <p:ext uri="{BB962C8B-B14F-4D97-AF65-F5344CB8AC3E}">
        <p14:creationId xmlns:p14="http://schemas.microsoft.com/office/powerpoint/2010/main" val="357315004"/>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570335163"/>
              </p:ext>
            </p:extLst>
          </p:nvPr>
        </p:nvGraphicFramePr>
        <p:xfrm>
          <a:off x="304800" y="1524000"/>
          <a:ext cx="8534400" cy="4862292"/>
        </p:xfrm>
        <a:graphic>
          <a:graphicData uri="http://schemas.openxmlformats.org/drawingml/2006/table">
            <a:tbl>
              <a:tblPr firstRow="1" firstCol="1" bandRow="1">
                <a:tableStyleId>{F5AB1C69-6EDB-4FF4-983F-18BD219EF322}</a:tableStyleId>
              </a:tblPr>
              <a:tblGrid>
                <a:gridCol w="1066800"/>
                <a:gridCol w="3161956"/>
                <a:gridCol w="4305644"/>
              </a:tblGrid>
              <a:tr h="634981">
                <a:tc gridSpan="2">
                  <a:txBody>
                    <a:bodyPr/>
                    <a:lstStyle/>
                    <a:p>
                      <a:endParaRPr lang="en-US" sz="1800" dirty="0">
                        <a:effectLst/>
                        <a:latin typeface="Calibri"/>
                      </a:endParaRPr>
                    </a:p>
                  </a:txBody>
                  <a:tcPr marL="68580" marR="68580" marT="0" marB="0" anchor="b"/>
                </a:tc>
                <a:tc hMerge="1">
                  <a:txBody>
                    <a:bodyPr/>
                    <a:lstStyle/>
                    <a:p>
                      <a:endParaRPr lang="en-US" sz="1000">
                        <a:effectLst/>
                        <a:latin typeface="Calibri"/>
                      </a:endParaRPr>
                    </a:p>
                  </a:txBody>
                  <a:tcPr marL="68580" marR="68580" marT="0" marB="0" anchor="b"/>
                </a:tc>
                <a:tc>
                  <a:txBody>
                    <a:bodyPr/>
                    <a:lstStyle/>
                    <a:p>
                      <a:pPr marL="0" marR="0" algn="ctr">
                        <a:lnSpc>
                          <a:spcPct val="115000"/>
                        </a:lnSpc>
                        <a:spcBef>
                          <a:spcPts val="0"/>
                        </a:spcBef>
                        <a:spcAft>
                          <a:spcPts val="0"/>
                        </a:spcAft>
                      </a:pPr>
                      <a:r>
                        <a:rPr lang="en-US" sz="1800">
                          <a:effectLst/>
                        </a:rPr>
                        <a:t>EST. SALES PER UNIT</a:t>
                      </a:r>
                      <a:br>
                        <a:rPr lang="en-US" sz="1800">
                          <a:effectLst/>
                        </a:rPr>
                      </a:br>
                      <a:r>
                        <a:rPr lang="en-US" sz="1800">
                          <a:effectLst/>
                        </a:rPr>
                        <a:t>(BY FISCAL YEAR, IN THOUSANDS)</a:t>
                      </a:r>
                      <a:endParaRPr lang="en-US" sz="1800">
                        <a:effectLst/>
                        <a:latin typeface="Calibri"/>
                        <a:ea typeface="Calibri"/>
                        <a:cs typeface="Times New Roman"/>
                      </a:endParaRPr>
                    </a:p>
                  </a:txBody>
                  <a:tcPr marL="68580" marR="68580" marT="0" marB="0" anchor="b"/>
                </a:tc>
              </a:tr>
              <a:tr h="656112">
                <a:tc>
                  <a:txBody>
                    <a:bodyPr/>
                    <a:lstStyle/>
                    <a:p>
                      <a:pPr marL="0" marR="0" algn="ctr">
                        <a:lnSpc>
                          <a:spcPct val="115000"/>
                        </a:lnSpc>
                        <a:spcBef>
                          <a:spcPts val="0"/>
                        </a:spcBef>
                        <a:spcAft>
                          <a:spcPts val="0"/>
                        </a:spcAft>
                      </a:pPr>
                      <a:r>
                        <a:rPr lang="en-US" sz="1800">
                          <a:effectLst/>
                        </a:rPr>
                        <a:t>LATEST YR RANK</a:t>
                      </a:r>
                      <a:endParaRPr lang="en-US" sz="1800">
                        <a:effectLst/>
                        <a:latin typeface="Calibri"/>
                        <a:ea typeface="Calibri"/>
                        <a:cs typeface="Times New Roman"/>
                      </a:endParaRPr>
                    </a:p>
                  </a:txBody>
                  <a:tcPr marL="68580" marR="68580" marT="0" marB="0" anchor="b"/>
                </a:tc>
                <a:tc>
                  <a:txBody>
                    <a:bodyPr/>
                    <a:lstStyle/>
                    <a:p>
                      <a:pPr marL="0" marR="0" algn="l">
                        <a:lnSpc>
                          <a:spcPct val="115000"/>
                        </a:lnSpc>
                        <a:spcBef>
                          <a:spcPts val="0"/>
                        </a:spcBef>
                        <a:spcAft>
                          <a:spcPts val="0"/>
                        </a:spcAft>
                      </a:pPr>
                      <a:r>
                        <a:rPr lang="en-US" sz="1800" dirty="0">
                          <a:effectLst/>
                        </a:rPr>
                        <a:t>CHAIN</a:t>
                      </a:r>
                      <a:endParaRPr lang="en-US" sz="1800" dirty="0">
                        <a:effectLst/>
                        <a:latin typeface="Calibri"/>
                        <a:ea typeface="Calibri"/>
                        <a:cs typeface="Times New Roman"/>
                      </a:endParaRPr>
                    </a:p>
                  </a:txBody>
                  <a:tcPr marL="68580" marR="68580" marT="0" marB="0" anchor="ctr"/>
                </a:tc>
                <a:tc>
                  <a:txBody>
                    <a:bodyPr/>
                    <a:lstStyle/>
                    <a:p>
                      <a:pPr marL="0" marR="0" algn="l">
                        <a:lnSpc>
                          <a:spcPct val="115000"/>
                        </a:lnSpc>
                        <a:spcBef>
                          <a:spcPts val="0"/>
                        </a:spcBef>
                        <a:spcAft>
                          <a:spcPts val="0"/>
                        </a:spcAft>
                      </a:pPr>
                      <a:r>
                        <a:rPr lang="en-US" sz="1800">
                          <a:effectLst/>
                        </a:rPr>
                        <a:t>LATEST</a:t>
                      </a:r>
                      <a:endParaRPr lang="en-US" sz="1800">
                        <a:effectLst/>
                        <a:latin typeface="Calibri"/>
                        <a:ea typeface="Calibri"/>
                        <a:cs typeface="Times New Roman"/>
                      </a:endParaRPr>
                    </a:p>
                  </a:txBody>
                  <a:tcPr marL="68580" marR="68580" marT="0" marB="0" anchor="ctr"/>
                </a:tc>
              </a:tr>
              <a:tr h="328403">
                <a:tc>
                  <a:txBody>
                    <a:bodyPr/>
                    <a:lstStyle/>
                    <a:p>
                      <a:pPr marL="0" marR="0" algn="ctr">
                        <a:lnSpc>
                          <a:spcPct val="115000"/>
                        </a:lnSpc>
                        <a:spcBef>
                          <a:spcPts val="0"/>
                        </a:spcBef>
                        <a:spcAft>
                          <a:spcPts val="0"/>
                        </a:spcAft>
                      </a:pPr>
                      <a:r>
                        <a:rPr lang="en-US" sz="1800">
                          <a:effectLst/>
                        </a:rPr>
                        <a:t>1</a:t>
                      </a:r>
                      <a:endParaRPr lang="en-US" sz="1800">
                        <a:effectLst/>
                        <a:latin typeface="Calibri"/>
                        <a:ea typeface="Calibri"/>
                        <a:cs typeface="Times New Roman"/>
                      </a:endParaRPr>
                    </a:p>
                  </a:txBody>
                  <a:tcPr marL="68580" marR="68580" marT="0" marB="0" anchor="b"/>
                </a:tc>
                <a:tc>
                  <a:txBody>
                    <a:bodyPr/>
                    <a:lstStyle/>
                    <a:p>
                      <a:pPr marL="0" marR="0" algn="l">
                        <a:lnSpc>
                          <a:spcPct val="115000"/>
                        </a:lnSpc>
                        <a:spcBef>
                          <a:spcPts val="0"/>
                        </a:spcBef>
                        <a:spcAft>
                          <a:spcPts val="0"/>
                        </a:spcAft>
                      </a:pPr>
                      <a:r>
                        <a:rPr lang="en-US" sz="1800" dirty="0">
                          <a:effectLst/>
                        </a:rPr>
                        <a:t>The Cheesecake Factory</a:t>
                      </a:r>
                      <a:endParaRPr lang="en-US" sz="1800" dirty="0">
                        <a:effectLst/>
                        <a:latin typeface="Calibri"/>
                        <a:ea typeface="Calibri"/>
                        <a:cs typeface="Times New Roman"/>
                      </a:endParaRPr>
                    </a:p>
                  </a:txBody>
                  <a:tcPr marL="68580" marR="68580" marT="0" marB="0" anchor="b"/>
                </a:tc>
                <a:tc>
                  <a:txBody>
                    <a:bodyPr/>
                    <a:lstStyle/>
                    <a:p>
                      <a:pPr marL="0" marR="0" algn="l">
                        <a:lnSpc>
                          <a:spcPct val="115000"/>
                        </a:lnSpc>
                        <a:spcBef>
                          <a:spcPts val="0"/>
                        </a:spcBef>
                        <a:spcAft>
                          <a:spcPts val="0"/>
                        </a:spcAft>
                      </a:pPr>
                      <a:r>
                        <a:rPr lang="en-US" sz="1800" dirty="0">
                          <a:effectLst/>
                        </a:rPr>
                        <a:t>$10,081.8</a:t>
                      </a:r>
                      <a:endParaRPr lang="en-US" sz="1800" dirty="0">
                        <a:effectLst/>
                        <a:latin typeface="Calibri"/>
                        <a:ea typeface="Calibri"/>
                        <a:cs typeface="Times New Roman"/>
                      </a:endParaRPr>
                    </a:p>
                  </a:txBody>
                  <a:tcPr marL="68580" marR="68580" marT="0" marB="0" anchor="b"/>
                </a:tc>
              </a:tr>
              <a:tr h="328056">
                <a:tc>
                  <a:txBody>
                    <a:bodyPr/>
                    <a:lstStyle/>
                    <a:p>
                      <a:pPr marL="0" marR="0" algn="ctr">
                        <a:lnSpc>
                          <a:spcPct val="115000"/>
                        </a:lnSpc>
                        <a:spcBef>
                          <a:spcPts val="0"/>
                        </a:spcBef>
                        <a:spcAft>
                          <a:spcPts val="0"/>
                        </a:spcAft>
                      </a:pPr>
                      <a:r>
                        <a:rPr lang="en-US" sz="1800">
                          <a:effectLst/>
                        </a:rPr>
                        <a:t>2</a:t>
                      </a:r>
                      <a:endParaRPr lang="en-US" sz="1800">
                        <a:effectLst/>
                        <a:latin typeface="Calibri"/>
                        <a:ea typeface="Calibri"/>
                        <a:cs typeface="Times New Roman"/>
                      </a:endParaRPr>
                    </a:p>
                  </a:txBody>
                  <a:tcPr marL="68580" marR="68580" marT="0" marB="0" anchor="b"/>
                </a:tc>
                <a:tc>
                  <a:txBody>
                    <a:bodyPr/>
                    <a:lstStyle/>
                    <a:p>
                      <a:pPr marL="0" marR="0" algn="l">
                        <a:lnSpc>
                          <a:spcPct val="115000"/>
                        </a:lnSpc>
                        <a:spcBef>
                          <a:spcPts val="0"/>
                        </a:spcBef>
                        <a:spcAft>
                          <a:spcPts val="0"/>
                        </a:spcAft>
                      </a:pPr>
                      <a:r>
                        <a:rPr lang="en-US" sz="1800">
                          <a:effectLst/>
                        </a:rPr>
                        <a:t>Maggiano's Little Italy</a:t>
                      </a:r>
                      <a:endParaRPr lang="en-US" sz="1800">
                        <a:effectLst/>
                        <a:latin typeface="Calibri"/>
                        <a:ea typeface="Calibri"/>
                        <a:cs typeface="Times New Roman"/>
                      </a:endParaRPr>
                    </a:p>
                  </a:txBody>
                  <a:tcPr marL="68580" marR="68580" marT="0" marB="0" anchor="b"/>
                </a:tc>
                <a:tc>
                  <a:txBody>
                    <a:bodyPr/>
                    <a:lstStyle/>
                    <a:p>
                      <a:pPr marL="0" marR="0" algn="l">
                        <a:lnSpc>
                          <a:spcPct val="115000"/>
                        </a:lnSpc>
                        <a:spcBef>
                          <a:spcPts val="0"/>
                        </a:spcBef>
                        <a:spcAft>
                          <a:spcPts val="0"/>
                        </a:spcAft>
                      </a:pPr>
                      <a:r>
                        <a:rPr lang="en-US" sz="1800" dirty="0">
                          <a:effectLst/>
                        </a:rPr>
                        <a:t>8,909.1</a:t>
                      </a:r>
                      <a:endParaRPr lang="en-US" sz="1800" dirty="0">
                        <a:effectLst/>
                        <a:latin typeface="Calibri"/>
                        <a:ea typeface="Calibri"/>
                        <a:cs typeface="Times New Roman"/>
                      </a:endParaRPr>
                    </a:p>
                  </a:txBody>
                  <a:tcPr marL="68580" marR="68580" marT="0" marB="0" anchor="b"/>
                </a:tc>
              </a:tr>
              <a:tr h="328056">
                <a:tc>
                  <a:txBody>
                    <a:bodyPr/>
                    <a:lstStyle/>
                    <a:p>
                      <a:pPr marL="0" marR="0" algn="ctr">
                        <a:lnSpc>
                          <a:spcPct val="115000"/>
                        </a:lnSpc>
                        <a:spcBef>
                          <a:spcPts val="0"/>
                        </a:spcBef>
                        <a:spcAft>
                          <a:spcPts val="0"/>
                        </a:spcAft>
                      </a:pPr>
                      <a:r>
                        <a:rPr lang="en-US" sz="1800">
                          <a:effectLst/>
                        </a:rPr>
                        <a:t>3</a:t>
                      </a:r>
                      <a:endParaRPr lang="en-US" sz="1800">
                        <a:effectLst/>
                        <a:latin typeface="Calibri"/>
                        <a:ea typeface="Calibri"/>
                        <a:cs typeface="Times New Roman"/>
                      </a:endParaRPr>
                    </a:p>
                  </a:txBody>
                  <a:tcPr marL="68580" marR="68580" marT="0" marB="0" anchor="b"/>
                </a:tc>
                <a:tc>
                  <a:txBody>
                    <a:bodyPr/>
                    <a:lstStyle/>
                    <a:p>
                      <a:pPr marL="0" marR="0" algn="l">
                        <a:lnSpc>
                          <a:spcPct val="115000"/>
                        </a:lnSpc>
                        <a:spcBef>
                          <a:spcPts val="0"/>
                        </a:spcBef>
                        <a:spcAft>
                          <a:spcPts val="0"/>
                        </a:spcAft>
                      </a:pPr>
                      <a:r>
                        <a:rPr lang="en-US" sz="1800" dirty="0">
                          <a:effectLst/>
                        </a:rPr>
                        <a:t>BJ's Restaurants</a:t>
                      </a:r>
                      <a:endParaRPr lang="en-US" sz="1800" dirty="0">
                        <a:effectLst/>
                        <a:latin typeface="Calibri"/>
                        <a:ea typeface="Calibri"/>
                        <a:cs typeface="Times New Roman"/>
                      </a:endParaRPr>
                    </a:p>
                  </a:txBody>
                  <a:tcPr marL="68580" marR="68580" marT="0" marB="0" anchor="b"/>
                </a:tc>
                <a:tc>
                  <a:txBody>
                    <a:bodyPr/>
                    <a:lstStyle/>
                    <a:p>
                      <a:pPr marL="0" marR="0" algn="l">
                        <a:lnSpc>
                          <a:spcPct val="115000"/>
                        </a:lnSpc>
                        <a:spcBef>
                          <a:spcPts val="0"/>
                        </a:spcBef>
                        <a:spcAft>
                          <a:spcPts val="0"/>
                        </a:spcAft>
                      </a:pPr>
                      <a:r>
                        <a:rPr lang="en-US" sz="1800" dirty="0">
                          <a:effectLst/>
                        </a:rPr>
                        <a:t>5,782.0</a:t>
                      </a:r>
                      <a:endParaRPr lang="en-US" sz="1800" dirty="0">
                        <a:effectLst/>
                        <a:latin typeface="Calibri"/>
                        <a:ea typeface="Calibri"/>
                        <a:cs typeface="Times New Roman"/>
                      </a:endParaRPr>
                    </a:p>
                  </a:txBody>
                  <a:tcPr marL="68580" marR="68580" marT="0" marB="0" anchor="b"/>
                </a:tc>
              </a:tr>
              <a:tr h="328056">
                <a:tc>
                  <a:txBody>
                    <a:bodyPr/>
                    <a:lstStyle/>
                    <a:p>
                      <a:pPr marL="0" marR="0" algn="ctr">
                        <a:lnSpc>
                          <a:spcPct val="115000"/>
                        </a:lnSpc>
                        <a:spcBef>
                          <a:spcPts val="0"/>
                        </a:spcBef>
                        <a:spcAft>
                          <a:spcPts val="0"/>
                        </a:spcAft>
                      </a:pPr>
                      <a:r>
                        <a:rPr lang="en-US" sz="1800">
                          <a:effectLst/>
                        </a:rPr>
                        <a:t>4</a:t>
                      </a:r>
                      <a:endParaRPr lang="en-US" sz="1800">
                        <a:effectLst/>
                        <a:latin typeface="Calibri"/>
                        <a:ea typeface="Calibri"/>
                        <a:cs typeface="Times New Roman"/>
                      </a:endParaRPr>
                    </a:p>
                  </a:txBody>
                  <a:tcPr marL="68580" marR="68580" marT="0" marB="0" anchor="b"/>
                </a:tc>
                <a:tc>
                  <a:txBody>
                    <a:bodyPr/>
                    <a:lstStyle/>
                    <a:p>
                      <a:pPr marL="0" marR="0" algn="l">
                        <a:lnSpc>
                          <a:spcPct val="115000"/>
                        </a:lnSpc>
                        <a:spcBef>
                          <a:spcPts val="0"/>
                        </a:spcBef>
                        <a:spcAft>
                          <a:spcPts val="0"/>
                        </a:spcAft>
                      </a:pPr>
                      <a:r>
                        <a:rPr lang="en-US" sz="1800">
                          <a:effectLst/>
                        </a:rPr>
                        <a:t>Cheddar's</a:t>
                      </a:r>
                      <a:endParaRPr lang="en-US" sz="1800">
                        <a:effectLst/>
                        <a:latin typeface="Calibri"/>
                        <a:ea typeface="Calibri"/>
                        <a:cs typeface="Times New Roman"/>
                      </a:endParaRPr>
                    </a:p>
                  </a:txBody>
                  <a:tcPr marL="68580" marR="68580" marT="0" marB="0" anchor="b"/>
                </a:tc>
                <a:tc>
                  <a:txBody>
                    <a:bodyPr/>
                    <a:lstStyle/>
                    <a:p>
                      <a:pPr marL="0" marR="0" algn="l">
                        <a:lnSpc>
                          <a:spcPct val="115000"/>
                        </a:lnSpc>
                        <a:spcBef>
                          <a:spcPts val="0"/>
                        </a:spcBef>
                        <a:spcAft>
                          <a:spcPts val="0"/>
                        </a:spcAft>
                      </a:pPr>
                      <a:r>
                        <a:rPr lang="en-US" sz="1800" dirty="0">
                          <a:effectLst/>
                        </a:rPr>
                        <a:t>4,645.1</a:t>
                      </a:r>
                      <a:endParaRPr lang="en-US" sz="1800" dirty="0">
                        <a:effectLst/>
                        <a:latin typeface="Calibri"/>
                        <a:ea typeface="Calibri"/>
                        <a:cs typeface="Times New Roman"/>
                      </a:endParaRPr>
                    </a:p>
                  </a:txBody>
                  <a:tcPr marL="68580" marR="68580" marT="0" marB="0" anchor="b"/>
                </a:tc>
              </a:tr>
              <a:tr h="328056">
                <a:tc>
                  <a:txBody>
                    <a:bodyPr/>
                    <a:lstStyle/>
                    <a:p>
                      <a:pPr marL="0" marR="0" algn="ctr">
                        <a:lnSpc>
                          <a:spcPct val="115000"/>
                        </a:lnSpc>
                        <a:spcBef>
                          <a:spcPts val="0"/>
                        </a:spcBef>
                        <a:spcAft>
                          <a:spcPts val="0"/>
                        </a:spcAft>
                      </a:pPr>
                      <a:r>
                        <a:rPr lang="en-US" sz="1800">
                          <a:effectLst/>
                        </a:rPr>
                        <a:t>5</a:t>
                      </a:r>
                      <a:endParaRPr lang="en-US" sz="1800">
                        <a:effectLst/>
                        <a:latin typeface="Calibri"/>
                        <a:ea typeface="Calibri"/>
                        <a:cs typeface="Times New Roman"/>
                      </a:endParaRPr>
                    </a:p>
                  </a:txBody>
                  <a:tcPr marL="68580" marR="68580" marT="0" marB="0" anchor="b"/>
                </a:tc>
                <a:tc>
                  <a:txBody>
                    <a:bodyPr/>
                    <a:lstStyle/>
                    <a:p>
                      <a:pPr marL="0" marR="0" algn="l">
                        <a:lnSpc>
                          <a:spcPct val="115000"/>
                        </a:lnSpc>
                        <a:spcBef>
                          <a:spcPts val="0"/>
                        </a:spcBef>
                        <a:spcAft>
                          <a:spcPts val="0"/>
                        </a:spcAft>
                      </a:pPr>
                      <a:r>
                        <a:rPr lang="en-US" sz="1800">
                          <a:effectLst/>
                        </a:rPr>
                        <a:t>Olive Garden</a:t>
                      </a:r>
                      <a:endParaRPr lang="en-US" sz="1800">
                        <a:effectLst/>
                        <a:latin typeface="Calibri"/>
                        <a:ea typeface="Calibri"/>
                        <a:cs typeface="Times New Roman"/>
                      </a:endParaRPr>
                    </a:p>
                  </a:txBody>
                  <a:tcPr marL="68580" marR="68580" marT="0" marB="0" anchor="b"/>
                </a:tc>
                <a:tc>
                  <a:txBody>
                    <a:bodyPr/>
                    <a:lstStyle/>
                    <a:p>
                      <a:pPr marL="0" marR="0" algn="l">
                        <a:lnSpc>
                          <a:spcPct val="115000"/>
                        </a:lnSpc>
                        <a:spcBef>
                          <a:spcPts val="0"/>
                        </a:spcBef>
                        <a:spcAft>
                          <a:spcPts val="0"/>
                        </a:spcAft>
                      </a:pPr>
                      <a:r>
                        <a:rPr lang="en-US" sz="1800" dirty="0">
                          <a:effectLst/>
                        </a:rPr>
                        <a:t>4,551.5</a:t>
                      </a:r>
                      <a:endParaRPr lang="en-US" sz="1800" dirty="0">
                        <a:effectLst/>
                        <a:latin typeface="Calibri"/>
                        <a:ea typeface="Calibri"/>
                        <a:cs typeface="Times New Roman"/>
                      </a:endParaRPr>
                    </a:p>
                  </a:txBody>
                  <a:tcPr marL="68580" marR="68580" marT="0" marB="0" anchor="b"/>
                </a:tc>
              </a:tr>
              <a:tr h="328056">
                <a:tc>
                  <a:txBody>
                    <a:bodyPr/>
                    <a:lstStyle/>
                    <a:p>
                      <a:pPr marL="0" marR="0" algn="ctr">
                        <a:lnSpc>
                          <a:spcPct val="115000"/>
                        </a:lnSpc>
                        <a:spcBef>
                          <a:spcPts val="0"/>
                        </a:spcBef>
                        <a:spcAft>
                          <a:spcPts val="0"/>
                        </a:spcAft>
                      </a:pPr>
                      <a:r>
                        <a:rPr lang="en-US" sz="1800">
                          <a:effectLst/>
                        </a:rPr>
                        <a:t>6</a:t>
                      </a:r>
                      <a:endParaRPr lang="en-US" sz="1800">
                        <a:effectLst/>
                        <a:latin typeface="Calibri"/>
                        <a:ea typeface="Calibri"/>
                        <a:cs typeface="Times New Roman"/>
                      </a:endParaRPr>
                    </a:p>
                  </a:txBody>
                  <a:tcPr marL="68580" marR="68580" marT="0" marB="0" anchor="b"/>
                </a:tc>
                <a:tc>
                  <a:txBody>
                    <a:bodyPr/>
                    <a:lstStyle/>
                    <a:p>
                      <a:pPr marL="0" marR="0" algn="l">
                        <a:lnSpc>
                          <a:spcPct val="115000"/>
                        </a:lnSpc>
                        <a:spcBef>
                          <a:spcPts val="0"/>
                        </a:spcBef>
                        <a:spcAft>
                          <a:spcPts val="0"/>
                        </a:spcAft>
                      </a:pPr>
                      <a:r>
                        <a:rPr lang="en-US" sz="1800">
                          <a:effectLst/>
                        </a:rPr>
                        <a:t>P.F. Chang's China Bistro</a:t>
                      </a:r>
                      <a:endParaRPr lang="en-US" sz="1800">
                        <a:effectLst/>
                        <a:latin typeface="Calibri"/>
                        <a:ea typeface="Calibri"/>
                        <a:cs typeface="Times New Roman"/>
                      </a:endParaRPr>
                    </a:p>
                  </a:txBody>
                  <a:tcPr marL="68580" marR="68580" marT="0" marB="0" anchor="b"/>
                </a:tc>
                <a:tc>
                  <a:txBody>
                    <a:bodyPr/>
                    <a:lstStyle/>
                    <a:p>
                      <a:pPr marL="0" marR="0" algn="l">
                        <a:lnSpc>
                          <a:spcPct val="115000"/>
                        </a:lnSpc>
                        <a:spcBef>
                          <a:spcPts val="0"/>
                        </a:spcBef>
                        <a:spcAft>
                          <a:spcPts val="0"/>
                        </a:spcAft>
                      </a:pPr>
                      <a:r>
                        <a:rPr lang="en-US" sz="1800" dirty="0">
                          <a:effectLst/>
                        </a:rPr>
                        <a:t>4,477.5</a:t>
                      </a:r>
                      <a:endParaRPr lang="en-US" sz="1800" dirty="0">
                        <a:effectLst/>
                        <a:latin typeface="Calibri"/>
                        <a:ea typeface="Calibri"/>
                        <a:cs typeface="Times New Roman"/>
                      </a:endParaRPr>
                    </a:p>
                  </a:txBody>
                  <a:tcPr marL="68580" marR="68580" marT="0" marB="0" anchor="b"/>
                </a:tc>
              </a:tr>
              <a:tr h="328056">
                <a:tc>
                  <a:txBody>
                    <a:bodyPr/>
                    <a:lstStyle/>
                    <a:p>
                      <a:pPr marL="0" marR="0" algn="ctr">
                        <a:lnSpc>
                          <a:spcPct val="115000"/>
                        </a:lnSpc>
                        <a:spcBef>
                          <a:spcPts val="0"/>
                        </a:spcBef>
                        <a:spcAft>
                          <a:spcPts val="0"/>
                        </a:spcAft>
                      </a:pPr>
                      <a:r>
                        <a:rPr lang="en-US" sz="1800">
                          <a:effectLst/>
                        </a:rPr>
                        <a:t>7</a:t>
                      </a:r>
                      <a:endParaRPr lang="en-US" sz="1800">
                        <a:effectLst/>
                        <a:latin typeface="Calibri"/>
                        <a:ea typeface="Calibri"/>
                        <a:cs typeface="Times New Roman"/>
                      </a:endParaRPr>
                    </a:p>
                  </a:txBody>
                  <a:tcPr marL="68580" marR="68580" marT="0" marB="0" anchor="b"/>
                </a:tc>
                <a:tc>
                  <a:txBody>
                    <a:bodyPr/>
                    <a:lstStyle/>
                    <a:p>
                      <a:pPr marL="0" marR="0" algn="l">
                        <a:lnSpc>
                          <a:spcPct val="115000"/>
                        </a:lnSpc>
                        <a:spcBef>
                          <a:spcPts val="0"/>
                        </a:spcBef>
                        <a:spcAft>
                          <a:spcPts val="0"/>
                        </a:spcAft>
                      </a:pPr>
                      <a:r>
                        <a:rPr lang="en-US" sz="1800">
                          <a:effectLst/>
                        </a:rPr>
                        <a:t>Ruth's Chris Steak House</a:t>
                      </a:r>
                      <a:endParaRPr lang="en-US" sz="1800">
                        <a:effectLst/>
                        <a:latin typeface="Calibri"/>
                        <a:ea typeface="Calibri"/>
                        <a:cs typeface="Times New Roman"/>
                      </a:endParaRPr>
                    </a:p>
                  </a:txBody>
                  <a:tcPr marL="68580" marR="68580" marT="0" marB="0" anchor="b"/>
                </a:tc>
                <a:tc>
                  <a:txBody>
                    <a:bodyPr/>
                    <a:lstStyle/>
                    <a:p>
                      <a:pPr marL="0" marR="0" algn="l">
                        <a:lnSpc>
                          <a:spcPct val="115000"/>
                        </a:lnSpc>
                        <a:spcBef>
                          <a:spcPts val="0"/>
                        </a:spcBef>
                        <a:spcAft>
                          <a:spcPts val="0"/>
                        </a:spcAft>
                      </a:pPr>
                      <a:r>
                        <a:rPr lang="en-US" sz="1800" dirty="0">
                          <a:effectLst/>
                        </a:rPr>
                        <a:t>4,378.6</a:t>
                      </a:r>
                      <a:endParaRPr lang="en-US" sz="1800" dirty="0">
                        <a:effectLst/>
                        <a:latin typeface="Calibri"/>
                        <a:ea typeface="Calibri"/>
                        <a:cs typeface="Times New Roman"/>
                      </a:endParaRPr>
                    </a:p>
                  </a:txBody>
                  <a:tcPr marL="68580" marR="68580" marT="0" marB="0" anchor="b"/>
                </a:tc>
              </a:tr>
              <a:tr h="328056">
                <a:tc>
                  <a:txBody>
                    <a:bodyPr/>
                    <a:lstStyle/>
                    <a:p>
                      <a:pPr marL="0" marR="0" algn="ctr">
                        <a:lnSpc>
                          <a:spcPct val="115000"/>
                        </a:lnSpc>
                        <a:spcBef>
                          <a:spcPts val="0"/>
                        </a:spcBef>
                        <a:spcAft>
                          <a:spcPts val="0"/>
                        </a:spcAft>
                      </a:pPr>
                      <a:r>
                        <a:rPr lang="en-US" sz="1800">
                          <a:effectLst/>
                        </a:rPr>
                        <a:t>8</a:t>
                      </a:r>
                      <a:endParaRPr lang="en-US" sz="1800">
                        <a:effectLst/>
                        <a:latin typeface="Calibri"/>
                        <a:ea typeface="Calibri"/>
                        <a:cs typeface="Times New Roman"/>
                      </a:endParaRPr>
                    </a:p>
                  </a:txBody>
                  <a:tcPr marL="68580" marR="68580" marT="0" marB="0" anchor="b"/>
                </a:tc>
                <a:tc>
                  <a:txBody>
                    <a:bodyPr/>
                    <a:lstStyle/>
                    <a:p>
                      <a:pPr marL="0" marR="0" algn="l">
                        <a:lnSpc>
                          <a:spcPct val="115000"/>
                        </a:lnSpc>
                        <a:spcBef>
                          <a:spcPts val="0"/>
                        </a:spcBef>
                        <a:spcAft>
                          <a:spcPts val="0"/>
                        </a:spcAft>
                      </a:pPr>
                      <a:r>
                        <a:rPr lang="en-US" sz="1800">
                          <a:effectLst/>
                        </a:rPr>
                        <a:t>Texas Roadhouse</a:t>
                      </a:r>
                      <a:endParaRPr lang="en-US" sz="1800">
                        <a:effectLst/>
                        <a:latin typeface="Calibri"/>
                        <a:ea typeface="Calibri"/>
                        <a:cs typeface="Times New Roman"/>
                      </a:endParaRPr>
                    </a:p>
                  </a:txBody>
                  <a:tcPr marL="68580" marR="68580" marT="0" marB="0" anchor="b"/>
                </a:tc>
                <a:tc>
                  <a:txBody>
                    <a:bodyPr/>
                    <a:lstStyle/>
                    <a:p>
                      <a:pPr marL="0" marR="0" algn="l">
                        <a:lnSpc>
                          <a:spcPct val="115000"/>
                        </a:lnSpc>
                        <a:spcBef>
                          <a:spcPts val="0"/>
                        </a:spcBef>
                        <a:spcAft>
                          <a:spcPts val="0"/>
                        </a:spcAft>
                      </a:pPr>
                      <a:r>
                        <a:rPr lang="en-US" sz="1800" dirty="0">
                          <a:effectLst/>
                        </a:rPr>
                        <a:t>4,088.0</a:t>
                      </a:r>
                      <a:endParaRPr lang="en-US" sz="1800" dirty="0">
                        <a:effectLst/>
                        <a:latin typeface="Calibri"/>
                        <a:ea typeface="Calibri"/>
                        <a:cs typeface="Times New Roman"/>
                      </a:endParaRPr>
                    </a:p>
                  </a:txBody>
                  <a:tcPr marL="68580" marR="68580" marT="0" marB="0" anchor="b"/>
                </a:tc>
              </a:tr>
              <a:tr h="328056">
                <a:tc>
                  <a:txBody>
                    <a:bodyPr/>
                    <a:lstStyle/>
                    <a:p>
                      <a:pPr marL="0" marR="0" algn="ctr">
                        <a:lnSpc>
                          <a:spcPct val="115000"/>
                        </a:lnSpc>
                        <a:spcBef>
                          <a:spcPts val="0"/>
                        </a:spcBef>
                        <a:spcAft>
                          <a:spcPts val="0"/>
                        </a:spcAft>
                      </a:pPr>
                      <a:r>
                        <a:rPr lang="en-US" sz="1800">
                          <a:effectLst/>
                        </a:rPr>
                        <a:t>9</a:t>
                      </a:r>
                      <a:endParaRPr lang="en-US" sz="1800">
                        <a:effectLst/>
                        <a:latin typeface="Calibri"/>
                        <a:ea typeface="Calibri"/>
                        <a:cs typeface="Times New Roman"/>
                      </a:endParaRPr>
                    </a:p>
                  </a:txBody>
                  <a:tcPr marL="68580" marR="68580" marT="0" marB="0" anchor="b"/>
                </a:tc>
                <a:tc>
                  <a:txBody>
                    <a:bodyPr/>
                    <a:lstStyle/>
                    <a:p>
                      <a:pPr marL="0" marR="0" algn="l">
                        <a:lnSpc>
                          <a:spcPct val="115000"/>
                        </a:lnSpc>
                        <a:spcBef>
                          <a:spcPts val="0"/>
                        </a:spcBef>
                        <a:spcAft>
                          <a:spcPts val="0"/>
                        </a:spcAft>
                      </a:pPr>
                      <a:r>
                        <a:rPr lang="en-US" sz="1800">
                          <a:effectLst/>
                        </a:rPr>
                        <a:t>Red Lobster</a:t>
                      </a:r>
                      <a:endParaRPr lang="en-US" sz="1800">
                        <a:effectLst/>
                        <a:latin typeface="Calibri"/>
                        <a:ea typeface="Calibri"/>
                        <a:cs typeface="Times New Roman"/>
                      </a:endParaRPr>
                    </a:p>
                  </a:txBody>
                  <a:tcPr marL="68580" marR="68580" marT="0" marB="0" anchor="b"/>
                </a:tc>
                <a:tc>
                  <a:txBody>
                    <a:bodyPr/>
                    <a:lstStyle/>
                    <a:p>
                      <a:pPr marL="0" marR="0" algn="l">
                        <a:lnSpc>
                          <a:spcPct val="115000"/>
                        </a:lnSpc>
                        <a:spcBef>
                          <a:spcPts val="0"/>
                        </a:spcBef>
                        <a:spcAft>
                          <a:spcPts val="0"/>
                        </a:spcAft>
                      </a:pPr>
                      <a:r>
                        <a:rPr lang="en-US" sz="1800" dirty="0">
                          <a:effectLst/>
                        </a:rPr>
                        <a:t>3,737.8</a:t>
                      </a:r>
                      <a:endParaRPr lang="en-US" sz="1800" dirty="0">
                        <a:effectLst/>
                        <a:latin typeface="Calibri"/>
                        <a:ea typeface="Calibri"/>
                        <a:cs typeface="Times New Roman"/>
                      </a:endParaRPr>
                    </a:p>
                  </a:txBody>
                  <a:tcPr marL="68580" marR="68580" marT="0" marB="0" anchor="b"/>
                </a:tc>
              </a:tr>
              <a:tr h="328056">
                <a:tc>
                  <a:txBody>
                    <a:bodyPr/>
                    <a:lstStyle/>
                    <a:p>
                      <a:pPr marL="0" marR="0" algn="ctr">
                        <a:lnSpc>
                          <a:spcPct val="115000"/>
                        </a:lnSpc>
                        <a:spcBef>
                          <a:spcPts val="0"/>
                        </a:spcBef>
                        <a:spcAft>
                          <a:spcPts val="0"/>
                        </a:spcAft>
                      </a:pPr>
                      <a:r>
                        <a:rPr lang="en-US" sz="1800">
                          <a:effectLst/>
                        </a:rPr>
                        <a:t>10</a:t>
                      </a:r>
                      <a:endParaRPr lang="en-US" sz="1800">
                        <a:effectLst/>
                        <a:latin typeface="Calibri"/>
                        <a:ea typeface="Calibri"/>
                        <a:cs typeface="Times New Roman"/>
                      </a:endParaRPr>
                    </a:p>
                  </a:txBody>
                  <a:tcPr marL="68580" marR="68580" marT="0" marB="0" anchor="b"/>
                </a:tc>
                <a:tc>
                  <a:txBody>
                    <a:bodyPr/>
                    <a:lstStyle/>
                    <a:p>
                      <a:pPr marL="0" marR="0" algn="l">
                        <a:lnSpc>
                          <a:spcPct val="115000"/>
                        </a:lnSpc>
                        <a:spcBef>
                          <a:spcPts val="0"/>
                        </a:spcBef>
                        <a:spcAft>
                          <a:spcPts val="0"/>
                        </a:spcAft>
                      </a:pPr>
                      <a:r>
                        <a:rPr lang="en-US" sz="1800">
                          <a:effectLst/>
                        </a:rPr>
                        <a:t>Golden Corral</a:t>
                      </a:r>
                      <a:endParaRPr lang="en-US" sz="1800">
                        <a:effectLst/>
                        <a:latin typeface="Calibri"/>
                        <a:ea typeface="Calibri"/>
                        <a:cs typeface="Times New Roman"/>
                      </a:endParaRPr>
                    </a:p>
                  </a:txBody>
                  <a:tcPr marL="68580" marR="68580" marT="0" marB="0" anchor="b"/>
                </a:tc>
                <a:tc>
                  <a:txBody>
                    <a:bodyPr/>
                    <a:lstStyle/>
                    <a:p>
                      <a:pPr marL="0" marR="0" algn="l">
                        <a:lnSpc>
                          <a:spcPct val="115000"/>
                        </a:lnSpc>
                        <a:spcBef>
                          <a:spcPts val="0"/>
                        </a:spcBef>
                        <a:spcAft>
                          <a:spcPts val="0"/>
                        </a:spcAft>
                      </a:pPr>
                      <a:r>
                        <a:rPr lang="en-US" sz="1800" dirty="0">
                          <a:effectLst/>
                        </a:rPr>
                        <a:t>3,677.1</a:t>
                      </a:r>
                      <a:endParaRPr lang="en-US" sz="1800" dirty="0">
                        <a:effectLst/>
                        <a:latin typeface="Calibri"/>
                        <a:ea typeface="Calibri"/>
                        <a:cs typeface="Times New Roman"/>
                      </a:endParaRPr>
                    </a:p>
                  </a:txBody>
                  <a:tcPr marL="68580" marR="68580" marT="0" marB="0" anchor="b"/>
                </a:tc>
              </a:tr>
            </a:tbl>
          </a:graphicData>
        </a:graphic>
      </p:graphicFrame>
      <p:sp>
        <p:nvSpPr>
          <p:cNvPr id="6" name="Rectangle 1"/>
          <p:cNvSpPr>
            <a:spLocks noChangeArrowheads="1"/>
          </p:cNvSpPr>
          <p:nvPr/>
        </p:nvSpPr>
        <p:spPr bwMode="auto">
          <a:xfrm>
            <a:off x="76200" y="509264"/>
            <a:ext cx="9168715"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914400"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R="0" lvl="0" indent="0" algn="l" defTabSz="914400" rtl="0" eaLnBrk="1" fontAlgn="base" latinLnBrk="0" hangingPunct="1">
              <a:lnSpc>
                <a:spcPct val="100000"/>
              </a:lnSpc>
              <a:spcBef>
                <a:spcPct val="0"/>
              </a:spcBef>
              <a:spcAft>
                <a:spcPct val="0"/>
              </a:spcAft>
              <a:buClrTx/>
              <a:buSzTx/>
              <a:buFontTx/>
              <a:buNone/>
              <a:tabLst/>
            </a:pPr>
            <a:r>
              <a:rPr lang="en-US" altLang="en-US" sz="2800" b="1" spc="-100" dirty="0" smtClean="0">
                <a:solidFill>
                  <a:schemeClr val="tx2"/>
                </a:solidFill>
                <a:latin typeface="+mj-lt"/>
                <a:ea typeface="+mj-ea"/>
                <a:cs typeface="+mj-cs"/>
              </a:rPr>
              <a:t>Estimated </a:t>
            </a:r>
            <a:r>
              <a:rPr lang="en-US" altLang="en-US" sz="2800" b="1" spc="-100" dirty="0">
                <a:solidFill>
                  <a:schemeClr val="tx2"/>
                </a:solidFill>
                <a:latin typeface="+mj-lt"/>
                <a:ea typeface="+mj-ea"/>
                <a:cs typeface="+mj-cs"/>
              </a:rPr>
              <a:t>Sales Per Unit for Top 10 Restaurant Chains</a:t>
            </a:r>
          </a:p>
          <a:p>
            <a:pPr marL="0" marR="0" lvl="0" indent="914400" algn="l" defTabSz="914400" rtl="0" eaLnBrk="0" fontAlgn="base" latinLnBrk="0" hangingPunct="0">
              <a:lnSpc>
                <a:spcPct val="100000"/>
              </a:lnSpc>
              <a:spcBef>
                <a:spcPct val="0"/>
              </a:spcBef>
              <a:spcAft>
                <a:spcPct val="0"/>
              </a:spcAft>
              <a:buClrTx/>
              <a:buSzTx/>
              <a:buFontTx/>
              <a:buNone/>
              <a:tabLst/>
            </a:pPr>
            <a:endParaRPr kumimoji="0" lang="en-US" altLang="en-US" sz="2800" b="1" i="0" u="none" strike="noStrike" cap="none" normalizeH="0" baseline="0" dirty="0" smtClean="0">
              <a:ln>
                <a:noFill/>
              </a:ln>
              <a:solidFill>
                <a:srgbClr val="FF0000"/>
              </a:solidFill>
              <a:effectLst/>
            </a:endParaRPr>
          </a:p>
        </p:txBody>
      </p:sp>
      <p:sp>
        <p:nvSpPr>
          <p:cNvPr id="8" name="Rectangle 7"/>
          <p:cNvSpPr/>
          <p:nvPr/>
        </p:nvSpPr>
        <p:spPr>
          <a:xfrm>
            <a:off x="4572001" y="6550222"/>
            <a:ext cx="4572000" cy="307778"/>
          </a:xfrm>
          <a:prstGeom prst="rect">
            <a:avLst/>
          </a:prstGeom>
        </p:spPr>
        <p:txBody>
          <a:bodyPr wrap="square">
            <a:spAutoFit/>
          </a:bodyPr>
          <a:lstStyle/>
          <a:p>
            <a:pPr algn="ctr"/>
            <a:r>
              <a:rPr lang="en-US" sz="1400" i="1" dirty="0" smtClean="0"/>
              <a:t>Source</a:t>
            </a:r>
            <a:r>
              <a:rPr lang="en-US" sz="1400" i="1" dirty="0"/>
              <a:t>:  Nation’s Restaurant News, Top 100, </a:t>
            </a:r>
            <a:r>
              <a:rPr lang="en-US" sz="1400" i="1" dirty="0" smtClean="0"/>
              <a:t>2013</a:t>
            </a:r>
            <a:endParaRPr lang="en-US" sz="1400" i="1" dirty="0"/>
          </a:p>
        </p:txBody>
      </p:sp>
    </p:spTree>
    <p:extLst>
      <p:ext uri="{BB962C8B-B14F-4D97-AF65-F5344CB8AC3E}">
        <p14:creationId xmlns:p14="http://schemas.microsoft.com/office/powerpoint/2010/main" val="3387216716"/>
      </p:ext>
    </p:extLst>
  </p:cSld>
  <p:clrMapOvr>
    <a:masterClrMapping/>
  </p:clrMapOvr>
  <p:timing>
    <p:tnLst>
      <p:par>
        <p:cTn xmlns:p14="http://schemas.microsoft.com/office/powerpoint/2010/mai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The 7 P’s of </a:t>
            </a:r>
            <a:r>
              <a:rPr lang="en-US" b="1" dirty="0" smtClean="0"/>
              <a:t>Marketing</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511321979"/>
              </p:ext>
            </p:extLst>
          </p:nvPr>
        </p:nvGraphicFramePr>
        <p:xfrm>
          <a:off x="3124200" y="914400"/>
          <a:ext cx="5562600" cy="54562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 Placeholder 4"/>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277802172"/>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Marketing and Franchise Systems </a:t>
            </a:r>
            <a:endParaRPr lang="en-US" dirty="0"/>
          </a:p>
        </p:txBody>
      </p:sp>
      <p:sp>
        <p:nvSpPr>
          <p:cNvPr id="3" name="Content Placeholder 2"/>
          <p:cNvSpPr>
            <a:spLocks noGrp="1"/>
          </p:cNvSpPr>
          <p:nvPr>
            <p:ph idx="1"/>
          </p:nvPr>
        </p:nvSpPr>
        <p:spPr/>
        <p:txBody>
          <a:bodyPr/>
          <a:lstStyle/>
          <a:p>
            <a:pPr marL="461963" indent="-461963">
              <a:buClrTx/>
              <a:buFont typeface="Wingdings" panose="05000000000000000000" pitchFamily="2" charset="2"/>
              <a:buChar char="q"/>
            </a:pPr>
            <a:r>
              <a:rPr lang="en-US" b="1" dirty="0"/>
              <a:t>Physical Evidence and Customer </a:t>
            </a:r>
            <a:r>
              <a:rPr lang="en-US" b="1" dirty="0" smtClean="0"/>
              <a:t>Satisfaction</a:t>
            </a:r>
          </a:p>
          <a:p>
            <a:pPr marL="0" indent="0">
              <a:buClrTx/>
              <a:buNone/>
            </a:pPr>
            <a:endParaRPr lang="en-US" b="1" dirty="0" smtClean="0"/>
          </a:p>
          <a:p>
            <a:pPr marL="461963" indent="-461963">
              <a:buClrTx/>
              <a:buFont typeface="Wingdings" panose="05000000000000000000" pitchFamily="2" charset="2"/>
              <a:buChar char="q"/>
            </a:pPr>
            <a:r>
              <a:rPr lang="en-US" b="1" dirty="0"/>
              <a:t>Marketing </a:t>
            </a:r>
            <a:r>
              <a:rPr lang="en-US" b="1" dirty="0" smtClean="0"/>
              <a:t>Services</a:t>
            </a:r>
          </a:p>
          <a:p>
            <a:pPr marL="0" indent="0">
              <a:buClrTx/>
              <a:buNone/>
            </a:pPr>
            <a:endParaRPr lang="en-US" dirty="0"/>
          </a:p>
          <a:p>
            <a:pPr marL="461963" indent="-461963">
              <a:buClrTx/>
              <a:buFont typeface="Wingdings" panose="05000000000000000000" pitchFamily="2" charset="2"/>
              <a:buChar char="q"/>
            </a:pPr>
            <a:r>
              <a:rPr lang="en-US" b="1" dirty="0" smtClean="0"/>
              <a:t>Advertising</a:t>
            </a:r>
          </a:p>
          <a:p>
            <a:pPr marL="0" indent="0">
              <a:buClrTx/>
              <a:buNone/>
            </a:pPr>
            <a:endParaRPr lang="en-US" dirty="0"/>
          </a:p>
          <a:p>
            <a:pPr marL="461963" indent="-461963">
              <a:buClrTx/>
              <a:buFont typeface="Wingdings" panose="05000000000000000000" pitchFamily="2" charset="2"/>
              <a:buChar char="q"/>
            </a:pPr>
            <a:r>
              <a:rPr lang="en-US" b="1" dirty="0"/>
              <a:t>Marketing Plan</a:t>
            </a:r>
            <a:r>
              <a:rPr lang="en-US" dirty="0"/>
              <a:t> </a:t>
            </a:r>
          </a:p>
          <a:p>
            <a:endParaRPr lang="en-US" dirty="0"/>
          </a:p>
        </p:txBody>
      </p:sp>
    </p:spTree>
    <p:extLst>
      <p:ext uri="{BB962C8B-B14F-4D97-AF65-F5344CB8AC3E}">
        <p14:creationId xmlns:p14="http://schemas.microsoft.com/office/powerpoint/2010/main" val="3406147305"/>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Advertising and Promotion </a:t>
            </a:r>
            <a:r>
              <a:rPr lang="en-US" b="1" dirty="0" smtClean="0"/>
              <a:t>Media</a:t>
            </a:r>
            <a:endParaRPr lang="en-US" dirty="0"/>
          </a:p>
        </p:txBody>
      </p:sp>
      <p:sp>
        <p:nvSpPr>
          <p:cNvPr id="3" name="Content Placeholder 2"/>
          <p:cNvSpPr>
            <a:spLocks noGrp="1"/>
          </p:cNvSpPr>
          <p:nvPr>
            <p:ph idx="1"/>
          </p:nvPr>
        </p:nvSpPr>
        <p:spPr/>
        <p:txBody>
          <a:bodyPr/>
          <a:lstStyle/>
          <a:p>
            <a:pPr marL="461963" indent="-461963">
              <a:buClrTx/>
              <a:buFont typeface="Wingdings" panose="05000000000000000000" pitchFamily="2" charset="2"/>
              <a:buChar char="q"/>
            </a:pPr>
            <a:r>
              <a:rPr lang="en-US" b="1" dirty="0"/>
              <a:t>Direct Mail </a:t>
            </a:r>
            <a:endParaRPr lang="en-US" b="1" dirty="0" smtClean="0"/>
          </a:p>
          <a:p>
            <a:pPr marL="0" indent="0">
              <a:buClrTx/>
              <a:buNone/>
            </a:pPr>
            <a:endParaRPr lang="en-US" b="1" dirty="0" smtClean="0"/>
          </a:p>
          <a:p>
            <a:pPr marL="461963" indent="-461963">
              <a:buClrTx/>
              <a:buFont typeface="Wingdings" panose="05000000000000000000" pitchFamily="2" charset="2"/>
              <a:buChar char="q"/>
            </a:pPr>
            <a:r>
              <a:rPr lang="en-US" b="1" dirty="0"/>
              <a:t>Newspapers and Magazines </a:t>
            </a:r>
            <a:endParaRPr lang="en-US" b="1" dirty="0" smtClean="0"/>
          </a:p>
          <a:p>
            <a:pPr marL="0" indent="0">
              <a:buClrTx/>
              <a:buNone/>
            </a:pPr>
            <a:endParaRPr lang="en-US" b="1" dirty="0" smtClean="0"/>
          </a:p>
          <a:p>
            <a:pPr marL="461963" indent="-461963">
              <a:buClrTx/>
              <a:buFont typeface="Wingdings" panose="05000000000000000000" pitchFamily="2" charset="2"/>
              <a:buChar char="q"/>
            </a:pPr>
            <a:r>
              <a:rPr lang="en-US" b="1" dirty="0"/>
              <a:t>Road Signs and Billboards </a:t>
            </a:r>
            <a:endParaRPr lang="en-US" b="1" dirty="0" smtClean="0"/>
          </a:p>
          <a:p>
            <a:pPr marL="0" indent="0">
              <a:buClrTx/>
              <a:buNone/>
            </a:pPr>
            <a:endParaRPr lang="en-US" b="1" dirty="0" smtClean="0"/>
          </a:p>
          <a:p>
            <a:pPr marL="461963" indent="-461963">
              <a:buClrTx/>
              <a:buFont typeface="Wingdings" panose="05000000000000000000" pitchFamily="2" charset="2"/>
              <a:buChar char="q"/>
            </a:pPr>
            <a:r>
              <a:rPr lang="en-US" b="1" dirty="0" smtClean="0"/>
              <a:t>Radio</a:t>
            </a:r>
          </a:p>
          <a:p>
            <a:pPr marL="0" indent="0">
              <a:buClrTx/>
              <a:buNone/>
            </a:pPr>
            <a:endParaRPr lang="en-US" b="1" dirty="0" smtClean="0"/>
          </a:p>
          <a:p>
            <a:pPr marL="461963" indent="-461963">
              <a:buClrTx/>
              <a:buFont typeface="Wingdings" panose="05000000000000000000" pitchFamily="2" charset="2"/>
              <a:buChar char="q"/>
            </a:pPr>
            <a:r>
              <a:rPr lang="en-US" b="1" dirty="0"/>
              <a:t>Television and Cable TV </a:t>
            </a:r>
            <a:endParaRPr lang="en-US" b="1" dirty="0" smtClean="0"/>
          </a:p>
          <a:p>
            <a:pPr marL="0" indent="0">
              <a:buClrTx/>
              <a:buNone/>
            </a:pPr>
            <a:endParaRPr lang="en-US" b="1" dirty="0" smtClean="0"/>
          </a:p>
          <a:p>
            <a:pPr marL="461963" indent="-461963">
              <a:buClrTx/>
              <a:buFont typeface="Wingdings" panose="05000000000000000000" pitchFamily="2" charset="2"/>
              <a:buChar char="q"/>
            </a:pPr>
            <a:r>
              <a:rPr lang="en-US" b="1" dirty="0"/>
              <a:t>Public Relations and Publicity </a:t>
            </a:r>
            <a:endParaRPr lang="en-US" dirty="0"/>
          </a:p>
        </p:txBody>
      </p:sp>
    </p:spTree>
    <p:extLst>
      <p:ext uri="{BB962C8B-B14F-4D97-AF65-F5344CB8AC3E}">
        <p14:creationId xmlns:p14="http://schemas.microsoft.com/office/powerpoint/2010/main" val="968235274"/>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Managing Brand </a:t>
            </a:r>
            <a:r>
              <a:rPr lang="en-US" b="1" dirty="0" smtClean="0"/>
              <a:t>Equity</a:t>
            </a:r>
            <a:endParaRPr lang="en-US" dirty="0"/>
          </a:p>
        </p:txBody>
      </p:sp>
      <p:sp>
        <p:nvSpPr>
          <p:cNvPr id="3" name="Content Placeholder 2"/>
          <p:cNvSpPr>
            <a:spLocks noGrp="1"/>
          </p:cNvSpPr>
          <p:nvPr>
            <p:ph idx="1"/>
          </p:nvPr>
        </p:nvSpPr>
        <p:spPr/>
        <p:txBody>
          <a:bodyPr/>
          <a:lstStyle/>
          <a:p>
            <a:pPr marL="0" indent="0">
              <a:buNone/>
            </a:pPr>
            <a:r>
              <a:rPr lang="en-US" b="1" i="1" dirty="0"/>
              <a:t>Brand </a:t>
            </a:r>
            <a:r>
              <a:rPr lang="en-US" dirty="0"/>
              <a:t>as defined by the American Marketing Association, is “a name, term, sign, symbol, or design, or a combination of them, intended to identify the goods or services of one seller or group of sellers and to differentiate them from those of competitors.” </a:t>
            </a:r>
            <a:endParaRPr lang="en-US" dirty="0" smtClean="0"/>
          </a:p>
          <a:p>
            <a:pPr marL="0" indent="0">
              <a:buNone/>
            </a:pPr>
            <a:endParaRPr lang="en-US" dirty="0"/>
          </a:p>
          <a:p>
            <a:pPr marL="0" indent="0">
              <a:buNone/>
            </a:pPr>
            <a:r>
              <a:rPr lang="en-US" b="1" dirty="0"/>
              <a:t>Branding refers</a:t>
            </a:r>
            <a:r>
              <a:rPr lang="en-US" dirty="0"/>
              <a:t> to incorporating desirable attribute of a strong brand into the products or services designed by the franchisor. </a:t>
            </a:r>
            <a:endParaRPr lang="en-US" dirty="0" smtClean="0"/>
          </a:p>
          <a:p>
            <a:pPr marL="0" indent="0">
              <a:buNone/>
            </a:pPr>
            <a:endParaRPr lang="en-US" dirty="0"/>
          </a:p>
          <a:p>
            <a:pPr marL="0" indent="0">
              <a:buNone/>
            </a:pPr>
            <a:r>
              <a:rPr lang="en-US" b="1" dirty="0"/>
              <a:t>Brand equity </a:t>
            </a:r>
            <a:r>
              <a:rPr lang="en-US" dirty="0"/>
              <a:t>is a term used to show the value that is endowed in a product or service. </a:t>
            </a:r>
          </a:p>
        </p:txBody>
      </p:sp>
    </p:spTree>
    <p:extLst>
      <p:ext uri="{BB962C8B-B14F-4D97-AF65-F5344CB8AC3E}">
        <p14:creationId xmlns:p14="http://schemas.microsoft.com/office/powerpoint/2010/main" val="2158450964"/>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Steps in </a:t>
            </a:r>
            <a:r>
              <a:rPr lang="en-US" b="1" dirty="0" smtClean="0"/>
              <a:t>Building </a:t>
            </a:r>
            <a:r>
              <a:rPr lang="en-US" b="1" dirty="0"/>
              <a:t>B</a:t>
            </a:r>
            <a:r>
              <a:rPr lang="en-US" b="1" dirty="0" smtClean="0"/>
              <a:t>rand </a:t>
            </a:r>
            <a:r>
              <a:rPr lang="en-US" b="1" dirty="0"/>
              <a:t>E</a:t>
            </a:r>
            <a:r>
              <a:rPr lang="en-US" b="1" dirty="0" smtClean="0"/>
              <a:t>quity  </a:t>
            </a:r>
            <a:endParaRPr lang="en-US" dirty="0"/>
          </a:p>
        </p:txBody>
      </p:sp>
      <p:sp>
        <p:nvSpPr>
          <p:cNvPr id="4" name="Content Placeholder 3"/>
          <p:cNvSpPr>
            <a:spLocks noGrp="1"/>
          </p:cNvSpPr>
          <p:nvPr>
            <p:ph idx="1"/>
          </p:nvPr>
        </p:nvSpPr>
        <p:spPr/>
        <p:txBody>
          <a:bodyPr>
            <a:normAutofit fontScale="70000" lnSpcReduction="20000"/>
          </a:bodyPr>
          <a:lstStyle/>
          <a:p>
            <a:pPr marL="461963" indent="-461963">
              <a:buClrTx/>
              <a:buFont typeface="Wingdings" panose="05000000000000000000" pitchFamily="2" charset="2"/>
              <a:buChar char="q"/>
              <a:tabLst>
                <a:tab pos="461963" algn="l"/>
              </a:tabLst>
            </a:pPr>
            <a:r>
              <a:rPr lang="en-US" dirty="0"/>
              <a:t>Discover some of the elements of the brand which are unique and will contribute to the brand knowledge of the consumer. </a:t>
            </a:r>
            <a:endParaRPr lang="en-US" dirty="0" smtClean="0"/>
          </a:p>
          <a:p>
            <a:pPr marL="0" indent="0">
              <a:buClrTx/>
              <a:buNone/>
              <a:tabLst>
                <a:tab pos="461963" algn="l"/>
              </a:tabLst>
            </a:pPr>
            <a:endParaRPr lang="en-US" dirty="0" smtClean="0"/>
          </a:p>
          <a:p>
            <a:pPr marL="461963" indent="-461963">
              <a:buClrTx/>
              <a:buFont typeface="Wingdings" panose="05000000000000000000" pitchFamily="2" charset="2"/>
              <a:buChar char="q"/>
              <a:tabLst>
                <a:tab pos="461963" algn="l"/>
              </a:tabLst>
            </a:pPr>
            <a:r>
              <a:rPr lang="en-US" dirty="0"/>
              <a:t>Once that unique aspect(s) are identified then elements that contribute to the brand should be identified. </a:t>
            </a:r>
            <a:endParaRPr lang="en-US" dirty="0" smtClean="0"/>
          </a:p>
          <a:p>
            <a:pPr marL="0" indent="0">
              <a:buClrTx/>
              <a:buNone/>
              <a:tabLst>
                <a:tab pos="461963" algn="l"/>
              </a:tabLst>
            </a:pPr>
            <a:endParaRPr lang="en-US" dirty="0" smtClean="0"/>
          </a:p>
          <a:p>
            <a:pPr marL="461963" indent="-461963">
              <a:buClrTx/>
              <a:buFont typeface="Wingdings" panose="05000000000000000000" pitchFamily="2" charset="2"/>
              <a:buChar char="q"/>
              <a:tabLst>
                <a:tab pos="461963" algn="l"/>
              </a:tabLst>
            </a:pPr>
            <a:r>
              <a:rPr lang="en-US" dirty="0"/>
              <a:t>Base marketing programs to convey the elements discovered as important for consumer knowledge. </a:t>
            </a:r>
            <a:endParaRPr lang="en-US" dirty="0" smtClean="0"/>
          </a:p>
          <a:p>
            <a:pPr marL="0" indent="0">
              <a:buClrTx/>
              <a:buNone/>
              <a:tabLst>
                <a:tab pos="461963" algn="l"/>
              </a:tabLst>
            </a:pPr>
            <a:endParaRPr lang="en-US" dirty="0" smtClean="0"/>
          </a:p>
          <a:p>
            <a:pPr marL="461963" indent="-461963">
              <a:buClrTx/>
              <a:buFont typeface="Wingdings" panose="05000000000000000000" pitchFamily="2" charset="2"/>
              <a:buChar char="q"/>
              <a:tabLst>
                <a:tab pos="461963" algn="l"/>
              </a:tabLst>
            </a:pPr>
            <a:r>
              <a:rPr lang="en-US" dirty="0"/>
              <a:t>Find some other affiliated reasons which can be used indirectly to transfer the brand knowledge of the consumer</a:t>
            </a:r>
          </a:p>
        </p:txBody>
      </p:sp>
      <p:sp>
        <p:nvSpPr>
          <p:cNvPr id="5" name="Text Placeholder 4"/>
          <p:cNvSpPr>
            <a:spLocks noGrp="1"/>
          </p:cNvSpPr>
          <p:nvPr>
            <p:ph type="body" sz="half" idx="2"/>
          </p:nvPr>
        </p:nvSpPr>
        <p:spPr/>
        <p:txBody>
          <a:bodyPr/>
          <a:lstStyle/>
          <a:p>
            <a:r>
              <a:rPr lang="en-US" dirty="0"/>
              <a:t>Franchisors and their marketers have a task of building brand equity principally by creating the right brand knowledge of the consumers.  It can be initiated by corporations or by consumers.  However a reputable franchisor will do their part in building brand equity. </a:t>
            </a:r>
          </a:p>
        </p:txBody>
      </p:sp>
    </p:spTree>
    <p:extLst>
      <p:ext uri="{BB962C8B-B14F-4D97-AF65-F5344CB8AC3E}">
        <p14:creationId xmlns:p14="http://schemas.microsoft.com/office/powerpoint/2010/main" val="382406959"/>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Selecting Brand </a:t>
            </a:r>
            <a:r>
              <a:rPr lang="en-US" b="1" dirty="0" smtClean="0"/>
              <a:t>Elements</a:t>
            </a:r>
            <a:endParaRPr lang="en-US" dirty="0"/>
          </a:p>
        </p:txBody>
      </p:sp>
      <p:sp>
        <p:nvSpPr>
          <p:cNvPr id="4" name="Text Placeholder 3"/>
          <p:cNvSpPr>
            <a:spLocks noGrp="1"/>
          </p:cNvSpPr>
          <p:nvPr>
            <p:ph type="body" sz="half" idx="2"/>
          </p:nvPr>
        </p:nvSpPr>
        <p:spPr/>
        <p:txBody>
          <a:bodyPr>
            <a:normAutofit fontScale="92500" lnSpcReduction="10000"/>
          </a:bodyPr>
          <a:lstStyle/>
          <a:p>
            <a:r>
              <a:rPr lang="en-US" dirty="0"/>
              <a:t>Although selecting brand elements is the responsibility of franchisor, it is listed here for franchisees to understand as to what constitute brand elements, which will also give idea about brand equity.  As mentioned earlier brand elements are URL, logo, signs, jingles, slogans, characters, packaging or signage. These brand elements should be very carefully selected, particularly if the franchise plans to be operational globally.  Marketers normally outline six criteria for choosing brand elements.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634147864"/>
              </p:ext>
            </p:extLst>
          </p:nvPr>
        </p:nvGraphicFramePr>
        <p:xfrm>
          <a:off x="3124200" y="1219200"/>
          <a:ext cx="5943600" cy="4611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10765324"/>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38200"/>
            <a:ext cx="7848600" cy="2460625"/>
          </a:xfrm>
        </p:spPr>
        <p:txBody>
          <a:bodyPr/>
          <a:lstStyle/>
          <a:p>
            <a:r>
              <a:rPr lang="en-US" sz="4400" b="1" dirty="0"/>
              <a:t>e-Franchising</a:t>
            </a:r>
            <a:endParaRPr lang="en-US" sz="4400" dirty="0"/>
          </a:p>
        </p:txBody>
      </p:sp>
      <p:sp>
        <p:nvSpPr>
          <p:cNvPr id="3" name="Subtitle 2"/>
          <p:cNvSpPr>
            <a:spLocks noGrp="1"/>
          </p:cNvSpPr>
          <p:nvPr>
            <p:ph type="subTitle" idx="1"/>
          </p:nvPr>
        </p:nvSpPr>
        <p:spPr/>
        <p:txBody>
          <a:bodyPr/>
          <a:lstStyle/>
          <a:p>
            <a:r>
              <a:rPr lang="en-US" dirty="0"/>
              <a:t>Chapter </a:t>
            </a:r>
            <a:r>
              <a:rPr lang="en-US" dirty="0" smtClean="0"/>
              <a:t>17</a:t>
            </a:r>
            <a:endParaRPr lang="en-US" dirty="0"/>
          </a:p>
        </p:txBody>
      </p:sp>
    </p:spTree>
    <p:extLst>
      <p:ext uri="{BB962C8B-B14F-4D97-AF65-F5344CB8AC3E}">
        <p14:creationId xmlns:p14="http://schemas.microsoft.com/office/powerpoint/2010/main" val="2387942775"/>
      </p:ext>
    </p:extLst>
  </p:cSld>
  <p:clrMapOvr>
    <a:masterClrMapping/>
  </p:clrMapOvr>
  <p:timing>
    <p:tnLst>
      <p:par>
        <p:cTn xmlns:p14="http://schemas.microsoft.com/office/powerpoint/2010/mai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Introduction and Definitions</a:t>
            </a:r>
            <a:endParaRPr lang="en-US"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868047143"/>
              </p:ext>
            </p:extLst>
          </p:nvPr>
        </p:nvGraphicFramePr>
        <p:xfrm>
          <a:off x="457200" y="1905000"/>
          <a:ext cx="8229600" cy="3886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16587198"/>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Guidelines</a:t>
            </a:r>
            <a:endParaRPr lang="en-US" b="1" dirty="0"/>
          </a:p>
        </p:txBody>
      </p:sp>
      <p:sp>
        <p:nvSpPr>
          <p:cNvPr id="3" name="Content Placeholder 2"/>
          <p:cNvSpPr>
            <a:spLocks noGrp="1"/>
          </p:cNvSpPr>
          <p:nvPr>
            <p:ph idx="1"/>
          </p:nvPr>
        </p:nvSpPr>
        <p:spPr/>
        <p:txBody>
          <a:bodyPr/>
          <a:lstStyle/>
          <a:p>
            <a:pPr marL="0" indent="0">
              <a:buNone/>
            </a:pPr>
            <a:r>
              <a:rPr lang="en-US" b="1" dirty="0"/>
              <a:t>Anti-cybersquatting Consumer Protection Act (ACPA</a:t>
            </a:r>
            <a:r>
              <a:rPr lang="en-US" b="1" dirty="0" smtClean="0"/>
              <a:t>)</a:t>
            </a:r>
          </a:p>
          <a:p>
            <a:pPr marL="0" indent="0">
              <a:buNone/>
            </a:pPr>
            <a:endParaRPr lang="en-US" b="1" dirty="0" smtClean="0"/>
          </a:p>
          <a:p>
            <a:pPr marL="0" indent="0">
              <a:buNone/>
            </a:pPr>
            <a:r>
              <a:rPr lang="en-US" b="1" dirty="0"/>
              <a:t>Uniform Domain Name Dispute Resolution Policy (UDRP</a:t>
            </a:r>
            <a:r>
              <a:rPr lang="en-US" b="1" dirty="0" smtClean="0"/>
              <a:t>)</a:t>
            </a:r>
          </a:p>
          <a:p>
            <a:pPr marL="0" indent="0">
              <a:buNone/>
            </a:pPr>
            <a:endParaRPr lang="en-US" b="1" dirty="0"/>
          </a:p>
          <a:p>
            <a:pPr marL="0" indent="0">
              <a:buNone/>
            </a:pPr>
            <a:r>
              <a:rPr lang="en-US" dirty="0"/>
              <a:t>Considering all the legal aspects franchisors should plan agreements that takes into account issues that are created by technology.  </a:t>
            </a:r>
          </a:p>
          <a:p>
            <a:pPr lvl="1">
              <a:buClrTx/>
              <a:buFont typeface="Wingdings" panose="05000000000000000000" pitchFamily="2" charset="2"/>
              <a:buChar char="§"/>
            </a:pPr>
            <a:r>
              <a:rPr lang="en-US" dirty="0"/>
              <a:t>Web-based Linking</a:t>
            </a:r>
          </a:p>
          <a:p>
            <a:pPr lvl="1">
              <a:buClrTx/>
              <a:buFont typeface="Wingdings" panose="05000000000000000000" pitchFamily="2" charset="2"/>
              <a:buChar char="§"/>
            </a:pPr>
            <a:r>
              <a:rPr lang="en-US" dirty="0"/>
              <a:t>Web-site Framing </a:t>
            </a:r>
          </a:p>
          <a:p>
            <a:pPr lvl="1">
              <a:buClrTx/>
              <a:buFont typeface="Wingdings" panose="05000000000000000000" pitchFamily="2" charset="2"/>
              <a:buChar char="§"/>
            </a:pPr>
            <a:r>
              <a:rPr lang="en-US" dirty="0"/>
              <a:t>Meta-Tags </a:t>
            </a:r>
          </a:p>
          <a:p>
            <a:pPr marL="0" indent="0">
              <a:buNone/>
            </a:pPr>
            <a:endParaRPr lang="en-US" dirty="0"/>
          </a:p>
          <a:p>
            <a:endParaRPr lang="en-US" dirty="0"/>
          </a:p>
          <a:p>
            <a:endParaRPr lang="en-US" dirty="0"/>
          </a:p>
        </p:txBody>
      </p:sp>
    </p:spTree>
    <p:extLst>
      <p:ext uri="{BB962C8B-B14F-4D97-AF65-F5344CB8AC3E}">
        <p14:creationId xmlns:p14="http://schemas.microsoft.com/office/powerpoint/2010/main" val="1687588519"/>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Technology and Intellectual Property Rights </a:t>
            </a:r>
            <a:endParaRPr lang="en-US" dirty="0"/>
          </a:p>
        </p:txBody>
      </p:sp>
      <p:sp>
        <p:nvSpPr>
          <p:cNvPr id="3" name="Content Placeholder 2"/>
          <p:cNvSpPr>
            <a:spLocks noGrp="1"/>
          </p:cNvSpPr>
          <p:nvPr>
            <p:ph idx="1"/>
          </p:nvPr>
        </p:nvSpPr>
        <p:spPr>
          <a:xfrm>
            <a:off x="457200" y="1981200"/>
            <a:ext cx="8229600" cy="3657600"/>
          </a:xfrm>
        </p:spPr>
        <p:txBody>
          <a:bodyPr numCol="2">
            <a:normAutofit/>
          </a:bodyPr>
          <a:lstStyle/>
          <a:p>
            <a:pPr marL="0" indent="0">
              <a:buNone/>
            </a:pPr>
            <a:r>
              <a:rPr lang="en-US" b="1" dirty="0"/>
              <a:t>Protecting property </a:t>
            </a:r>
            <a:r>
              <a:rPr lang="en-US" b="1" dirty="0" smtClean="0"/>
              <a:t>rights</a:t>
            </a:r>
          </a:p>
          <a:p>
            <a:pPr marL="0" indent="0">
              <a:buNone/>
            </a:pPr>
            <a:endParaRPr lang="en-US" b="1" dirty="0" smtClean="0"/>
          </a:p>
          <a:p>
            <a:pPr marL="0" indent="0">
              <a:buNone/>
            </a:pPr>
            <a:endParaRPr lang="en-US" dirty="0"/>
          </a:p>
          <a:p>
            <a:pPr marL="569913" lvl="1" indent="-344488">
              <a:buClrTx/>
              <a:buFont typeface="Wingdings" panose="05000000000000000000" pitchFamily="2" charset="2"/>
              <a:buChar char="§"/>
            </a:pPr>
            <a:r>
              <a:rPr lang="en-US" dirty="0"/>
              <a:t>Trade Secrets</a:t>
            </a:r>
          </a:p>
          <a:p>
            <a:pPr marL="569913" lvl="1" indent="-344488">
              <a:buClrTx/>
              <a:buFont typeface="Wingdings" panose="05000000000000000000" pitchFamily="2" charset="2"/>
              <a:buChar char="§"/>
            </a:pPr>
            <a:r>
              <a:rPr lang="en-US" dirty="0"/>
              <a:t>Trademarks </a:t>
            </a:r>
          </a:p>
          <a:p>
            <a:pPr marL="569913" lvl="1" indent="-344488">
              <a:buClrTx/>
              <a:buFont typeface="Wingdings" panose="05000000000000000000" pitchFamily="2" charset="2"/>
              <a:buChar char="§"/>
            </a:pPr>
            <a:r>
              <a:rPr lang="en-US" dirty="0"/>
              <a:t>Patents</a:t>
            </a:r>
          </a:p>
          <a:p>
            <a:pPr marL="569913" lvl="1" indent="-344488">
              <a:buClrTx/>
              <a:buFont typeface="Wingdings" panose="05000000000000000000" pitchFamily="2" charset="2"/>
              <a:buChar char="§"/>
            </a:pPr>
            <a:r>
              <a:rPr lang="en-US" dirty="0" smtClean="0"/>
              <a:t>Copyrights</a:t>
            </a:r>
          </a:p>
          <a:p>
            <a:pPr marL="569913" lvl="1" indent="-344488">
              <a:buClrTx/>
              <a:buFont typeface="Wingdings" panose="05000000000000000000" pitchFamily="2" charset="2"/>
              <a:buChar char="§"/>
            </a:pPr>
            <a:endParaRPr lang="en-US" dirty="0" smtClean="0"/>
          </a:p>
          <a:p>
            <a:pPr marL="569913" lvl="1" indent="-344488">
              <a:buClrTx/>
              <a:buFont typeface="Wingdings" panose="05000000000000000000" pitchFamily="2" charset="2"/>
              <a:buChar char="§"/>
            </a:pPr>
            <a:endParaRPr lang="en-US" dirty="0"/>
          </a:p>
          <a:p>
            <a:pPr marL="225425" lvl="1" indent="0">
              <a:buClrTx/>
              <a:buNone/>
            </a:pPr>
            <a:endParaRPr lang="en-US" dirty="0"/>
          </a:p>
          <a:p>
            <a:pPr marL="569913" lvl="1" indent="-344488">
              <a:buClrTx/>
              <a:buFont typeface="Wingdings" panose="05000000000000000000" pitchFamily="2" charset="2"/>
              <a:buChar char="§"/>
            </a:pPr>
            <a:endParaRPr lang="en-US" dirty="0" smtClean="0"/>
          </a:p>
          <a:p>
            <a:pPr marL="569913" lvl="1" indent="-344488">
              <a:buClrTx/>
              <a:buFont typeface="Wingdings" panose="05000000000000000000" pitchFamily="2" charset="2"/>
              <a:buChar char="§"/>
            </a:pPr>
            <a:endParaRPr lang="en-US" dirty="0"/>
          </a:p>
          <a:p>
            <a:pPr marL="569913" lvl="1" indent="-344488">
              <a:buClrTx/>
              <a:buFont typeface="Wingdings" panose="05000000000000000000" pitchFamily="2" charset="2"/>
              <a:buChar char="§"/>
            </a:pPr>
            <a:r>
              <a:rPr lang="en-US" dirty="0"/>
              <a:t>Online Privacy</a:t>
            </a:r>
          </a:p>
          <a:p>
            <a:pPr marL="569913" lvl="1" indent="-344488">
              <a:buClrTx/>
              <a:buFont typeface="Wingdings" panose="05000000000000000000" pitchFamily="2" charset="2"/>
              <a:buChar char="§"/>
            </a:pPr>
            <a:r>
              <a:rPr lang="en-US" dirty="0"/>
              <a:t>Webinars </a:t>
            </a:r>
          </a:p>
          <a:p>
            <a:pPr marL="569913" lvl="1" indent="-344488">
              <a:buClrTx/>
              <a:buFont typeface="Wingdings" panose="05000000000000000000" pitchFamily="2" charset="2"/>
              <a:buChar char="§"/>
            </a:pPr>
            <a:r>
              <a:rPr lang="en-US" dirty="0"/>
              <a:t>YouTube</a:t>
            </a:r>
          </a:p>
          <a:p>
            <a:pPr marL="569913" lvl="1" indent="-344488">
              <a:buClrTx/>
              <a:buFont typeface="Wingdings" panose="05000000000000000000" pitchFamily="2" charset="2"/>
              <a:buChar char="§"/>
            </a:pPr>
            <a:r>
              <a:rPr lang="en-US" dirty="0"/>
              <a:t>Blogging</a:t>
            </a:r>
          </a:p>
          <a:p>
            <a:pPr marL="569913" lvl="1" indent="-344488">
              <a:buClrTx/>
              <a:buFont typeface="Wingdings" panose="05000000000000000000" pitchFamily="2" charset="2"/>
              <a:buChar char="§"/>
            </a:pPr>
            <a:r>
              <a:rPr lang="en-US" dirty="0"/>
              <a:t>Podcasting</a:t>
            </a:r>
          </a:p>
          <a:p>
            <a:pPr lvl="1"/>
            <a:endParaRPr lang="en-US" dirty="0"/>
          </a:p>
        </p:txBody>
      </p:sp>
    </p:spTree>
    <p:extLst>
      <p:ext uri="{BB962C8B-B14F-4D97-AF65-F5344CB8AC3E}">
        <p14:creationId xmlns:p14="http://schemas.microsoft.com/office/powerpoint/2010/main" val="11967680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041370526"/>
              </p:ext>
            </p:extLst>
          </p:nvPr>
        </p:nvGraphicFramePr>
        <p:xfrm>
          <a:off x="457200" y="1447800"/>
          <a:ext cx="7848599" cy="4787174"/>
        </p:xfrm>
        <a:graphic>
          <a:graphicData uri="http://schemas.openxmlformats.org/drawingml/2006/table">
            <a:tbl>
              <a:tblPr firstRow="1" firstCol="1" bandRow="1">
                <a:tableStyleId>{F5AB1C69-6EDB-4FF4-983F-18BD219EF322}</a:tableStyleId>
              </a:tblPr>
              <a:tblGrid>
                <a:gridCol w="1066800"/>
                <a:gridCol w="4563656"/>
                <a:gridCol w="2218143"/>
              </a:tblGrid>
              <a:tr h="578832">
                <a:tc>
                  <a:txBody>
                    <a:bodyPr/>
                    <a:lstStyle/>
                    <a:p>
                      <a:pPr marL="0" marR="0" algn="l">
                        <a:lnSpc>
                          <a:spcPct val="115000"/>
                        </a:lnSpc>
                        <a:spcBef>
                          <a:spcPts val="0"/>
                        </a:spcBef>
                        <a:spcAft>
                          <a:spcPts val="0"/>
                        </a:spcAft>
                      </a:pPr>
                      <a:r>
                        <a:rPr lang="en-US" sz="1800" dirty="0">
                          <a:effectLst/>
                          <a:latin typeface="+mj-lt"/>
                        </a:rPr>
                        <a:t>LATEST YR RANK</a:t>
                      </a:r>
                      <a:endParaRPr lang="en-US" sz="1800" dirty="0">
                        <a:effectLst/>
                        <a:latin typeface="+mj-lt"/>
                        <a:ea typeface="Calibri"/>
                        <a:cs typeface="Times New Roman"/>
                      </a:endParaRPr>
                    </a:p>
                  </a:txBody>
                  <a:tcPr marL="68580" marR="68580" marT="0" marB="0" anchor="b"/>
                </a:tc>
                <a:tc>
                  <a:txBody>
                    <a:bodyPr/>
                    <a:lstStyle/>
                    <a:p>
                      <a:pPr marL="0" marR="0" algn="l">
                        <a:lnSpc>
                          <a:spcPct val="115000"/>
                        </a:lnSpc>
                        <a:spcBef>
                          <a:spcPts val="0"/>
                        </a:spcBef>
                        <a:spcAft>
                          <a:spcPts val="0"/>
                        </a:spcAft>
                      </a:pPr>
                      <a:r>
                        <a:rPr lang="en-US" sz="1800" dirty="0">
                          <a:effectLst/>
                          <a:latin typeface="+mj-lt"/>
                        </a:rPr>
                        <a:t>CHAIN</a:t>
                      </a:r>
                      <a:endParaRPr lang="en-US" sz="1800" dirty="0">
                        <a:effectLst/>
                        <a:latin typeface="+mj-lt"/>
                        <a:ea typeface="Calibri"/>
                        <a:cs typeface="Times New Roman"/>
                      </a:endParaRPr>
                    </a:p>
                  </a:txBody>
                  <a:tcPr marL="68580" marR="68580" marT="0" marB="0" anchor="ctr"/>
                </a:tc>
                <a:tc>
                  <a:txBody>
                    <a:bodyPr/>
                    <a:lstStyle/>
                    <a:p>
                      <a:pPr marL="0" marR="0" algn="l">
                        <a:lnSpc>
                          <a:spcPct val="115000"/>
                        </a:lnSpc>
                        <a:spcBef>
                          <a:spcPts val="0"/>
                        </a:spcBef>
                        <a:spcAft>
                          <a:spcPts val="0"/>
                        </a:spcAft>
                      </a:pPr>
                      <a:r>
                        <a:rPr lang="en-US" sz="1800" dirty="0">
                          <a:effectLst/>
                          <a:latin typeface="+mj-lt"/>
                        </a:rPr>
                        <a:t>% Change, Latest vs. Preceding</a:t>
                      </a:r>
                      <a:endParaRPr lang="en-US" sz="1800" dirty="0">
                        <a:effectLst/>
                        <a:latin typeface="+mj-lt"/>
                        <a:ea typeface="Calibri"/>
                        <a:cs typeface="Times New Roman"/>
                      </a:endParaRPr>
                    </a:p>
                  </a:txBody>
                  <a:tcPr marL="68580" marR="68580" marT="0" marB="0" anchor="ctr"/>
                </a:tc>
              </a:tr>
              <a:tr h="384077">
                <a:tc>
                  <a:txBody>
                    <a:bodyPr/>
                    <a:lstStyle/>
                    <a:p>
                      <a:pPr marL="0" marR="0" algn="l">
                        <a:lnSpc>
                          <a:spcPct val="115000"/>
                        </a:lnSpc>
                        <a:spcBef>
                          <a:spcPts val="0"/>
                        </a:spcBef>
                        <a:spcAft>
                          <a:spcPts val="0"/>
                        </a:spcAft>
                      </a:pPr>
                      <a:r>
                        <a:rPr lang="en-US" sz="1800">
                          <a:effectLst/>
                        </a:rPr>
                        <a:t>1</a:t>
                      </a:r>
                      <a:endParaRPr lang="en-US" sz="1800">
                        <a:effectLst/>
                        <a:latin typeface="Calibri"/>
                        <a:ea typeface="Calibri"/>
                        <a:cs typeface="Times New Roman"/>
                      </a:endParaRPr>
                    </a:p>
                  </a:txBody>
                  <a:tcPr marL="68580" marR="68580" marT="0" marB="0" anchor="b"/>
                </a:tc>
                <a:tc>
                  <a:txBody>
                    <a:bodyPr/>
                    <a:lstStyle/>
                    <a:p>
                      <a:pPr marL="0" marR="0" algn="l">
                        <a:lnSpc>
                          <a:spcPct val="115000"/>
                        </a:lnSpc>
                        <a:spcBef>
                          <a:spcPts val="0"/>
                        </a:spcBef>
                        <a:spcAft>
                          <a:spcPts val="0"/>
                        </a:spcAft>
                      </a:pPr>
                      <a:r>
                        <a:rPr lang="en-US" sz="1800" dirty="0">
                          <a:effectLst/>
                        </a:rPr>
                        <a:t>Panda Express</a:t>
                      </a:r>
                      <a:endParaRPr lang="en-US" sz="1800" dirty="0">
                        <a:effectLst/>
                        <a:latin typeface="Calibri"/>
                        <a:ea typeface="Calibri"/>
                        <a:cs typeface="Times New Roman"/>
                      </a:endParaRPr>
                    </a:p>
                  </a:txBody>
                  <a:tcPr marL="68580" marR="68580" marT="0" marB="0" anchor="b"/>
                </a:tc>
                <a:tc>
                  <a:txBody>
                    <a:bodyPr/>
                    <a:lstStyle/>
                    <a:p>
                      <a:pPr marL="0" marR="0" algn="l">
                        <a:lnSpc>
                          <a:spcPct val="115000"/>
                        </a:lnSpc>
                        <a:spcBef>
                          <a:spcPts val="0"/>
                        </a:spcBef>
                        <a:spcAft>
                          <a:spcPts val="0"/>
                        </a:spcAft>
                      </a:pPr>
                      <a:r>
                        <a:rPr lang="en-US" sz="1800">
                          <a:effectLst/>
                        </a:rPr>
                        <a:t>23.68%</a:t>
                      </a:r>
                      <a:endParaRPr lang="en-US" sz="1800">
                        <a:effectLst/>
                        <a:latin typeface="Calibri"/>
                        <a:ea typeface="Calibri"/>
                        <a:cs typeface="Times New Roman"/>
                      </a:endParaRPr>
                    </a:p>
                  </a:txBody>
                  <a:tcPr marL="68580" marR="68580" marT="0" marB="0" anchor="b"/>
                </a:tc>
              </a:tr>
              <a:tr h="384077">
                <a:tc>
                  <a:txBody>
                    <a:bodyPr/>
                    <a:lstStyle/>
                    <a:p>
                      <a:pPr marL="0" marR="0" algn="l">
                        <a:lnSpc>
                          <a:spcPct val="115000"/>
                        </a:lnSpc>
                        <a:spcBef>
                          <a:spcPts val="0"/>
                        </a:spcBef>
                        <a:spcAft>
                          <a:spcPts val="0"/>
                        </a:spcAft>
                      </a:pPr>
                      <a:r>
                        <a:rPr lang="en-US" sz="1800">
                          <a:effectLst/>
                        </a:rPr>
                        <a:t>2</a:t>
                      </a:r>
                      <a:endParaRPr lang="en-US" sz="1800">
                        <a:effectLst/>
                        <a:latin typeface="Calibri"/>
                        <a:ea typeface="Calibri"/>
                        <a:cs typeface="Times New Roman"/>
                      </a:endParaRPr>
                    </a:p>
                  </a:txBody>
                  <a:tcPr marL="68580" marR="68580" marT="0" marB="0" anchor="b"/>
                </a:tc>
                <a:tc>
                  <a:txBody>
                    <a:bodyPr/>
                    <a:lstStyle/>
                    <a:p>
                      <a:pPr marL="0" marR="0" algn="l">
                        <a:lnSpc>
                          <a:spcPct val="115000"/>
                        </a:lnSpc>
                        <a:spcBef>
                          <a:spcPts val="0"/>
                        </a:spcBef>
                        <a:spcAft>
                          <a:spcPts val="0"/>
                        </a:spcAft>
                      </a:pPr>
                      <a:r>
                        <a:rPr lang="en-US" sz="1800" dirty="0">
                          <a:effectLst/>
                        </a:rPr>
                        <a:t>Cheddar's</a:t>
                      </a:r>
                      <a:endParaRPr lang="en-US" sz="1800" dirty="0">
                        <a:effectLst/>
                        <a:latin typeface="Calibri"/>
                        <a:ea typeface="Calibri"/>
                        <a:cs typeface="Times New Roman"/>
                      </a:endParaRPr>
                    </a:p>
                  </a:txBody>
                  <a:tcPr marL="68580" marR="68580" marT="0" marB="0" anchor="b"/>
                </a:tc>
                <a:tc>
                  <a:txBody>
                    <a:bodyPr/>
                    <a:lstStyle/>
                    <a:p>
                      <a:pPr marL="0" marR="0" algn="l">
                        <a:lnSpc>
                          <a:spcPct val="115000"/>
                        </a:lnSpc>
                        <a:spcBef>
                          <a:spcPts val="0"/>
                        </a:spcBef>
                        <a:spcAft>
                          <a:spcPts val="0"/>
                        </a:spcAft>
                      </a:pPr>
                      <a:r>
                        <a:rPr lang="en-US" sz="1800">
                          <a:effectLst/>
                        </a:rPr>
                        <a:t>22.22</a:t>
                      </a:r>
                      <a:endParaRPr lang="en-US" sz="1800">
                        <a:effectLst/>
                        <a:latin typeface="Calibri"/>
                        <a:ea typeface="Calibri"/>
                        <a:cs typeface="Times New Roman"/>
                      </a:endParaRPr>
                    </a:p>
                  </a:txBody>
                  <a:tcPr marL="68580" marR="68580" marT="0" marB="0" anchor="b"/>
                </a:tc>
              </a:tr>
              <a:tr h="384077">
                <a:tc>
                  <a:txBody>
                    <a:bodyPr/>
                    <a:lstStyle/>
                    <a:p>
                      <a:pPr marL="0" marR="0" algn="l">
                        <a:lnSpc>
                          <a:spcPct val="115000"/>
                        </a:lnSpc>
                        <a:spcBef>
                          <a:spcPts val="0"/>
                        </a:spcBef>
                        <a:spcAft>
                          <a:spcPts val="0"/>
                        </a:spcAft>
                      </a:pPr>
                      <a:r>
                        <a:rPr lang="en-US" sz="1800">
                          <a:effectLst/>
                        </a:rPr>
                        <a:t>3</a:t>
                      </a:r>
                      <a:endParaRPr lang="en-US" sz="1800">
                        <a:effectLst/>
                        <a:latin typeface="Calibri"/>
                        <a:ea typeface="Calibri"/>
                        <a:cs typeface="Times New Roman"/>
                      </a:endParaRPr>
                    </a:p>
                  </a:txBody>
                  <a:tcPr marL="68580" marR="68580" marT="0" marB="0" anchor="b"/>
                </a:tc>
                <a:tc>
                  <a:txBody>
                    <a:bodyPr/>
                    <a:lstStyle/>
                    <a:p>
                      <a:pPr marL="0" marR="0" algn="l">
                        <a:lnSpc>
                          <a:spcPct val="115000"/>
                        </a:lnSpc>
                        <a:spcBef>
                          <a:spcPts val="0"/>
                        </a:spcBef>
                        <a:spcAft>
                          <a:spcPts val="0"/>
                        </a:spcAft>
                      </a:pPr>
                      <a:r>
                        <a:rPr lang="en-US" sz="1800" dirty="0">
                          <a:effectLst/>
                        </a:rPr>
                        <a:t>Firehouse Subs</a:t>
                      </a:r>
                      <a:endParaRPr lang="en-US" sz="1800" dirty="0">
                        <a:effectLst/>
                        <a:latin typeface="Calibri"/>
                        <a:ea typeface="Calibri"/>
                        <a:cs typeface="Times New Roman"/>
                      </a:endParaRPr>
                    </a:p>
                  </a:txBody>
                  <a:tcPr marL="68580" marR="68580" marT="0" marB="0" anchor="b"/>
                </a:tc>
                <a:tc>
                  <a:txBody>
                    <a:bodyPr/>
                    <a:lstStyle/>
                    <a:p>
                      <a:pPr marL="0" marR="0" algn="l">
                        <a:lnSpc>
                          <a:spcPct val="115000"/>
                        </a:lnSpc>
                        <a:spcBef>
                          <a:spcPts val="0"/>
                        </a:spcBef>
                        <a:spcAft>
                          <a:spcPts val="0"/>
                        </a:spcAft>
                      </a:pPr>
                      <a:r>
                        <a:rPr lang="en-US" sz="1800">
                          <a:effectLst/>
                        </a:rPr>
                        <a:t>20.58</a:t>
                      </a:r>
                      <a:endParaRPr lang="en-US" sz="1800">
                        <a:effectLst/>
                        <a:latin typeface="Calibri"/>
                        <a:ea typeface="Calibri"/>
                        <a:cs typeface="Times New Roman"/>
                      </a:endParaRPr>
                    </a:p>
                  </a:txBody>
                  <a:tcPr marL="68580" marR="68580" marT="0" marB="0" anchor="b"/>
                </a:tc>
              </a:tr>
              <a:tr h="384077">
                <a:tc>
                  <a:txBody>
                    <a:bodyPr/>
                    <a:lstStyle/>
                    <a:p>
                      <a:pPr marL="0" marR="0" algn="l">
                        <a:lnSpc>
                          <a:spcPct val="115000"/>
                        </a:lnSpc>
                        <a:spcBef>
                          <a:spcPts val="0"/>
                        </a:spcBef>
                        <a:spcAft>
                          <a:spcPts val="0"/>
                        </a:spcAft>
                      </a:pPr>
                      <a:r>
                        <a:rPr lang="en-US" sz="1800" dirty="0">
                          <a:effectLst/>
                        </a:rPr>
                        <a:t>4</a:t>
                      </a:r>
                      <a:endParaRPr lang="en-US" sz="1800" dirty="0">
                        <a:effectLst/>
                        <a:latin typeface="Calibri"/>
                        <a:ea typeface="Calibri"/>
                        <a:cs typeface="Times New Roman"/>
                      </a:endParaRPr>
                    </a:p>
                  </a:txBody>
                  <a:tcPr marL="68580" marR="68580" marT="0" marB="0" anchor="b"/>
                </a:tc>
                <a:tc>
                  <a:txBody>
                    <a:bodyPr/>
                    <a:lstStyle/>
                    <a:p>
                      <a:pPr marL="0" marR="0" algn="l">
                        <a:lnSpc>
                          <a:spcPct val="115000"/>
                        </a:lnSpc>
                        <a:spcBef>
                          <a:spcPts val="0"/>
                        </a:spcBef>
                        <a:spcAft>
                          <a:spcPts val="0"/>
                        </a:spcAft>
                      </a:pPr>
                      <a:r>
                        <a:rPr lang="en-US" sz="1800" dirty="0">
                          <a:effectLst/>
                        </a:rPr>
                        <a:t>Jimmy John's Gourmet Sandwiches</a:t>
                      </a:r>
                      <a:endParaRPr lang="en-US" sz="1800" dirty="0">
                        <a:effectLst/>
                        <a:latin typeface="Calibri"/>
                        <a:ea typeface="Calibri"/>
                        <a:cs typeface="Times New Roman"/>
                      </a:endParaRPr>
                    </a:p>
                  </a:txBody>
                  <a:tcPr marL="68580" marR="68580" marT="0" marB="0" anchor="b"/>
                </a:tc>
                <a:tc>
                  <a:txBody>
                    <a:bodyPr/>
                    <a:lstStyle/>
                    <a:p>
                      <a:pPr marL="0" marR="0" algn="l">
                        <a:lnSpc>
                          <a:spcPct val="115000"/>
                        </a:lnSpc>
                        <a:spcBef>
                          <a:spcPts val="0"/>
                        </a:spcBef>
                        <a:spcAft>
                          <a:spcPts val="0"/>
                        </a:spcAft>
                      </a:pPr>
                      <a:r>
                        <a:rPr lang="en-US" sz="1800" dirty="0">
                          <a:effectLst/>
                        </a:rPr>
                        <a:t>17.73</a:t>
                      </a:r>
                      <a:endParaRPr lang="en-US" sz="1800" dirty="0">
                        <a:effectLst/>
                        <a:latin typeface="Calibri"/>
                        <a:ea typeface="Calibri"/>
                        <a:cs typeface="Times New Roman"/>
                      </a:endParaRPr>
                    </a:p>
                  </a:txBody>
                  <a:tcPr marL="68580" marR="68580" marT="0" marB="0" anchor="b"/>
                </a:tc>
              </a:tr>
              <a:tr h="384077">
                <a:tc>
                  <a:txBody>
                    <a:bodyPr/>
                    <a:lstStyle/>
                    <a:p>
                      <a:pPr marL="0" marR="0" algn="l">
                        <a:lnSpc>
                          <a:spcPct val="115000"/>
                        </a:lnSpc>
                        <a:spcBef>
                          <a:spcPts val="0"/>
                        </a:spcBef>
                        <a:spcAft>
                          <a:spcPts val="0"/>
                        </a:spcAft>
                      </a:pPr>
                      <a:r>
                        <a:rPr lang="en-US" sz="1800">
                          <a:effectLst/>
                        </a:rPr>
                        <a:t>5</a:t>
                      </a:r>
                      <a:endParaRPr lang="en-US" sz="1800">
                        <a:effectLst/>
                        <a:latin typeface="Calibri"/>
                        <a:ea typeface="Calibri"/>
                        <a:cs typeface="Times New Roman"/>
                      </a:endParaRPr>
                    </a:p>
                  </a:txBody>
                  <a:tcPr marL="68580" marR="68580" marT="0" marB="0" anchor="b"/>
                </a:tc>
                <a:tc>
                  <a:txBody>
                    <a:bodyPr/>
                    <a:lstStyle/>
                    <a:p>
                      <a:pPr marL="0" marR="0" algn="l">
                        <a:lnSpc>
                          <a:spcPct val="115000"/>
                        </a:lnSpc>
                        <a:spcBef>
                          <a:spcPts val="0"/>
                        </a:spcBef>
                        <a:spcAft>
                          <a:spcPts val="0"/>
                        </a:spcAft>
                      </a:pPr>
                      <a:r>
                        <a:rPr lang="en-US" sz="1800">
                          <a:effectLst/>
                        </a:rPr>
                        <a:t>Tim Hortons</a:t>
                      </a:r>
                      <a:endParaRPr lang="en-US" sz="1800">
                        <a:effectLst/>
                        <a:latin typeface="Calibri"/>
                        <a:ea typeface="Calibri"/>
                        <a:cs typeface="Times New Roman"/>
                      </a:endParaRPr>
                    </a:p>
                  </a:txBody>
                  <a:tcPr marL="68580" marR="68580" marT="0" marB="0" anchor="b"/>
                </a:tc>
                <a:tc>
                  <a:txBody>
                    <a:bodyPr/>
                    <a:lstStyle/>
                    <a:p>
                      <a:pPr marL="0" marR="0" algn="l">
                        <a:lnSpc>
                          <a:spcPct val="115000"/>
                        </a:lnSpc>
                        <a:spcBef>
                          <a:spcPts val="0"/>
                        </a:spcBef>
                        <a:spcAft>
                          <a:spcPts val="0"/>
                        </a:spcAft>
                      </a:pPr>
                      <a:r>
                        <a:rPr lang="en-US" sz="1800" dirty="0">
                          <a:effectLst/>
                        </a:rPr>
                        <a:t>13.31</a:t>
                      </a:r>
                      <a:endParaRPr lang="en-US" sz="1800" dirty="0">
                        <a:effectLst/>
                        <a:latin typeface="Calibri"/>
                        <a:ea typeface="Calibri"/>
                        <a:cs typeface="Times New Roman"/>
                      </a:endParaRPr>
                    </a:p>
                  </a:txBody>
                  <a:tcPr marL="68580" marR="68580" marT="0" marB="0" anchor="b"/>
                </a:tc>
              </a:tr>
              <a:tr h="384077">
                <a:tc>
                  <a:txBody>
                    <a:bodyPr/>
                    <a:lstStyle/>
                    <a:p>
                      <a:pPr marL="0" marR="0" algn="l">
                        <a:lnSpc>
                          <a:spcPct val="115000"/>
                        </a:lnSpc>
                        <a:spcBef>
                          <a:spcPts val="0"/>
                        </a:spcBef>
                        <a:spcAft>
                          <a:spcPts val="0"/>
                        </a:spcAft>
                      </a:pPr>
                      <a:r>
                        <a:rPr lang="en-US" sz="1800" dirty="0">
                          <a:effectLst/>
                        </a:rPr>
                        <a:t>6</a:t>
                      </a:r>
                      <a:endParaRPr lang="en-US" sz="1800" dirty="0">
                        <a:effectLst/>
                        <a:latin typeface="Calibri"/>
                        <a:ea typeface="Calibri"/>
                        <a:cs typeface="Times New Roman"/>
                      </a:endParaRPr>
                    </a:p>
                  </a:txBody>
                  <a:tcPr marL="68580" marR="68580" marT="0" marB="0" anchor="b"/>
                </a:tc>
                <a:tc>
                  <a:txBody>
                    <a:bodyPr/>
                    <a:lstStyle/>
                    <a:p>
                      <a:pPr marL="0" marR="0" algn="l">
                        <a:lnSpc>
                          <a:spcPct val="115000"/>
                        </a:lnSpc>
                        <a:spcBef>
                          <a:spcPts val="0"/>
                        </a:spcBef>
                        <a:spcAft>
                          <a:spcPts val="0"/>
                        </a:spcAft>
                      </a:pPr>
                      <a:r>
                        <a:rPr lang="en-US" sz="1800">
                          <a:effectLst/>
                        </a:rPr>
                        <a:t>Five Guys Burger</a:t>
                      </a:r>
                      <a:endParaRPr lang="en-US" sz="1800">
                        <a:effectLst/>
                        <a:latin typeface="Calibri"/>
                        <a:ea typeface="Calibri"/>
                        <a:cs typeface="Times New Roman"/>
                      </a:endParaRPr>
                    </a:p>
                  </a:txBody>
                  <a:tcPr marL="68580" marR="68580" marT="0" marB="0" anchor="b"/>
                </a:tc>
                <a:tc>
                  <a:txBody>
                    <a:bodyPr/>
                    <a:lstStyle/>
                    <a:p>
                      <a:pPr marL="0" marR="0" algn="l">
                        <a:lnSpc>
                          <a:spcPct val="115000"/>
                        </a:lnSpc>
                        <a:spcBef>
                          <a:spcPts val="0"/>
                        </a:spcBef>
                        <a:spcAft>
                          <a:spcPts val="0"/>
                        </a:spcAft>
                      </a:pPr>
                      <a:r>
                        <a:rPr lang="en-US" sz="1800" dirty="0">
                          <a:effectLst/>
                        </a:rPr>
                        <a:t>12.43</a:t>
                      </a:r>
                      <a:endParaRPr lang="en-US" sz="1800" dirty="0">
                        <a:effectLst/>
                        <a:latin typeface="Calibri"/>
                        <a:ea typeface="Calibri"/>
                        <a:cs typeface="Times New Roman"/>
                      </a:endParaRPr>
                    </a:p>
                  </a:txBody>
                  <a:tcPr marL="68580" marR="68580" marT="0" marB="0" anchor="b"/>
                </a:tc>
              </a:tr>
              <a:tr h="384077">
                <a:tc>
                  <a:txBody>
                    <a:bodyPr/>
                    <a:lstStyle/>
                    <a:p>
                      <a:pPr marL="0" marR="0" algn="l">
                        <a:lnSpc>
                          <a:spcPct val="115000"/>
                        </a:lnSpc>
                        <a:spcBef>
                          <a:spcPts val="0"/>
                        </a:spcBef>
                        <a:spcAft>
                          <a:spcPts val="0"/>
                        </a:spcAft>
                      </a:pPr>
                      <a:r>
                        <a:rPr lang="en-US" sz="1800">
                          <a:effectLst/>
                        </a:rPr>
                        <a:t>7</a:t>
                      </a:r>
                      <a:endParaRPr lang="en-US" sz="1800">
                        <a:effectLst/>
                        <a:latin typeface="Calibri"/>
                        <a:ea typeface="Calibri"/>
                        <a:cs typeface="Times New Roman"/>
                      </a:endParaRPr>
                    </a:p>
                  </a:txBody>
                  <a:tcPr marL="68580" marR="68580" marT="0" marB="0" anchor="b"/>
                </a:tc>
                <a:tc>
                  <a:txBody>
                    <a:bodyPr/>
                    <a:lstStyle/>
                    <a:p>
                      <a:pPr marL="0" marR="0" algn="l">
                        <a:lnSpc>
                          <a:spcPct val="115000"/>
                        </a:lnSpc>
                        <a:spcBef>
                          <a:spcPts val="0"/>
                        </a:spcBef>
                        <a:spcAft>
                          <a:spcPts val="0"/>
                        </a:spcAft>
                      </a:pPr>
                      <a:r>
                        <a:rPr lang="en-US" sz="1800">
                          <a:effectLst/>
                        </a:rPr>
                        <a:t>Burger King</a:t>
                      </a:r>
                      <a:endParaRPr lang="en-US" sz="1800">
                        <a:effectLst/>
                        <a:latin typeface="Calibri"/>
                        <a:ea typeface="Calibri"/>
                        <a:cs typeface="Times New Roman"/>
                      </a:endParaRPr>
                    </a:p>
                  </a:txBody>
                  <a:tcPr marL="68580" marR="68580" marT="0" marB="0" anchor="b"/>
                </a:tc>
                <a:tc>
                  <a:txBody>
                    <a:bodyPr/>
                    <a:lstStyle/>
                    <a:p>
                      <a:pPr marL="0" marR="0" algn="l">
                        <a:lnSpc>
                          <a:spcPct val="115000"/>
                        </a:lnSpc>
                        <a:spcBef>
                          <a:spcPts val="0"/>
                        </a:spcBef>
                        <a:spcAft>
                          <a:spcPts val="0"/>
                        </a:spcAft>
                      </a:pPr>
                      <a:r>
                        <a:rPr lang="en-US" sz="1800" dirty="0">
                          <a:effectLst/>
                        </a:rPr>
                        <a:t>11.46</a:t>
                      </a:r>
                      <a:endParaRPr lang="en-US" sz="1800" dirty="0">
                        <a:effectLst/>
                        <a:latin typeface="Calibri"/>
                        <a:ea typeface="Calibri"/>
                        <a:cs typeface="Times New Roman"/>
                      </a:endParaRPr>
                    </a:p>
                  </a:txBody>
                  <a:tcPr marL="68580" marR="68580" marT="0" marB="0" anchor="b"/>
                </a:tc>
              </a:tr>
              <a:tr h="384077">
                <a:tc>
                  <a:txBody>
                    <a:bodyPr/>
                    <a:lstStyle/>
                    <a:p>
                      <a:pPr marL="0" marR="0" algn="l">
                        <a:lnSpc>
                          <a:spcPct val="115000"/>
                        </a:lnSpc>
                        <a:spcBef>
                          <a:spcPts val="0"/>
                        </a:spcBef>
                        <a:spcAft>
                          <a:spcPts val="0"/>
                        </a:spcAft>
                      </a:pPr>
                      <a:r>
                        <a:rPr lang="en-US" sz="1800">
                          <a:effectLst/>
                        </a:rPr>
                        <a:t>8</a:t>
                      </a:r>
                      <a:endParaRPr lang="en-US" sz="1800">
                        <a:effectLst/>
                        <a:latin typeface="Calibri"/>
                        <a:ea typeface="Calibri"/>
                        <a:cs typeface="Times New Roman"/>
                      </a:endParaRPr>
                    </a:p>
                  </a:txBody>
                  <a:tcPr marL="68580" marR="68580" marT="0" marB="0" anchor="b"/>
                </a:tc>
                <a:tc>
                  <a:txBody>
                    <a:bodyPr/>
                    <a:lstStyle/>
                    <a:p>
                      <a:pPr marL="0" marR="0" algn="l">
                        <a:lnSpc>
                          <a:spcPct val="115000"/>
                        </a:lnSpc>
                        <a:spcBef>
                          <a:spcPts val="0"/>
                        </a:spcBef>
                        <a:spcAft>
                          <a:spcPts val="0"/>
                        </a:spcAft>
                      </a:pPr>
                      <a:r>
                        <a:rPr lang="en-US" sz="1800">
                          <a:effectLst/>
                        </a:rPr>
                        <a:t>Friendly's Ice Cream</a:t>
                      </a:r>
                      <a:endParaRPr lang="en-US" sz="1800">
                        <a:effectLst/>
                        <a:latin typeface="Calibri"/>
                        <a:ea typeface="Calibri"/>
                        <a:cs typeface="Times New Roman"/>
                      </a:endParaRPr>
                    </a:p>
                  </a:txBody>
                  <a:tcPr marL="68580" marR="68580" marT="0" marB="0" anchor="b"/>
                </a:tc>
                <a:tc>
                  <a:txBody>
                    <a:bodyPr/>
                    <a:lstStyle/>
                    <a:p>
                      <a:pPr marL="0" marR="0" algn="l">
                        <a:lnSpc>
                          <a:spcPct val="115000"/>
                        </a:lnSpc>
                        <a:spcBef>
                          <a:spcPts val="0"/>
                        </a:spcBef>
                        <a:spcAft>
                          <a:spcPts val="0"/>
                        </a:spcAft>
                      </a:pPr>
                      <a:r>
                        <a:rPr lang="en-US" sz="1800" dirty="0">
                          <a:effectLst/>
                        </a:rPr>
                        <a:t>11.11</a:t>
                      </a:r>
                      <a:endParaRPr lang="en-US" sz="1800" dirty="0">
                        <a:effectLst/>
                        <a:latin typeface="Calibri"/>
                        <a:ea typeface="Calibri"/>
                        <a:cs typeface="Times New Roman"/>
                      </a:endParaRPr>
                    </a:p>
                  </a:txBody>
                  <a:tcPr marL="68580" marR="68580" marT="0" marB="0" anchor="b"/>
                </a:tc>
              </a:tr>
              <a:tr h="384077">
                <a:tc>
                  <a:txBody>
                    <a:bodyPr/>
                    <a:lstStyle/>
                    <a:p>
                      <a:pPr marL="0" marR="0" algn="l">
                        <a:lnSpc>
                          <a:spcPct val="115000"/>
                        </a:lnSpc>
                        <a:spcBef>
                          <a:spcPts val="0"/>
                        </a:spcBef>
                        <a:spcAft>
                          <a:spcPts val="0"/>
                        </a:spcAft>
                      </a:pPr>
                      <a:r>
                        <a:rPr lang="en-US" sz="1800">
                          <a:effectLst/>
                        </a:rPr>
                        <a:t>9</a:t>
                      </a:r>
                      <a:endParaRPr lang="en-US" sz="1800">
                        <a:effectLst/>
                        <a:latin typeface="Calibri"/>
                        <a:ea typeface="Calibri"/>
                        <a:cs typeface="Times New Roman"/>
                      </a:endParaRPr>
                    </a:p>
                  </a:txBody>
                  <a:tcPr marL="68580" marR="68580" marT="0" marB="0" anchor="b"/>
                </a:tc>
                <a:tc>
                  <a:txBody>
                    <a:bodyPr/>
                    <a:lstStyle/>
                    <a:p>
                      <a:pPr marL="0" marR="0" algn="l">
                        <a:lnSpc>
                          <a:spcPct val="115000"/>
                        </a:lnSpc>
                        <a:spcBef>
                          <a:spcPts val="0"/>
                        </a:spcBef>
                        <a:spcAft>
                          <a:spcPts val="0"/>
                        </a:spcAft>
                      </a:pPr>
                      <a:r>
                        <a:rPr lang="en-US" sz="1800">
                          <a:effectLst/>
                        </a:rPr>
                        <a:t>Einstein Bros. Bagels</a:t>
                      </a:r>
                      <a:endParaRPr lang="en-US" sz="1800">
                        <a:effectLst/>
                        <a:latin typeface="Calibri"/>
                        <a:ea typeface="Calibri"/>
                        <a:cs typeface="Times New Roman"/>
                      </a:endParaRPr>
                    </a:p>
                  </a:txBody>
                  <a:tcPr marL="68580" marR="68580" marT="0" marB="0" anchor="b"/>
                </a:tc>
                <a:tc>
                  <a:txBody>
                    <a:bodyPr/>
                    <a:lstStyle/>
                    <a:p>
                      <a:pPr marL="0" marR="0" algn="l">
                        <a:lnSpc>
                          <a:spcPct val="115000"/>
                        </a:lnSpc>
                        <a:spcBef>
                          <a:spcPts val="0"/>
                        </a:spcBef>
                        <a:spcAft>
                          <a:spcPts val="0"/>
                        </a:spcAft>
                      </a:pPr>
                      <a:r>
                        <a:rPr lang="en-US" sz="1800" dirty="0">
                          <a:effectLst/>
                        </a:rPr>
                        <a:t>10.69</a:t>
                      </a:r>
                      <a:endParaRPr lang="en-US" sz="1800" dirty="0">
                        <a:effectLst/>
                        <a:latin typeface="Calibri"/>
                        <a:ea typeface="Calibri"/>
                        <a:cs typeface="Times New Roman"/>
                      </a:endParaRPr>
                    </a:p>
                  </a:txBody>
                  <a:tcPr marL="68580" marR="68580" marT="0" marB="0" anchor="b"/>
                </a:tc>
              </a:tr>
              <a:tr h="384077">
                <a:tc>
                  <a:txBody>
                    <a:bodyPr/>
                    <a:lstStyle/>
                    <a:p>
                      <a:pPr marL="0" marR="0" algn="l">
                        <a:lnSpc>
                          <a:spcPct val="115000"/>
                        </a:lnSpc>
                        <a:spcBef>
                          <a:spcPts val="0"/>
                        </a:spcBef>
                        <a:spcAft>
                          <a:spcPts val="0"/>
                        </a:spcAft>
                      </a:pPr>
                      <a:r>
                        <a:rPr lang="en-US" sz="1800">
                          <a:effectLst/>
                        </a:rPr>
                        <a:t>10</a:t>
                      </a:r>
                      <a:endParaRPr lang="en-US" sz="1800">
                        <a:effectLst/>
                        <a:latin typeface="Calibri"/>
                        <a:ea typeface="Calibri"/>
                        <a:cs typeface="Times New Roman"/>
                      </a:endParaRPr>
                    </a:p>
                  </a:txBody>
                  <a:tcPr marL="68580" marR="68580" marT="0" marB="0" anchor="b"/>
                </a:tc>
                <a:tc>
                  <a:txBody>
                    <a:bodyPr/>
                    <a:lstStyle/>
                    <a:p>
                      <a:pPr marL="0" marR="0" algn="l">
                        <a:lnSpc>
                          <a:spcPct val="115000"/>
                        </a:lnSpc>
                        <a:spcBef>
                          <a:spcPts val="0"/>
                        </a:spcBef>
                        <a:spcAft>
                          <a:spcPts val="0"/>
                        </a:spcAft>
                      </a:pPr>
                      <a:r>
                        <a:rPr lang="en-US" sz="1800">
                          <a:effectLst/>
                        </a:rPr>
                        <a:t>Moe's Southwest Grill</a:t>
                      </a:r>
                      <a:endParaRPr lang="en-US" sz="1800">
                        <a:effectLst/>
                        <a:latin typeface="Calibri"/>
                        <a:ea typeface="Calibri"/>
                        <a:cs typeface="Times New Roman"/>
                      </a:endParaRPr>
                    </a:p>
                  </a:txBody>
                  <a:tcPr marL="68580" marR="68580" marT="0" marB="0" anchor="b"/>
                </a:tc>
                <a:tc>
                  <a:txBody>
                    <a:bodyPr/>
                    <a:lstStyle/>
                    <a:p>
                      <a:pPr marL="0" marR="0" algn="l">
                        <a:lnSpc>
                          <a:spcPct val="115000"/>
                        </a:lnSpc>
                        <a:spcBef>
                          <a:spcPts val="0"/>
                        </a:spcBef>
                        <a:spcAft>
                          <a:spcPts val="0"/>
                        </a:spcAft>
                      </a:pPr>
                      <a:r>
                        <a:rPr lang="en-US" sz="1800" dirty="0">
                          <a:effectLst/>
                        </a:rPr>
                        <a:t>10.27</a:t>
                      </a:r>
                      <a:endParaRPr lang="en-US" sz="1800" dirty="0">
                        <a:effectLst/>
                        <a:latin typeface="Calibri"/>
                        <a:ea typeface="Calibri"/>
                        <a:cs typeface="Times New Roman"/>
                      </a:endParaRPr>
                    </a:p>
                  </a:txBody>
                  <a:tcPr marL="68580" marR="68580" marT="0" marB="0" anchor="b"/>
                </a:tc>
              </a:tr>
            </a:tbl>
          </a:graphicData>
        </a:graphic>
      </p:graphicFrame>
      <p:sp>
        <p:nvSpPr>
          <p:cNvPr id="6" name="Rectangle 1"/>
          <p:cNvSpPr>
            <a:spLocks noChangeArrowheads="1"/>
          </p:cNvSpPr>
          <p:nvPr/>
        </p:nvSpPr>
        <p:spPr bwMode="auto">
          <a:xfrm>
            <a:off x="-304800" y="608112"/>
            <a:ext cx="10115550"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indent="914400" fontAlgn="base">
              <a:spcBef>
                <a:spcPct val="0"/>
              </a:spcBef>
              <a:spcAft>
                <a:spcPct val="0"/>
              </a:spcAft>
            </a:pPr>
            <a:r>
              <a:rPr lang="en-US" altLang="en-US" sz="2800" b="1" spc="-100" dirty="0">
                <a:solidFill>
                  <a:schemeClr val="tx2"/>
                </a:solidFill>
                <a:latin typeface="+mj-lt"/>
                <a:ea typeface="+mj-ea"/>
                <a:cs typeface="+mj-cs"/>
              </a:rPr>
              <a:t>Growth in U.S. Franchise Units (Top 100)</a:t>
            </a:r>
          </a:p>
          <a:p>
            <a:pPr indent="914400" fontAlgn="base">
              <a:spcBef>
                <a:spcPct val="0"/>
              </a:spcBef>
              <a:spcAft>
                <a:spcPct val="0"/>
              </a:spcAft>
            </a:pPr>
            <a:endParaRPr lang="en-US" altLang="en-US" sz="2800" spc="-100" dirty="0">
              <a:solidFill>
                <a:schemeClr val="tx2"/>
              </a:solidFill>
              <a:latin typeface="+mj-lt"/>
              <a:ea typeface="+mj-ea"/>
              <a:cs typeface="+mj-cs"/>
            </a:endParaRPr>
          </a:p>
        </p:txBody>
      </p:sp>
      <p:sp>
        <p:nvSpPr>
          <p:cNvPr id="8" name="Rectangle 7"/>
          <p:cNvSpPr/>
          <p:nvPr/>
        </p:nvSpPr>
        <p:spPr>
          <a:xfrm>
            <a:off x="4724400" y="6477000"/>
            <a:ext cx="4419600" cy="307777"/>
          </a:xfrm>
          <a:prstGeom prst="rect">
            <a:avLst/>
          </a:prstGeom>
        </p:spPr>
        <p:txBody>
          <a:bodyPr wrap="square">
            <a:spAutoFit/>
          </a:bodyPr>
          <a:lstStyle/>
          <a:p>
            <a:pPr algn="ctr"/>
            <a:r>
              <a:rPr lang="en-US" sz="1400" i="1" dirty="0" smtClean="0"/>
              <a:t>Source</a:t>
            </a:r>
            <a:r>
              <a:rPr lang="en-US" sz="1400" i="1" dirty="0"/>
              <a:t>:  Nation’s Restaurant News, Top 100, </a:t>
            </a:r>
            <a:r>
              <a:rPr lang="en-US" sz="1400" i="1" dirty="0" smtClean="0"/>
              <a:t>2013</a:t>
            </a:r>
            <a:endParaRPr lang="en-US" sz="1400" i="1" dirty="0"/>
          </a:p>
        </p:txBody>
      </p:sp>
    </p:spTree>
    <p:extLst>
      <p:ext uri="{BB962C8B-B14F-4D97-AF65-F5344CB8AC3E}">
        <p14:creationId xmlns:p14="http://schemas.microsoft.com/office/powerpoint/2010/main" val="3570912133"/>
      </p:ext>
    </p:extLst>
  </p:cSld>
  <p:clrMapOvr>
    <a:masterClrMapping/>
  </p:clrMapOvr>
  <p:timing>
    <p:tnLst>
      <p:par>
        <p:cTn xmlns:p14="http://schemas.microsoft.com/office/powerpoint/2010/mai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Problems associated with e-commerce and franchising </a:t>
            </a:r>
            <a:endParaRPr lang="en-US" dirty="0"/>
          </a:p>
        </p:txBody>
      </p:sp>
      <p:sp>
        <p:nvSpPr>
          <p:cNvPr id="3" name="Content Placeholder 2"/>
          <p:cNvSpPr>
            <a:spLocks noGrp="1"/>
          </p:cNvSpPr>
          <p:nvPr>
            <p:ph idx="1"/>
          </p:nvPr>
        </p:nvSpPr>
        <p:spPr>
          <a:xfrm>
            <a:off x="457200" y="1752600"/>
            <a:ext cx="8229600" cy="4876800"/>
          </a:xfrm>
        </p:spPr>
        <p:txBody>
          <a:bodyPr>
            <a:normAutofit fontScale="62500" lnSpcReduction="20000"/>
          </a:bodyPr>
          <a:lstStyle/>
          <a:p>
            <a:pPr marL="461963" indent="-461963">
              <a:buClrTx/>
              <a:buFont typeface="Wingdings" panose="05000000000000000000" pitchFamily="2" charset="2"/>
              <a:buChar char="q"/>
            </a:pPr>
            <a:r>
              <a:rPr lang="en-US" dirty="0"/>
              <a:t>Territorial restrictions which were in use traditionally causes a problem during to the worldwide accessibility of the networks. </a:t>
            </a:r>
            <a:endParaRPr lang="en-US" dirty="0" smtClean="0"/>
          </a:p>
          <a:p>
            <a:pPr marL="0" indent="0">
              <a:buClrTx/>
              <a:buNone/>
            </a:pPr>
            <a:endParaRPr lang="en-US" dirty="0" smtClean="0"/>
          </a:p>
          <a:p>
            <a:pPr marL="461963" indent="-461963">
              <a:buClrTx/>
              <a:buFont typeface="Wingdings" panose="05000000000000000000" pitchFamily="2" charset="2"/>
              <a:buChar char="q"/>
            </a:pPr>
            <a:r>
              <a:rPr lang="en-US" dirty="0"/>
              <a:t>The use of domain name and use of trademarks by franchisees becomes a complicated issue. </a:t>
            </a:r>
            <a:endParaRPr lang="en-US" dirty="0" smtClean="0"/>
          </a:p>
          <a:p>
            <a:pPr marL="0" indent="0">
              <a:buClrTx/>
              <a:buNone/>
            </a:pPr>
            <a:endParaRPr lang="en-US" dirty="0" smtClean="0"/>
          </a:p>
          <a:p>
            <a:pPr marL="461963" indent="-461963">
              <a:buClrTx/>
              <a:buFont typeface="Wingdings" panose="05000000000000000000" pitchFamily="2" charset="2"/>
              <a:buChar char="q"/>
            </a:pPr>
            <a:r>
              <a:rPr lang="en-US" dirty="0"/>
              <a:t>Different countries have differing regulations as far as e-commerce is </a:t>
            </a:r>
            <a:r>
              <a:rPr lang="en-US" dirty="0" smtClean="0"/>
              <a:t>concerned</a:t>
            </a:r>
          </a:p>
          <a:p>
            <a:pPr marL="0" indent="0">
              <a:buClrTx/>
              <a:buNone/>
            </a:pPr>
            <a:endParaRPr lang="en-US" dirty="0" smtClean="0"/>
          </a:p>
          <a:p>
            <a:pPr marL="461963" indent="-461963">
              <a:buClrTx/>
              <a:buFont typeface="Wingdings" panose="05000000000000000000" pitchFamily="2" charset="2"/>
              <a:buChar char="q"/>
            </a:pPr>
            <a:r>
              <a:rPr lang="en-US" dirty="0"/>
              <a:t>A significant problem which was very prominent in the earlier days of internet usage was referred to as “Cybersquatting.” </a:t>
            </a:r>
            <a:endParaRPr lang="en-US" dirty="0" smtClean="0"/>
          </a:p>
          <a:p>
            <a:pPr marL="0" indent="0">
              <a:buClrTx/>
              <a:buNone/>
            </a:pPr>
            <a:endParaRPr lang="en-US" dirty="0" smtClean="0"/>
          </a:p>
          <a:p>
            <a:pPr marL="461963" indent="-461963">
              <a:buClrTx/>
              <a:buFont typeface="Wingdings" panose="05000000000000000000" pitchFamily="2" charset="2"/>
              <a:buChar char="q"/>
            </a:pPr>
            <a:r>
              <a:rPr lang="en-US" dirty="0"/>
              <a:t>With so many social networks and internet discussion groups, franchises are vulnerable to negative comments or </a:t>
            </a:r>
            <a:r>
              <a:rPr lang="en-US" dirty="0" err="1"/>
              <a:t>cybersmearing</a:t>
            </a:r>
            <a:r>
              <a:rPr lang="en-US" dirty="0"/>
              <a:t>. </a:t>
            </a:r>
            <a:endParaRPr lang="en-US" dirty="0" smtClean="0"/>
          </a:p>
          <a:p>
            <a:pPr marL="0" indent="0">
              <a:buClrTx/>
              <a:buNone/>
            </a:pPr>
            <a:endParaRPr lang="en-US" dirty="0" smtClean="0"/>
          </a:p>
          <a:p>
            <a:pPr marL="461963" indent="-461963">
              <a:buClrTx/>
              <a:buFont typeface="Wingdings" panose="05000000000000000000" pitchFamily="2" charset="2"/>
              <a:buChar char="q"/>
            </a:pPr>
            <a:r>
              <a:rPr lang="en-US" dirty="0"/>
              <a:t>Deep linking can let the visitor enter through other ways rather than through the home page. </a:t>
            </a:r>
            <a:endParaRPr lang="en-US" dirty="0" smtClean="0"/>
          </a:p>
          <a:p>
            <a:pPr marL="0" indent="0">
              <a:buClrTx/>
              <a:buNone/>
            </a:pPr>
            <a:endParaRPr lang="en-US" dirty="0" smtClean="0"/>
          </a:p>
          <a:p>
            <a:pPr marL="461963" indent="-461963">
              <a:buClrTx/>
              <a:buFont typeface="Wingdings" panose="05000000000000000000" pitchFamily="2" charset="2"/>
              <a:buChar char="q"/>
            </a:pPr>
            <a:r>
              <a:rPr lang="en-US" dirty="0"/>
              <a:t>The problem with the use of virtual non-tangible internet sources is that it is difficult to justify intent or abuse by the offender. </a:t>
            </a:r>
            <a:endParaRPr lang="en-US" dirty="0" smtClean="0"/>
          </a:p>
          <a:p>
            <a:pPr marL="0" indent="0">
              <a:buClrTx/>
              <a:buNone/>
            </a:pPr>
            <a:endParaRPr lang="en-US" dirty="0" smtClean="0"/>
          </a:p>
          <a:p>
            <a:pPr marL="461963" indent="-461963">
              <a:buClrTx/>
              <a:buFont typeface="Wingdings" panose="05000000000000000000" pitchFamily="2" charset="2"/>
              <a:buChar char="q"/>
            </a:pPr>
            <a:r>
              <a:rPr lang="en-US" dirty="0"/>
              <a:t>Use of trademarks or copyright symbols on home page does not necessarily mean that it is intended for all subsequent pages. </a:t>
            </a:r>
          </a:p>
        </p:txBody>
      </p:sp>
    </p:spTree>
    <p:extLst>
      <p:ext uri="{BB962C8B-B14F-4D97-AF65-F5344CB8AC3E}">
        <p14:creationId xmlns:p14="http://schemas.microsoft.com/office/powerpoint/2010/main" val="2208661063"/>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Advantages and Application of Technology of Franchise Systems </a:t>
            </a:r>
            <a:endParaRPr lang="en-US" dirty="0"/>
          </a:p>
        </p:txBody>
      </p:sp>
      <p:sp>
        <p:nvSpPr>
          <p:cNvPr id="3" name="Content Placeholder 2"/>
          <p:cNvSpPr>
            <a:spLocks noGrp="1"/>
          </p:cNvSpPr>
          <p:nvPr>
            <p:ph idx="1"/>
          </p:nvPr>
        </p:nvSpPr>
        <p:spPr/>
        <p:txBody>
          <a:bodyPr>
            <a:normAutofit fontScale="92500" lnSpcReduction="20000"/>
          </a:bodyPr>
          <a:lstStyle/>
          <a:p>
            <a:pPr marL="461963" lvl="0" indent="-461963">
              <a:buClrTx/>
              <a:buFont typeface="Wingdings" panose="05000000000000000000" pitchFamily="2" charset="2"/>
              <a:buChar char="q"/>
            </a:pPr>
            <a:r>
              <a:rPr lang="en-US" dirty="0"/>
              <a:t>Information about franchises, application form, live chats, etc. on line can help in soliciting prospective franchisees.  </a:t>
            </a:r>
            <a:endParaRPr lang="en-US" dirty="0" smtClean="0"/>
          </a:p>
          <a:p>
            <a:pPr marL="0" lvl="0" indent="0">
              <a:buClrTx/>
              <a:buNone/>
            </a:pPr>
            <a:endParaRPr lang="en-US" dirty="0"/>
          </a:p>
          <a:p>
            <a:pPr marL="461963" lvl="0" indent="-461963">
              <a:buClrTx/>
              <a:buFont typeface="Wingdings" panose="05000000000000000000" pitchFamily="2" charset="2"/>
              <a:buChar char="q"/>
            </a:pPr>
            <a:r>
              <a:rPr lang="en-US" dirty="0"/>
              <a:t>Voluminous materials such as Franchise Disclosure documents, agreement forms etc.  can be saved and transferred using technology</a:t>
            </a:r>
            <a:r>
              <a:rPr lang="en-US" dirty="0" smtClean="0"/>
              <a:t>.</a:t>
            </a:r>
          </a:p>
          <a:p>
            <a:pPr marL="0" lvl="0" indent="0">
              <a:buClrTx/>
              <a:buNone/>
            </a:pPr>
            <a:endParaRPr lang="en-US" dirty="0"/>
          </a:p>
          <a:p>
            <a:pPr marL="461963" lvl="0" indent="-461963">
              <a:buClrTx/>
              <a:buFont typeface="Wingdings" panose="05000000000000000000" pitchFamily="2" charset="2"/>
              <a:buChar char="q"/>
            </a:pPr>
            <a:r>
              <a:rPr lang="en-US" dirty="0"/>
              <a:t>Technology use can significantly reduce operating costs while increasing profitability.  Even the elimination of manual processes and streamlining operations can save millions. </a:t>
            </a:r>
            <a:endParaRPr lang="en-US" dirty="0" smtClean="0"/>
          </a:p>
          <a:p>
            <a:pPr marL="461963" lvl="0" indent="-461963">
              <a:buClrTx/>
              <a:buFont typeface="Wingdings" panose="05000000000000000000" pitchFamily="2" charset="2"/>
              <a:buChar char="q"/>
            </a:pPr>
            <a:endParaRPr lang="en-US" dirty="0"/>
          </a:p>
          <a:p>
            <a:pPr marL="461963" indent="-461963">
              <a:buClrTx/>
              <a:buFont typeface="Wingdings" panose="05000000000000000000" pitchFamily="2" charset="2"/>
              <a:buChar char="q"/>
            </a:pPr>
            <a:r>
              <a:rPr lang="en-US" dirty="0"/>
              <a:t>Gross income and royalty reporting can be automated thereby reducing monthly paperwork involving time and materials.  Other associated aspect is to use the electronic funds transfer system, which is very convenient, efficient and fast.  </a:t>
            </a:r>
            <a:r>
              <a:rPr lang="en-US" dirty="0" smtClean="0"/>
              <a:t> </a:t>
            </a:r>
            <a:endParaRPr lang="en-US" dirty="0"/>
          </a:p>
          <a:p>
            <a:endParaRPr lang="en-US" dirty="0"/>
          </a:p>
        </p:txBody>
      </p:sp>
    </p:spTree>
    <p:extLst>
      <p:ext uri="{BB962C8B-B14F-4D97-AF65-F5344CB8AC3E}">
        <p14:creationId xmlns:p14="http://schemas.microsoft.com/office/powerpoint/2010/main" val="2311516424"/>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Advantages and Application of Technology of Franchise Systems </a:t>
            </a:r>
            <a:endParaRPr lang="en-US" dirty="0"/>
          </a:p>
        </p:txBody>
      </p:sp>
      <p:sp>
        <p:nvSpPr>
          <p:cNvPr id="3" name="Content Placeholder 2"/>
          <p:cNvSpPr>
            <a:spLocks noGrp="1"/>
          </p:cNvSpPr>
          <p:nvPr>
            <p:ph idx="1"/>
          </p:nvPr>
        </p:nvSpPr>
        <p:spPr/>
        <p:txBody>
          <a:bodyPr>
            <a:normAutofit fontScale="92500" lnSpcReduction="20000"/>
          </a:bodyPr>
          <a:lstStyle/>
          <a:p>
            <a:pPr marL="0" lvl="0" indent="0">
              <a:buClrTx/>
              <a:buNone/>
            </a:pPr>
            <a:endParaRPr lang="en-US" dirty="0" smtClean="0"/>
          </a:p>
          <a:p>
            <a:pPr marL="461963" lvl="0" indent="-461963">
              <a:buClrTx/>
              <a:buFont typeface="Wingdings" panose="05000000000000000000" pitchFamily="2" charset="2"/>
              <a:buChar char="q"/>
            </a:pPr>
            <a:r>
              <a:rPr lang="en-US" dirty="0" smtClean="0"/>
              <a:t>Business intelligence system can be used to trace any feedbacks on sales, use of products, consumer preferences, and all other related information.  </a:t>
            </a:r>
            <a:endParaRPr lang="en-US" dirty="0"/>
          </a:p>
          <a:p>
            <a:pPr marL="0" lvl="0" indent="0">
              <a:buClrTx/>
              <a:buNone/>
            </a:pPr>
            <a:endParaRPr lang="en-US" dirty="0" smtClean="0"/>
          </a:p>
          <a:p>
            <a:pPr marL="461963" lvl="0" indent="-461963">
              <a:buClrTx/>
              <a:buFont typeface="Wingdings" panose="05000000000000000000" pitchFamily="2" charset="2"/>
              <a:buChar char="q"/>
            </a:pPr>
            <a:r>
              <a:rPr lang="en-US" dirty="0" smtClean="0"/>
              <a:t>New </a:t>
            </a:r>
            <a:r>
              <a:rPr lang="en-US" dirty="0"/>
              <a:t>product development and menu mixes can be developed based on customer feedback and sales</a:t>
            </a:r>
            <a:r>
              <a:rPr lang="en-US" dirty="0" smtClean="0"/>
              <a:t>.</a:t>
            </a:r>
          </a:p>
          <a:p>
            <a:pPr marL="0" lvl="0" indent="0">
              <a:buClrTx/>
              <a:buNone/>
            </a:pPr>
            <a:endParaRPr lang="en-US" dirty="0"/>
          </a:p>
          <a:p>
            <a:pPr marL="461963" lvl="0" indent="-461963">
              <a:buClrTx/>
              <a:buFont typeface="Wingdings" panose="05000000000000000000" pitchFamily="2" charset="2"/>
              <a:buChar char="q"/>
            </a:pPr>
            <a:r>
              <a:rPr lang="en-US" dirty="0"/>
              <a:t>Comparative information regarding franchisee performance within the franchise system can be facilitated by using technology</a:t>
            </a:r>
            <a:r>
              <a:rPr lang="en-US" dirty="0" smtClean="0"/>
              <a:t>.</a:t>
            </a:r>
          </a:p>
          <a:p>
            <a:pPr marL="0" lvl="0" indent="0">
              <a:buClrTx/>
              <a:buNone/>
            </a:pPr>
            <a:endParaRPr lang="en-US" dirty="0"/>
          </a:p>
          <a:p>
            <a:pPr marL="461963" lvl="0" indent="-461963">
              <a:buClrTx/>
              <a:buFont typeface="Wingdings" panose="05000000000000000000" pitchFamily="2" charset="2"/>
              <a:buChar char="q"/>
            </a:pPr>
            <a:r>
              <a:rPr lang="en-US" dirty="0"/>
              <a:t>Franchisor and franchisee relationship can be improved by efficient communication and collaboration.  Timely information can be provided to franchisees as and when needed.  </a:t>
            </a:r>
          </a:p>
        </p:txBody>
      </p:sp>
    </p:spTree>
    <p:extLst>
      <p:ext uri="{BB962C8B-B14F-4D97-AF65-F5344CB8AC3E}">
        <p14:creationId xmlns:p14="http://schemas.microsoft.com/office/powerpoint/2010/main" val="3201464284"/>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Advantages and Application of Technology of Franchise Systems </a:t>
            </a:r>
            <a:endParaRPr lang="en-US" dirty="0"/>
          </a:p>
        </p:txBody>
      </p:sp>
      <p:sp>
        <p:nvSpPr>
          <p:cNvPr id="3" name="Content Placeholder 2"/>
          <p:cNvSpPr>
            <a:spLocks noGrp="1"/>
          </p:cNvSpPr>
          <p:nvPr>
            <p:ph idx="1"/>
          </p:nvPr>
        </p:nvSpPr>
        <p:spPr>
          <a:xfrm>
            <a:off x="457200" y="1676400"/>
            <a:ext cx="8305800" cy="5105400"/>
          </a:xfrm>
        </p:spPr>
        <p:txBody>
          <a:bodyPr>
            <a:normAutofit fontScale="92500" lnSpcReduction="20000"/>
          </a:bodyPr>
          <a:lstStyle/>
          <a:p>
            <a:pPr marL="461963" lvl="0" indent="-461963">
              <a:buClrTx/>
              <a:buFont typeface="Wingdings" panose="05000000000000000000" pitchFamily="2" charset="2"/>
              <a:buChar char="q"/>
            </a:pPr>
            <a:r>
              <a:rPr lang="en-US" dirty="0" smtClean="0"/>
              <a:t>Creating </a:t>
            </a:r>
            <a:r>
              <a:rPr lang="en-US" dirty="0"/>
              <a:t>an online platform such as intranet can help in providing timely and confidential information to all concerned parties</a:t>
            </a:r>
            <a:r>
              <a:rPr lang="en-US" dirty="0" smtClean="0"/>
              <a:t>.</a:t>
            </a:r>
          </a:p>
          <a:p>
            <a:pPr marL="0" lvl="0" indent="0">
              <a:buClrTx/>
              <a:buNone/>
            </a:pPr>
            <a:endParaRPr lang="en-US" dirty="0"/>
          </a:p>
          <a:p>
            <a:pPr marL="461963" lvl="0" indent="-461963">
              <a:buClrTx/>
              <a:buFont typeface="Wingdings" panose="05000000000000000000" pitchFamily="2" charset="2"/>
              <a:buChar char="q"/>
            </a:pPr>
            <a:r>
              <a:rPr lang="en-US" dirty="0"/>
              <a:t>Several different databases can be developed to track consumer profiles, track legal and compliance information, and communication history.  </a:t>
            </a:r>
            <a:endParaRPr lang="en-US" dirty="0" smtClean="0"/>
          </a:p>
          <a:p>
            <a:pPr marL="0" lvl="0" indent="0">
              <a:buClrTx/>
              <a:buNone/>
            </a:pPr>
            <a:endParaRPr lang="en-US" dirty="0"/>
          </a:p>
          <a:p>
            <a:pPr marL="461963" lvl="0" indent="-461963">
              <a:buClrTx/>
              <a:buFont typeface="Wingdings" panose="05000000000000000000" pitchFamily="2" charset="2"/>
              <a:buChar char="q"/>
            </a:pPr>
            <a:r>
              <a:rPr lang="en-US" dirty="0"/>
              <a:t>Consumer Relationship management and marketing can be facilitated using online contacts.  On-line advertising and promotional campaigns can be developed particularly building loyal customer base.  </a:t>
            </a:r>
            <a:endParaRPr lang="en-US" dirty="0" smtClean="0"/>
          </a:p>
          <a:p>
            <a:pPr marL="0" lvl="0" indent="0">
              <a:buClrTx/>
              <a:buNone/>
            </a:pPr>
            <a:endParaRPr lang="en-US" dirty="0"/>
          </a:p>
          <a:p>
            <a:pPr marL="461963" lvl="0" indent="-461963">
              <a:buClrTx/>
              <a:buFont typeface="Wingdings" panose="05000000000000000000" pitchFamily="2" charset="2"/>
              <a:buChar char="q"/>
            </a:pPr>
            <a:r>
              <a:rPr lang="en-US" dirty="0"/>
              <a:t>Providing franchisees dashboards or other similar platforms can help them analyze their performance and allows a comparative study with other franchises or units within their own franchise system or within the same market.</a:t>
            </a:r>
          </a:p>
          <a:p>
            <a:endParaRPr lang="en-US" dirty="0"/>
          </a:p>
        </p:txBody>
      </p:sp>
    </p:spTree>
    <p:extLst>
      <p:ext uri="{BB962C8B-B14F-4D97-AF65-F5344CB8AC3E}">
        <p14:creationId xmlns:p14="http://schemas.microsoft.com/office/powerpoint/2010/main" val="14606227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Origins and Definitions</a:t>
            </a:r>
            <a:endParaRPr lang="en-US" b="1" dirty="0"/>
          </a:p>
        </p:txBody>
      </p:sp>
      <p:graphicFrame>
        <p:nvGraphicFramePr>
          <p:cNvPr id="6" name="Diagram 5"/>
          <p:cNvGraphicFramePr/>
          <p:nvPr>
            <p:extLst>
              <p:ext uri="{D42A27DB-BD31-4B8C-83A1-F6EECF244321}">
                <p14:modId xmlns:p14="http://schemas.microsoft.com/office/powerpoint/2010/main" val="3432587104"/>
              </p:ext>
            </p:extLst>
          </p:nvPr>
        </p:nvGraphicFramePr>
        <p:xfrm>
          <a:off x="429768" y="1527048"/>
          <a:ext cx="8229600" cy="5105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0762179"/>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14400" y="228600"/>
            <a:ext cx="8229600" cy="1200329"/>
          </a:xfrm>
          <a:prstGeom prst="rect">
            <a:avLst/>
          </a:prstGeom>
        </p:spPr>
        <p:txBody>
          <a:bodyPr wrap="square">
            <a:spAutoFit/>
          </a:bodyPr>
          <a:lstStyle/>
          <a:p>
            <a:endParaRPr lang="en-US" sz="3600" b="1" dirty="0" smtClean="0">
              <a:solidFill>
                <a:srgbClr val="FF0000"/>
              </a:solidFill>
            </a:endParaRPr>
          </a:p>
          <a:p>
            <a:r>
              <a:rPr lang="en-US" sz="3600" b="1" dirty="0"/>
              <a:t> </a:t>
            </a:r>
            <a:endParaRPr lang="en-US" sz="3600" dirty="0"/>
          </a:p>
        </p:txBody>
      </p:sp>
      <p:sp>
        <p:nvSpPr>
          <p:cNvPr id="6" name="TextBox 5"/>
          <p:cNvSpPr txBox="1"/>
          <p:nvPr/>
        </p:nvSpPr>
        <p:spPr>
          <a:xfrm>
            <a:off x="425200" y="1925129"/>
            <a:ext cx="4374301" cy="4524315"/>
          </a:xfrm>
          <a:prstGeom prst="rect">
            <a:avLst/>
          </a:prstGeom>
          <a:noFill/>
        </p:spPr>
        <p:txBody>
          <a:bodyPr wrap="square" rtlCol="0">
            <a:spAutoFit/>
          </a:bodyPr>
          <a:lstStyle/>
          <a:p>
            <a:pPr marL="395288" indent="-395288" algn="just">
              <a:buFont typeface="Wingdings" panose="05000000000000000000" pitchFamily="2" charset="2"/>
              <a:buChar char="q"/>
            </a:pPr>
            <a:r>
              <a:rPr lang="en-US" dirty="0"/>
              <a:t>Kentucky Fried Chicken broke the billion dollar sales threshold taking the number 1 spot over McDonald’s in 1973. </a:t>
            </a:r>
            <a:endParaRPr lang="en-US" dirty="0" smtClean="0"/>
          </a:p>
          <a:p>
            <a:pPr marL="395288" indent="-395288" algn="just">
              <a:buFont typeface="Wingdings" panose="05000000000000000000" pitchFamily="2" charset="2"/>
              <a:buChar char="q"/>
            </a:pPr>
            <a:endParaRPr lang="en-US" dirty="0" smtClean="0"/>
          </a:p>
          <a:p>
            <a:pPr marL="395288" indent="-395288" algn="just">
              <a:buFont typeface="Wingdings" panose="05000000000000000000" pitchFamily="2" charset="2"/>
              <a:buChar char="q"/>
            </a:pPr>
            <a:r>
              <a:rPr lang="en-US" dirty="0"/>
              <a:t>In 2013, it stands at 11th rank with $4,500 million in sales, just below Applebee’s Neighborhood Grill and Bar. </a:t>
            </a:r>
            <a:endParaRPr lang="en-US" dirty="0" smtClean="0"/>
          </a:p>
          <a:p>
            <a:pPr marL="395288" indent="-395288" algn="just">
              <a:buFont typeface="Wingdings" panose="05000000000000000000" pitchFamily="2" charset="2"/>
              <a:buChar char="q"/>
            </a:pPr>
            <a:endParaRPr lang="en-US" dirty="0" smtClean="0"/>
          </a:p>
          <a:p>
            <a:pPr marL="395288" indent="-395288" algn="just">
              <a:buFont typeface="Wingdings" panose="05000000000000000000" pitchFamily="2" charset="2"/>
              <a:buChar char="q"/>
            </a:pPr>
            <a:r>
              <a:rPr lang="en-US" dirty="0" smtClean="0"/>
              <a:t>Recently </a:t>
            </a:r>
            <a:r>
              <a:rPr lang="en-US" dirty="0"/>
              <a:t>KFC taps into the growing fast-casual segment with KFC eleven, a prototype restaurant located in Louisville, KY.</a:t>
            </a:r>
          </a:p>
          <a:p>
            <a:r>
              <a:rPr lang="en-US" dirty="0" smtClean="0"/>
              <a:t/>
            </a:r>
            <a:br>
              <a:rPr lang="en-US" dirty="0" smtClean="0"/>
            </a:br>
            <a:endParaRPr lang="en-US" dirty="0"/>
          </a:p>
        </p:txBody>
      </p:sp>
      <p:pic>
        <p:nvPicPr>
          <p:cNvPr id="7" name="Picture 6"/>
          <p:cNvPicPr>
            <a:picLocks noChangeAspect="1"/>
          </p:cNvPicPr>
          <p:nvPr/>
        </p:nvPicPr>
        <p:blipFill>
          <a:blip r:embed="rId2"/>
          <a:stretch>
            <a:fillRect/>
          </a:stretch>
        </p:blipFill>
        <p:spPr>
          <a:xfrm>
            <a:off x="6705600" y="4546572"/>
            <a:ext cx="2350142" cy="1716553"/>
          </a:xfrm>
          <a:prstGeom prst="rect">
            <a:avLst/>
          </a:prstGeom>
        </p:spPr>
      </p:pic>
      <p:pic>
        <p:nvPicPr>
          <p:cNvPr id="8" name="Picture 7"/>
          <p:cNvPicPr>
            <a:picLocks noChangeAspect="1"/>
          </p:cNvPicPr>
          <p:nvPr/>
        </p:nvPicPr>
        <p:blipFill>
          <a:blip r:embed="rId3"/>
          <a:stretch>
            <a:fillRect/>
          </a:stretch>
        </p:blipFill>
        <p:spPr>
          <a:xfrm>
            <a:off x="5144406" y="1630395"/>
            <a:ext cx="1295843" cy="1591142"/>
          </a:xfrm>
          <a:prstGeom prst="rect">
            <a:avLst/>
          </a:prstGeom>
        </p:spPr>
      </p:pic>
      <p:pic>
        <p:nvPicPr>
          <p:cNvPr id="9" name="Picture 8"/>
          <p:cNvPicPr>
            <a:picLocks noChangeAspect="1"/>
          </p:cNvPicPr>
          <p:nvPr/>
        </p:nvPicPr>
        <p:blipFill>
          <a:blip r:embed="rId4"/>
          <a:stretch>
            <a:fillRect/>
          </a:stretch>
        </p:blipFill>
        <p:spPr>
          <a:xfrm>
            <a:off x="6104854" y="3352800"/>
            <a:ext cx="1640336" cy="1202010"/>
          </a:xfrm>
          <a:prstGeom prst="rect">
            <a:avLst/>
          </a:prstGeom>
        </p:spPr>
      </p:pic>
      <p:sp>
        <p:nvSpPr>
          <p:cNvPr id="12" name="Rectangle 11"/>
          <p:cNvSpPr/>
          <p:nvPr/>
        </p:nvSpPr>
        <p:spPr>
          <a:xfrm>
            <a:off x="430951" y="629498"/>
            <a:ext cx="8382000" cy="990600"/>
          </a:xfrm>
          <a:prstGeom prst="rect">
            <a:avLst/>
          </a:prstGeom>
        </p:spPr>
        <p:txBody>
          <a:bodyPr/>
          <a:lstStyle/>
          <a:p>
            <a:pPr>
              <a:spcBef>
                <a:spcPct val="0"/>
              </a:spcBef>
            </a:pPr>
            <a:r>
              <a:rPr lang="en-US" sz="4000" b="1" spc="-100" dirty="0" smtClean="0">
                <a:solidFill>
                  <a:schemeClr val="tx2"/>
                </a:solidFill>
                <a:latin typeface="+mj-lt"/>
                <a:ea typeface="+mj-ea"/>
                <a:cs typeface="+mj-cs"/>
              </a:rPr>
              <a:t>Top Franchises</a:t>
            </a:r>
            <a:endParaRPr lang="en-US" sz="4000" b="1" spc="-100" dirty="0">
              <a:solidFill>
                <a:schemeClr val="tx2"/>
              </a:solidFill>
              <a:latin typeface="+mj-lt"/>
              <a:ea typeface="+mj-ea"/>
              <a:cs typeface="+mj-cs"/>
            </a:endParaRPr>
          </a:p>
        </p:txBody>
      </p:sp>
    </p:spTree>
    <p:extLst>
      <p:ext uri="{BB962C8B-B14F-4D97-AF65-F5344CB8AC3E}">
        <p14:creationId xmlns:p14="http://schemas.microsoft.com/office/powerpoint/2010/main" val="2813277327"/>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14400" y="228600"/>
            <a:ext cx="8229600" cy="2308324"/>
          </a:xfrm>
          <a:prstGeom prst="rect">
            <a:avLst/>
          </a:prstGeom>
        </p:spPr>
        <p:txBody>
          <a:bodyPr wrap="square">
            <a:spAutoFit/>
          </a:bodyPr>
          <a:lstStyle/>
          <a:p>
            <a:endParaRPr lang="en-US" sz="3600" b="1" dirty="0" smtClean="0">
              <a:solidFill>
                <a:srgbClr val="FF0000"/>
              </a:solidFill>
            </a:endParaRPr>
          </a:p>
          <a:p>
            <a:r>
              <a:rPr lang="en-US" sz="3600" b="1" dirty="0"/>
              <a:t> </a:t>
            </a:r>
            <a:endParaRPr lang="en-US" sz="3600" dirty="0"/>
          </a:p>
          <a:p>
            <a:pPr lvl="0"/>
            <a:r>
              <a:rPr lang="en-US" sz="3600" b="1" dirty="0"/>
              <a:t> </a:t>
            </a:r>
            <a:endParaRPr lang="en-US" sz="3600" dirty="0"/>
          </a:p>
          <a:p>
            <a:r>
              <a:rPr lang="en-US" sz="3600" b="1" dirty="0"/>
              <a:t> </a:t>
            </a:r>
            <a:endParaRPr lang="en-US" sz="3600" dirty="0"/>
          </a:p>
        </p:txBody>
      </p:sp>
      <p:sp>
        <p:nvSpPr>
          <p:cNvPr id="5" name="Rectangle 4"/>
          <p:cNvSpPr/>
          <p:nvPr/>
        </p:nvSpPr>
        <p:spPr>
          <a:xfrm>
            <a:off x="3073171" y="1828800"/>
            <a:ext cx="5638800" cy="3970318"/>
          </a:xfrm>
          <a:prstGeom prst="rect">
            <a:avLst/>
          </a:prstGeom>
        </p:spPr>
        <p:txBody>
          <a:bodyPr wrap="square">
            <a:spAutoFit/>
          </a:bodyPr>
          <a:lstStyle/>
          <a:p>
            <a:pPr marL="457200" indent="-457200" algn="just">
              <a:buFont typeface="Wingdings" panose="05000000000000000000" pitchFamily="2" charset="2"/>
              <a:buChar char="q"/>
            </a:pPr>
            <a:r>
              <a:rPr lang="en-US" dirty="0"/>
              <a:t>Starbucks started in 1971 as a roaster and retailer of whole bean and ground coffee, tea and spices with a single store in Seattle’s Pike Place Market</a:t>
            </a:r>
            <a:r>
              <a:rPr lang="en-US" dirty="0" smtClean="0"/>
              <a:t>.</a:t>
            </a:r>
          </a:p>
          <a:p>
            <a:pPr algn="just"/>
            <a:r>
              <a:rPr lang="en-US" dirty="0" smtClean="0"/>
              <a:t> </a:t>
            </a:r>
          </a:p>
          <a:p>
            <a:pPr marL="457200" indent="-457200" algn="just">
              <a:buFont typeface="Wingdings" panose="05000000000000000000" pitchFamily="2" charset="2"/>
              <a:buChar char="q"/>
            </a:pPr>
            <a:r>
              <a:rPr lang="en-US" dirty="0" smtClean="0"/>
              <a:t>Today</a:t>
            </a:r>
            <a:r>
              <a:rPr lang="en-US" dirty="0"/>
              <a:t>, they connect with millions of customers with 18,000 retail stores in 60 countries. </a:t>
            </a:r>
            <a:endParaRPr lang="en-US" dirty="0" smtClean="0"/>
          </a:p>
          <a:p>
            <a:pPr marL="457200" indent="-457200" algn="just">
              <a:buFont typeface="Wingdings" panose="05000000000000000000" pitchFamily="2" charset="2"/>
              <a:buChar char="q"/>
            </a:pPr>
            <a:endParaRPr lang="en-US" dirty="0" smtClean="0"/>
          </a:p>
          <a:p>
            <a:pPr marL="457200" indent="-457200" algn="just">
              <a:buFont typeface="Wingdings" panose="05000000000000000000" pitchFamily="2" charset="2"/>
              <a:buChar char="q"/>
            </a:pPr>
            <a:r>
              <a:rPr lang="en-US" dirty="0" smtClean="0"/>
              <a:t>They </a:t>
            </a:r>
            <a:r>
              <a:rPr lang="en-US" dirty="0"/>
              <a:t>currently offer 30 blends of single-blended beverages, smoothies and teas; merchandise which include coffee- and tea-brewing equipment, mugs, and accessories; handcrafted beverages; fresh foods; and other consumer products.</a:t>
            </a:r>
          </a:p>
        </p:txBody>
      </p:sp>
      <p:pic>
        <p:nvPicPr>
          <p:cNvPr id="6" name="Picture 5"/>
          <p:cNvPicPr>
            <a:picLocks noChangeAspect="1"/>
          </p:cNvPicPr>
          <p:nvPr/>
        </p:nvPicPr>
        <p:blipFill>
          <a:blip r:embed="rId2"/>
          <a:stretch>
            <a:fillRect/>
          </a:stretch>
        </p:blipFill>
        <p:spPr>
          <a:xfrm>
            <a:off x="533400" y="2182999"/>
            <a:ext cx="2209800" cy="225072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Rectangle 6"/>
          <p:cNvSpPr/>
          <p:nvPr/>
        </p:nvSpPr>
        <p:spPr>
          <a:xfrm>
            <a:off x="329971" y="589472"/>
            <a:ext cx="8382000" cy="990600"/>
          </a:xfrm>
          <a:prstGeom prst="rect">
            <a:avLst/>
          </a:prstGeom>
        </p:spPr>
        <p:txBody>
          <a:bodyPr/>
          <a:lstStyle/>
          <a:p>
            <a:pPr>
              <a:spcBef>
                <a:spcPct val="0"/>
              </a:spcBef>
            </a:pPr>
            <a:endParaRPr lang="en-US" sz="4000" spc="-100" dirty="0">
              <a:solidFill>
                <a:schemeClr val="tx2"/>
              </a:solidFill>
              <a:latin typeface="+mj-lt"/>
              <a:ea typeface="+mj-ea"/>
              <a:cs typeface="+mj-cs"/>
            </a:endParaRPr>
          </a:p>
        </p:txBody>
      </p:sp>
      <p:sp>
        <p:nvSpPr>
          <p:cNvPr id="8" name="Rectangle 7"/>
          <p:cNvSpPr/>
          <p:nvPr/>
        </p:nvSpPr>
        <p:spPr>
          <a:xfrm>
            <a:off x="430951" y="629498"/>
            <a:ext cx="8382000" cy="990600"/>
          </a:xfrm>
          <a:prstGeom prst="rect">
            <a:avLst/>
          </a:prstGeom>
        </p:spPr>
        <p:txBody>
          <a:bodyPr/>
          <a:lstStyle/>
          <a:p>
            <a:pPr>
              <a:spcBef>
                <a:spcPct val="0"/>
              </a:spcBef>
            </a:pPr>
            <a:r>
              <a:rPr lang="en-US" sz="4000" b="1" spc="-100" dirty="0" smtClean="0">
                <a:solidFill>
                  <a:schemeClr val="tx2"/>
                </a:solidFill>
                <a:latin typeface="+mj-lt"/>
                <a:ea typeface="+mj-ea"/>
                <a:cs typeface="+mj-cs"/>
              </a:rPr>
              <a:t>Top Franchises</a:t>
            </a:r>
            <a:endParaRPr lang="en-US" sz="4000" b="1" spc="-100" dirty="0">
              <a:solidFill>
                <a:schemeClr val="tx2"/>
              </a:solidFill>
              <a:latin typeface="+mj-lt"/>
              <a:ea typeface="+mj-ea"/>
              <a:cs typeface="+mj-cs"/>
            </a:endParaRPr>
          </a:p>
        </p:txBody>
      </p:sp>
    </p:spTree>
    <p:extLst>
      <p:ext uri="{BB962C8B-B14F-4D97-AF65-F5344CB8AC3E}">
        <p14:creationId xmlns:p14="http://schemas.microsoft.com/office/powerpoint/2010/main" val="2100687555"/>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39577" y="1905000"/>
            <a:ext cx="5334000" cy="4524315"/>
          </a:xfrm>
          <a:prstGeom prst="rect">
            <a:avLst/>
          </a:prstGeom>
        </p:spPr>
        <p:txBody>
          <a:bodyPr wrap="square">
            <a:spAutoFit/>
          </a:bodyPr>
          <a:lstStyle/>
          <a:p>
            <a:pPr marL="395288" indent="-395288" algn="just">
              <a:buFont typeface="Wingdings" panose="05000000000000000000" pitchFamily="2" charset="2"/>
              <a:buChar char="q"/>
            </a:pPr>
            <a:r>
              <a:rPr lang="en-US" dirty="0"/>
              <a:t>Wendy’s International Inc. system includes more than 6,500 franchise and company-owned restaurants in the U.S. and 27 other countries and U.S. territories worldwide. </a:t>
            </a:r>
            <a:endParaRPr lang="en-US" dirty="0" smtClean="0"/>
          </a:p>
          <a:p>
            <a:pPr marL="395288" indent="-395288" algn="just">
              <a:buFont typeface="Wingdings" panose="05000000000000000000" pitchFamily="2" charset="2"/>
              <a:buChar char="q"/>
            </a:pPr>
            <a:endParaRPr lang="en-US" dirty="0" smtClean="0"/>
          </a:p>
          <a:p>
            <a:pPr marL="395288" indent="-395288" algn="just">
              <a:buFont typeface="Wingdings" panose="05000000000000000000" pitchFamily="2" charset="2"/>
              <a:buChar char="q"/>
            </a:pPr>
            <a:r>
              <a:rPr lang="en-US" dirty="0" smtClean="0"/>
              <a:t>Dave </a:t>
            </a:r>
            <a:r>
              <a:rPr lang="en-US" dirty="0"/>
              <a:t>Thomas opened the first Wendy’s in 1969 in Columbus, Ohio. </a:t>
            </a:r>
            <a:endParaRPr lang="en-US" dirty="0" smtClean="0"/>
          </a:p>
          <a:p>
            <a:pPr marL="395288" indent="-395288" algn="just">
              <a:buFont typeface="Wingdings" panose="05000000000000000000" pitchFamily="2" charset="2"/>
              <a:buChar char="q"/>
            </a:pPr>
            <a:endParaRPr lang="en-US" dirty="0" smtClean="0"/>
          </a:p>
          <a:p>
            <a:pPr marL="395288" indent="-395288" algn="just">
              <a:buFont typeface="Wingdings" panose="05000000000000000000" pitchFamily="2" charset="2"/>
              <a:buChar char="q"/>
            </a:pPr>
            <a:r>
              <a:rPr lang="en-US" dirty="0" smtClean="0"/>
              <a:t>Recently </a:t>
            </a:r>
            <a:r>
              <a:rPr lang="en-US" dirty="0"/>
              <a:t>Wendy’s brand transformation was announced with a new logo and look for the restaurants. </a:t>
            </a:r>
            <a:endParaRPr lang="en-US" dirty="0" smtClean="0"/>
          </a:p>
          <a:p>
            <a:pPr marL="395288" indent="-395288" algn="just">
              <a:buFont typeface="Wingdings" panose="05000000000000000000" pitchFamily="2" charset="2"/>
              <a:buChar char="q"/>
            </a:pPr>
            <a:endParaRPr lang="en-US" dirty="0" smtClean="0"/>
          </a:p>
          <a:p>
            <a:pPr marL="395288" indent="-395288" algn="just">
              <a:buFont typeface="Wingdings" panose="05000000000000000000" pitchFamily="2" charset="2"/>
              <a:buChar char="q"/>
            </a:pPr>
            <a:r>
              <a:rPr lang="en-US" dirty="0" smtClean="0"/>
              <a:t>The </a:t>
            </a:r>
            <a:r>
              <a:rPr lang="en-US" dirty="0"/>
              <a:t>new </a:t>
            </a:r>
            <a:r>
              <a:rPr lang="en-US" dirty="0" smtClean="0"/>
              <a:t>transformation from </a:t>
            </a:r>
            <a:r>
              <a:rPr lang="en-US" dirty="0"/>
              <a:t>a bold restaurant design to innovative food and improved service is re-energizing all the touch points with consumers.</a:t>
            </a:r>
          </a:p>
        </p:txBody>
      </p:sp>
      <p:pic>
        <p:nvPicPr>
          <p:cNvPr id="4" name="Picture 3"/>
          <p:cNvPicPr>
            <a:picLocks noChangeAspect="1"/>
          </p:cNvPicPr>
          <p:nvPr/>
        </p:nvPicPr>
        <p:blipFill>
          <a:blip r:embed="rId2"/>
          <a:stretch>
            <a:fillRect/>
          </a:stretch>
        </p:blipFill>
        <p:spPr>
          <a:xfrm>
            <a:off x="6248400" y="2590800"/>
            <a:ext cx="2350996" cy="2057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Rectangle 5"/>
          <p:cNvSpPr/>
          <p:nvPr/>
        </p:nvSpPr>
        <p:spPr>
          <a:xfrm>
            <a:off x="430951" y="629498"/>
            <a:ext cx="8382000" cy="990600"/>
          </a:xfrm>
          <a:prstGeom prst="rect">
            <a:avLst/>
          </a:prstGeom>
        </p:spPr>
        <p:txBody>
          <a:bodyPr/>
          <a:lstStyle/>
          <a:p>
            <a:pPr>
              <a:spcBef>
                <a:spcPct val="0"/>
              </a:spcBef>
            </a:pPr>
            <a:r>
              <a:rPr lang="en-US" sz="4000" b="1" spc="-100" dirty="0" smtClean="0">
                <a:solidFill>
                  <a:schemeClr val="tx2"/>
                </a:solidFill>
                <a:latin typeface="+mj-lt"/>
                <a:ea typeface="+mj-ea"/>
                <a:cs typeface="+mj-cs"/>
              </a:rPr>
              <a:t>Top Franchises</a:t>
            </a:r>
            <a:endParaRPr lang="en-US" sz="4000" b="1" spc="-100" dirty="0">
              <a:solidFill>
                <a:schemeClr val="tx2"/>
              </a:solidFill>
              <a:latin typeface="+mj-lt"/>
              <a:ea typeface="+mj-ea"/>
              <a:cs typeface="+mj-cs"/>
            </a:endParaRPr>
          </a:p>
        </p:txBody>
      </p:sp>
    </p:spTree>
    <p:extLst>
      <p:ext uri="{BB962C8B-B14F-4D97-AF65-F5344CB8AC3E}">
        <p14:creationId xmlns:p14="http://schemas.microsoft.com/office/powerpoint/2010/main" val="939679354"/>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14400" y="228600"/>
            <a:ext cx="8229600" cy="1200329"/>
          </a:xfrm>
          <a:prstGeom prst="rect">
            <a:avLst/>
          </a:prstGeom>
        </p:spPr>
        <p:txBody>
          <a:bodyPr wrap="square">
            <a:spAutoFit/>
          </a:bodyPr>
          <a:lstStyle/>
          <a:p>
            <a:pPr lvl="0"/>
            <a:r>
              <a:rPr lang="en-US" sz="3600" b="1" dirty="0"/>
              <a:t> </a:t>
            </a:r>
            <a:endParaRPr lang="en-US" sz="3600" dirty="0"/>
          </a:p>
          <a:p>
            <a:r>
              <a:rPr lang="en-US" sz="3600" b="1" dirty="0"/>
              <a:t> </a:t>
            </a:r>
            <a:endParaRPr lang="en-US" sz="3600" dirty="0"/>
          </a:p>
        </p:txBody>
      </p:sp>
      <p:sp>
        <p:nvSpPr>
          <p:cNvPr id="5" name="Rectangle 4"/>
          <p:cNvSpPr/>
          <p:nvPr/>
        </p:nvSpPr>
        <p:spPr>
          <a:xfrm>
            <a:off x="3200400" y="1981201"/>
            <a:ext cx="5334000" cy="3416320"/>
          </a:xfrm>
          <a:prstGeom prst="rect">
            <a:avLst/>
          </a:prstGeom>
        </p:spPr>
        <p:txBody>
          <a:bodyPr wrap="square">
            <a:spAutoFit/>
          </a:bodyPr>
          <a:lstStyle/>
          <a:p>
            <a:pPr marL="519113" indent="-519113">
              <a:buFont typeface="Wingdings" panose="05000000000000000000" pitchFamily="2" charset="2"/>
              <a:buChar char="q"/>
            </a:pPr>
            <a:r>
              <a:rPr lang="en-US" dirty="0"/>
              <a:t>Taco Bell Corp., based in Irvine, California, is a Mexican-style QSR chain serving tacos, burritos, signature quesadillas, and other specialty items. </a:t>
            </a:r>
            <a:endParaRPr lang="en-US" dirty="0" smtClean="0"/>
          </a:p>
          <a:p>
            <a:pPr marL="519113" indent="-519113">
              <a:buFont typeface="Wingdings" panose="05000000000000000000" pitchFamily="2" charset="2"/>
              <a:buChar char="q"/>
            </a:pPr>
            <a:endParaRPr lang="en-US" dirty="0" smtClean="0"/>
          </a:p>
          <a:p>
            <a:pPr marL="519113" indent="-519113">
              <a:buFont typeface="Wingdings" panose="05000000000000000000" pitchFamily="2" charset="2"/>
              <a:buChar char="q"/>
            </a:pPr>
            <a:r>
              <a:rPr lang="en-US" dirty="0" smtClean="0"/>
              <a:t>It </a:t>
            </a:r>
            <a:r>
              <a:rPr lang="en-US" dirty="0"/>
              <a:t>serves more than 35 million consumers each week in </a:t>
            </a:r>
            <a:r>
              <a:rPr lang="en-US" dirty="0" smtClean="0"/>
              <a:t>approximately</a:t>
            </a:r>
          </a:p>
          <a:p>
            <a:pPr marL="519113" indent="-519113">
              <a:buFont typeface="Wingdings" panose="05000000000000000000" pitchFamily="2" charset="2"/>
              <a:buChar char="q"/>
            </a:pPr>
            <a:endParaRPr lang="en-US" dirty="0"/>
          </a:p>
          <a:p>
            <a:pPr marL="519113" indent="-519113" algn="just">
              <a:buFont typeface="Wingdings" panose="05000000000000000000" pitchFamily="2" charset="2"/>
              <a:buChar char="q"/>
            </a:pPr>
            <a:r>
              <a:rPr lang="en-US" dirty="0"/>
              <a:t>5,600 restaurants in the U.S. Since its founding by Glen Bell in 1962, the company’s countless innovations have changed the nature </a:t>
            </a:r>
            <a:r>
              <a:rPr lang="en-US" dirty="0" smtClean="0"/>
              <a:t>of the </a:t>
            </a:r>
            <a:r>
              <a:rPr lang="en-US" dirty="0"/>
              <a:t>QSR industry.</a:t>
            </a:r>
          </a:p>
        </p:txBody>
      </p:sp>
      <p:pic>
        <p:nvPicPr>
          <p:cNvPr id="2" name="Picture 1"/>
          <p:cNvPicPr>
            <a:picLocks noChangeAspect="1"/>
          </p:cNvPicPr>
          <p:nvPr/>
        </p:nvPicPr>
        <p:blipFill>
          <a:blip r:embed="rId2"/>
          <a:stretch>
            <a:fillRect/>
          </a:stretch>
        </p:blipFill>
        <p:spPr>
          <a:xfrm>
            <a:off x="457199" y="2286000"/>
            <a:ext cx="2310915" cy="2286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Rectangle 6"/>
          <p:cNvSpPr/>
          <p:nvPr/>
        </p:nvSpPr>
        <p:spPr>
          <a:xfrm>
            <a:off x="430951" y="629498"/>
            <a:ext cx="8382000" cy="990600"/>
          </a:xfrm>
          <a:prstGeom prst="rect">
            <a:avLst/>
          </a:prstGeom>
        </p:spPr>
        <p:txBody>
          <a:bodyPr/>
          <a:lstStyle/>
          <a:p>
            <a:pPr>
              <a:spcBef>
                <a:spcPct val="0"/>
              </a:spcBef>
            </a:pPr>
            <a:r>
              <a:rPr lang="en-US" sz="4000" b="1" spc="-100" dirty="0" smtClean="0">
                <a:solidFill>
                  <a:schemeClr val="tx2"/>
                </a:solidFill>
                <a:latin typeface="+mj-lt"/>
                <a:ea typeface="+mj-ea"/>
                <a:cs typeface="+mj-cs"/>
              </a:rPr>
              <a:t>Top Franchises</a:t>
            </a:r>
            <a:endParaRPr lang="en-US" sz="4000" b="1" spc="-100" dirty="0">
              <a:solidFill>
                <a:schemeClr val="tx2"/>
              </a:solidFill>
              <a:latin typeface="+mj-lt"/>
              <a:ea typeface="+mj-ea"/>
              <a:cs typeface="+mj-cs"/>
            </a:endParaRPr>
          </a:p>
        </p:txBody>
      </p:sp>
    </p:spTree>
    <p:extLst>
      <p:ext uri="{BB962C8B-B14F-4D97-AF65-F5344CB8AC3E}">
        <p14:creationId xmlns:p14="http://schemas.microsoft.com/office/powerpoint/2010/main" val="1111809479"/>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14400" y="228600"/>
            <a:ext cx="8229600" cy="646331"/>
          </a:xfrm>
          <a:prstGeom prst="rect">
            <a:avLst/>
          </a:prstGeom>
        </p:spPr>
        <p:txBody>
          <a:bodyPr wrap="square">
            <a:spAutoFit/>
          </a:bodyPr>
          <a:lstStyle/>
          <a:p>
            <a:r>
              <a:rPr lang="en-US" sz="3600" b="1" dirty="0"/>
              <a:t> </a:t>
            </a:r>
            <a:endParaRPr lang="en-US" sz="3600" dirty="0"/>
          </a:p>
        </p:txBody>
      </p:sp>
      <p:sp>
        <p:nvSpPr>
          <p:cNvPr id="5" name="Rectangle 4"/>
          <p:cNvSpPr/>
          <p:nvPr/>
        </p:nvSpPr>
        <p:spPr>
          <a:xfrm>
            <a:off x="583351" y="1981200"/>
            <a:ext cx="7722449" cy="2308324"/>
          </a:xfrm>
          <a:prstGeom prst="rect">
            <a:avLst/>
          </a:prstGeom>
        </p:spPr>
        <p:txBody>
          <a:bodyPr wrap="square">
            <a:spAutoFit/>
          </a:bodyPr>
          <a:lstStyle/>
          <a:p>
            <a:pPr marL="457200" indent="-457200" algn="just">
              <a:buFont typeface="Wingdings" panose="05000000000000000000" pitchFamily="2" charset="2"/>
              <a:buChar char="q"/>
            </a:pPr>
            <a:r>
              <a:rPr lang="en-US" dirty="0"/>
              <a:t>Dunkin’ Donuts was launched by Bill Rosenberg in 1950. In 1955 the first franchise agreement was signed and executed in Worcester, Massachusetts. </a:t>
            </a:r>
          </a:p>
          <a:p>
            <a:pPr marL="457200" indent="-457200" algn="just">
              <a:buFont typeface="Wingdings" panose="05000000000000000000" pitchFamily="2" charset="2"/>
              <a:buChar char="q"/>
            </a:pPr>
            <a:endParaRPr lang="en-US" dirty="0"/>
          </a:p>
          <a:p>
            <a:pPr marL="457200" indent="-457200" algn="just">
              <a:buFont typeface="Wingdings" panose="05000000000000000000" pitchFamily="2" charset="2"/>
              <a:buChar char="q"/>
            </a:pPr>
            <a:r>
              <a:rPr lang="en-US" dirty="0"/>
              <a:t>It opened its 10,000th worldwide restaurant in 2012 in </a:t>
            </a:r>
            <a:r>
              <a:rPr lang="en-US" dirty="0" err="1" smtClean="0"/>
              <a:t>Xi’An,China</a:t>
            </a:r>
            <a:r>
              <a:rPr lang="en-US" dirty="0"/>
              <a:t>. </a:t>
            </a:r>
          </a:p>
          <a:p>
            <a:pPr marL="457200" indent="-457200" algn="just">
              <a:buFont typeface="Wingdings" panose="05000000000000000000" pitchFamily="2" charset="2"/>
              <a:buChar char="q"/>
            </a:pPr>
            <a:endParaRPr lang="en-US" dirty="0"/>
          </a:p>
          <a:p>
            <a:pPr marL="457200" indent="-457200" algn="just">
              <a:buFont typeface="Wingdings" panose="05000000000000000000" pitchFamily="2" charset="2"/>
              <a:buChar char="q"/>
            </a:pPr>
            <a:r>
              <a:rPr lang="en-US" dirty="0"/>
              <a:t>Dunkin’ Donuts debuted its 500th New York City location, a co-branded unit with Dunkin’ Brands’ sibling Baskin-Robbins.</a:t>
            </a:r>
          </a:p>
        </p:txBody>
      </p:sp>
      <p:pic>
        <p:nvPicPr>
          <p:cNvPr id="2" name="Picture 1"/>
          <p:cNvPicPr>
            <a:picLocks noChangeAspect="1"/>
          </p:cNvPicPr>
          <p:nvPr/>
        </p:nvPicPr>
        <p:blipFill>
          <a:blip r:embed="rId2"/>
          <a:stretch>
            <a:fillRect/>
          </a:stretch>
        </p:blipFill>
        <p:spPr>
          <a:xfrm>
            <a:off x="4859449" y="4800600"/>
            <a:ext cx="3370151" cy="129063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Rectangle 5"/>
          <p:cNvSpPr/>
          <p:nvPr/>
        </p:nvSpPr>
        <p:spPr>
          <a:xfrm>
            <a:off x="430951" y="629498"/>
            <a:ext cx="8382000" cy="990600"/>
          </a:xfrm>
          <a:prstGeom prst="rect">
            <a:avLst/>
          </a:prstGeom>
        </p:spPr>
        <p:txBody>
          <a:bodyPr/>
          <a:lstStyle/>
          <a:p>
            <a:pPr>
              <a:spcBef>
                <a:spcPct val="0"/>
              </a:spcBef>
            </a:pPr>
            <a:r>
              <a:rPr lang="en-US" sz="4000" b="1" spc="-100" dirty="0" smtClean="0">
                <a:solidFill>
                  <a:schemeClr val="tx2"/>
                </a:solidFill>
                <a:latin typeface="+mj-lt"/>
                <a:ea typeface="+mj-ea"/>
                <a:cs typeface="+mj-cs"/>
              </a:rPr>
              <a:t>Top Franchises</a:t>
            </a:r>
            <a:endParaRPr lang="en-US" sz="4000" b="1" spc="-100" dirty="0">
              <a:solidFill>
                <a:schemeClr val="tx2"/>
              </a:solidFill>
              <a:latin typeface="+mj-lt"/>
              <a:ea typeface="+mj-ea"/>
              <a:cs typeface="+mj-cs"/>
            </a:endParaRPr>
          </a:p>
        </p:txBody>
      </p:sp>
    </p:spTree>
    <p:extLst>
      <p:ext uri="{BB962C8B-B14F-4D97-AF65-F5344CB8AC3E}">
        <p14:creationId xmlns:p14="http://schemas.microsoft.com/office/powerpoint/2010/main" val="2015862017"/>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810000" y="1828800"/>
            <a:ext cx="4724400" cy="3693319"/>
          </a:xfrm>
          <a:prstGeom prst="rect">
            <a:avLst/>
          </a:prstGeom>
        </p:spPr>
        <p:txBody>
          <a:bodyPr wrap="square">
            <a:spAutoFit/>
          </a:bodyPr>
          <a:lstStyle/>
          <a:p>
            <a:pPr marL="457200" indent="-457200" algn="just">
              <a:buFont typeface="Wingdings" panose="05000000000000000000" pitchFamily="2" charset="2"/>
              <a:buChar char="q"/>
            </a:pPr>
            <a:r>
              <a:rPr lang="en-US" dirty="0"/>
              <a:t>Pizza Hut, Inc., based in Dallas, Texas, is the world’s largest pizza restaurant company. </a:t>
            </a:r>
          </a:p>
          <a:p>
            <a:pPr marL="457200" indent="-457200" algn="just">
              <a:buFont typeface="Wingdings" panose="05000000000000000000" pitchFamily="2" charset="2"/>
              <a:buChar char="q"/>
            </a:pPr>
            <a:endParaRPr lang="en-US" dirty="0"/>
          </a:p>
          <a:p>
            <a:pPr marL="457200" indent="-457200" algn="just">
              <a:buFont typeface="Wingdings" panose="05000000000000000000" pitchFamily="2" charset="2"/>
              <a:buChar char="q"/>
            </a:pPr>
            <a:r>
              <a:rPr lang="en-US" dirty="0"/>
              <a:t>With more than 7,500 restaurants in the United States and over 5,600 restaurants in 90 countries and territories around the world, Pizza Hut is known as “America’s Favorite Pizza.”</a:t>
            </a:r>
          </a:p>
          <a:p>
            <a:pPr marL="457200" indent="-457200" algn="just">
              <a:buFont typeface="Wingdings" panose="05000000000000000000" pitchFamily="2" charset="2"/>
              <a:buChar char="q"/>
            </a:pPr>
            <a:endParaRPr lang="en-US" dirty="0"/>
          </a:p>
          <a:p>
            <a:pPr marL="457200" indent="-457200" algn="just">
              <a:buFont typeface="Wingdings" panose="05000000000000000000" pitchFamily="2" charset="2"/>
              <a:buChar char="q"/>
            </a:pPr>
            <a:r>
              <a:rPr lang="en-US" dirty="0"/>
              <a:t>It is on its way to becoming the largest delivery chicken wing chain with more than 3,000 locations.</a:t>
            </a:r>
          </a:p>
        </p:txBody>
      </p:sp>
      <p:pic>
        <p:nvPicPr>
          <p:cNvPr id="2" name="Picture 1"/>
          <p:cNvPicPr>
            <a:picLocks noChangeAspect="1"/>
          </p:cNvPicPr>
          <p:nvPr/>
        </p:nvPicPr>
        <p:blipFill>
          <a:blip r:embed="rId2"/>
          <a:stretch>
            <a:fillRect/>
          </a:stretch>
        </p:blipFill>
        <p:spPr>
          <a:xfrm>
            <a:off x="654908" y="2362200"/>
            <a:ext cx="2438400" cy="235587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Rectangle 3"/>
          <p:cNvSpPr/>
          <p:nvPr/>
        </p:nvSpPr>
        <p:spPr>
          <a:xfrm>
            <a:off x="430951" y="629498"/>
            <a:ext cx="8382000" cy="990600"/>
          </a:xfrm>
          <a:prstGeom prst="rect">
            <a:avLst/>
          </a:prstGeom>
        </p:spPr>
        <p:txBody>
          <a:bodyPr/>
          <a:lstStyle/>
          <a:p>
            <a:pPr>
              <a:spcBef>
                <a:spcPct val="0"/>
              </a:spcBef>
            </a:pPr>
            <a:r>
              <a:rPr lang="en-US" sz="4000" b="1" spc="-100" dirty="0" smtClean="0">
                <a:solidFill>
                  <a:schemeClr val="tx2"/>
                </a:solidFill>
                <a:latin typeface="+mj-lt"/>
                <a:ea typeface="+mj-ea"/>
                <a:cs typeface="+mj-cs"/>
              </a:rPr>
              <a:t>Top Franchises</a:t>
            </a:r>
            <a:endParaRPr lang="en-US" sz="4000" b="1" spc="-100" dirty="0">
              <a:solidFill>
                <a:schemeClr val="tx2"/>
              </a:solidFill>
              <a:latin typeface="+mj-lt"/>
              <a:ea typeface="+mj-ea"/>
              <a:cs typeface="+mj-cs"/>
            </a:endParaRPr>
          </a:p>
        </p:txBody>
      </p:sp>
    </p:spTree>
    <p:extLst>
      <p:ext uri="{BB962C8B-B14F-4D97-AF65-F5344CB8AC3E}">
        <p14:creationId xmlns:p14="http://schemas.microsoft.com/office/powerpoint/2010/main" val="2397518024"/>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80922" y="1447800"/>
            <a:ext cx="8277045" cy="3970318"/>
          </a:xfrm>
          <a:prstGeom prst="rect">
            <a:avLst/>
          </a:prstGeom>
        </p:spPr>
        <p:txBody>
          <a:bodyPr wrap="square">
            <a:spAutoFit/>
          </a:bodyPr>
          <a:lstStyle/>
          <a:p>
            <a:pPr marL="457200" indent="-457200" algn="just">
              <a:buFont typeface="Wingdings" panose="05000000000000000000" pitchFamily="2" charset="2"/>
              <a:buChar char="q"/>
            </a:pPr>
            <a:r>
              <a:rPr lang="en-US" dirty="0"/>
              <a:t>Chick-fil-A started in 1946, when </a:t>
            </a:r>
            <a:r>
              <a:rPr lang="en-US" dirty="0" err="1"/>
              <a:t>Truett</a:t>
            </a:r>
            <a:r>
              <a:rPr lang="en-US" dirty="0"/>
              <a:t> Cathy opened his first restaurant, Dwarf Grill, in Hapeville, Georgia. </a:t>
            </a:r>
            <a:endParaRPr lang="en-US" dirty="0" smtClean="0"/>
          </a:p>
          <a:p>
            <a:pPr marL="457200" indent="-457200" algn="just">
              <a:buFont typeface="Wingdings" panose="05000000000000000000" pitchFamily="2" charset="2"/>
              <a:buChar char="q"/>
            </a:pPr>
            <a:endParaRPr lang="en-US" dirty="0"/>
          </a:p>
          <a:p>
            <a:pPr marL="457200" indent="-457200" algn="just">
              <a:buFont typeface="Wingdings" panose="05000000000000000000" pitchFamily="2" charset="2"/>
              <a:buChar char="q"/>
            </a:pPr>
            <a:r>
              <a:rPr lang="en-US" dirty="0"/>
              <a:t>Credited with inventing </a:t>
            </a:r>
            <a:r>
              <a:rPr lang="en-US" dirty="0" err="1"/>
              <a:t>Chickfil</a:t>
            </a:r>
            <a:r>
              <a:rPr lang="en-US" dirty="0"/>
              <a:t>-A’s boneless breast of chicken sandwich, Mr. Cathy founded </a:t>
            </a:r>
            <a:r>
              <a:rPr lang="en-US" dirty="0" err="1"/>
              <a:t>Chickfil</a:t>
            </a:r>
            <a:r>
              <a:rPr lang="en-US" dirty="0"/>
              <a:t>-A, Inc., in early 1960 and established restaurants in shopping malls with the opening of the first restaurant at a mall in suburban Atlanta in 1967. </a:t>
            </a:r>
            <a:endParaRPr lang="en-US" dirty="0" smtClean="0"/>
          </a:p>
          <a:p>
            <a:pPr marL="457200" indent="-457200" algn="just">
              <a:buFont typeface="Wingdings" panose="05000000000000000000" pitchFamily="2" charset="2"/>
              <a:buChar char="q"/>
            </a:pPr>
            <a:endParaRPr lang="en-US" dirty="0"/>
          </a:p>
          <a:p>
            <a:pPr marL="457200" indent="-457200" algn="just">
              <a:buFont typeface="Wingdings" panose="05000000000000000000" pitchFamily="2" charset="2"/>
              <a:buChar char="q"/>
            </a:pPr>
            <a:r>
              <a:rPr lang="en-US" dirty="0"/>
              <a:t>Since then, it has steadily grown to become the second largest quick service chicken restaurant chain in the United States, with over 1,700 locations in 39 states and Washington, D.C. </a:t>
            </a:r>
            <a:endParaRPr lang="en-US" dirty="0" smtClean="0"/>
          </a:p>
          <a:p>
            <a:pPr marL="457200" indent="-457200" algn="just">
              <a:buFont typeface="Wingdings" panose="05000000000000000000" pitchFamily="2" charset="2"/>
              <a:buChar char="q"/>
            </a:pPr>
            <a:endParaRPr lang="en-US" dirty="0"/>
          </a:p>
          <a:p>
            <a:pPr marL="457200" indent="-457200" algn="just">
              <a:buFont typeface="Wingdings" panose="05000000000000000000" pitchFamily="2" charset="2"/>
              <a:buChar char="q"/>
            </a:pPr>
            <a:r>
              <a:rPr lang="en-US" dirty="0"/>
              <a:t>In 2012 annual sales were over $4.6 billion. Chick-fi l-A is still privately held and family owned.</a:t>
            </a:r>
          </a:p>
        </p:txBody>
      </p:sp>
      <p:pic>
        <p:nvPicPr>
          <p:cNvPr id="2" name="Picture 1"/>
          <p:cNvPicPr>
            <a:picLocks noChangeAspect="1"/>
          </p:cNvPicPr>
          <p:nvPr/>
        </p:nvPicPr>
        <p:blipFill>
          <a:blip r:embed="rId2"/>
          <a:stretch>
            <a:fillRect/>
          </a:stretch>
        </p:blipFill>
        <p:spPr>
          <a:xfrm>
            <a:off x="3490821" y="5257800"/>
            <a:ext cx="2362200" cy="12336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Rectangle 3"/>
          <p:cNvSpPr/>
          <p:nvPr/>
        </p:nvSpPr>
        <p:spPr>
          <a:xfrm>
            <a:off x="428445" y="609600"/>
            <a:ext cx="8382000" cy="990600"/>
          </a:xfrm>
          <a:prstGeom prst="rect">
            <a:avLst/>
          </a:prstGeom>
        </p:spPr>
        <p:txBody>
          <a:bodyPr/>
          <a:lstStyle/>
          <a:p>
            <a:pPr>
              <a:spcBef>
                <a:spcPct val="0"/>
              </a:spcBef>
            </a:pPr>
            <a:r>
              <a:rPr lang="en-US" sz="4000" b="1" spc="-100" dirty="0" smtClean="0">
                <a:solidFill>
                  <a:schemeClr val="tx2"/>
                </a:solidFill>
                <a:latin typeface="+mj-lt"/>
                <a:ea typeface="+mj-ea"/>
                <a:cs typeface="+mj-cs"/>
              </a:rPr>
              <a:t>Top Franchises</a:t>
            </a:r>
            <a:endParaRPr lang="en-US" sz="4000" b="1" spc="-100" dirty="0">
              <a:solidFill>
                <a:schemeClr val="tx2"/>
              </a:solidFill>
              <a:latin typeface="+mj-lt"/>
              <a:ea typeface="+mj-ea"/>
              <a:cs typeface="+mj-cs"/>
            </a:endParaRPr>
          </a:p>
        </p:txBody>
      </p:sp>
    </p:spTree>
    <p:extLst>
      <p:ext uri="{BB962C8B-B14F-4D97-AF65-F5344CB8AC3E}">
        <p14:creationId xmlns:p14="http://schemas.microsoft.com/office/powerpoint/2010/main" val="2526586414"/>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343400" y="1752600"/>
            <a:ext cx="4038600" cy="4524315"/>
          </a:xfrm>
          <a:prstGeom prst="rect">
            <a:avLst/>
          </a:prstGeom>
        </p:spPr>
        <p:txBody>
          <a:bodyPr wrap="square">
            <a:spAutoFit/>
          </a:bodyPr>
          <a:lstStyle/>
          <a:p>
            <a:pPr marL="457200" indent="-457200" algn="just">
              <a:buFont typeface="Wingdings" panose="05000000000000000000" pitchFamily="2" charset="2"/>
              <a:buChar char="q"/>
            </a:pPr>
            <a:r>
              <a:rPr lang="en-US" dirty="0"/>
              <a:t>Applebee’s Neighborhood Grill and Bar, Inc., founded nearly three decades ago as Applebee’s Services, Inc. operates today the largest casual dining chain. </a:t>
            </a:r>
          </a:p>
          <a:p>
            <a:pPr marL="457200" indent="-457200" algn="just">
              <a:buFont typeface="Wingdings" panose="05000000000000000000" pitchFamily="2" charset="2"/>
              <a:buChar char="q"/>
            </a:pPr>
            <a:endParaRPr lang="en-US" dirty="0"/>
          </a:p>
          <a:p>
            <a:pPr marL="457200" indent="-457200" algn="just">
              <a:buFont typeface="Wingdings" panose="05000000000000000000" pitchFamily="2" charset="2"/>
              <a:buChar char="q"/>
            </a:pPr>
            <a:r>
              <a:rPr lang="en-US" dirty="0"/>
              <a:t>Applebee’s Services, Inc., and its affiliates franchise and operate restaurants under Applebee’s Neighborhood Grill and Bar and area </a:t>
            </a:r>
            <a:r>
              <a:rPr lang="en-US" dirty="0" err="1"/>
              <a:t>DineEquity</a:t>
            </a:r>
            <a:r>
              <a:rPr lang="en-US" dirty="0"/>
              <a:t>, Inc., brand. </a:t>
            </a:r>
          </a:p>
          <a:p>
            <a:pPr marL="457200" indent="-457200" algn="just">
              <a:buFont typeface="Wingdings" panose="05000000000000000000" pitchFamily="2" charset="2"/>
              <a:buChar char="q"/>
            </a:pPr>
            <a:endParaRPr lang="en-US" dirty="0"/>
          </a:p>
          <a:p>
            <a:pPr marL="457200" indent="-457200" algn="just">
              <a:buFont typeface="Wingdings" panose="05000000000000000000" pitchFamily="2" charset="2"/>
              <a:buChar char="q"/>
            </a:pPr>
            <a:r>
              <a:rPr lang="en-US" dirty="0"/>
              <a:t>After selling 33 locations to franchise in 2012, it reached its goal of becoming an almost-all-franchised brand.</a:t>
            </a:r>
          </a:p>
        </p:txBody>
      </p:sp>
      <p:pic>
        <p:nvPicPr>
          <p:cNvPr id="3" name="Picture 2"/>
          <p:cNvPicPr>
            <a:picLocks noChangeAspect="1"/>
          </p:cNvPicPr>
          <p:nvPr/>
        </p:nvPicPr>
        <p:blipFill>
          <a:blip r:embed="rId2"/>
          <a:stretch>
            <a:fillRect/>
          </a:stretch>
        </p:blipFill>
        <p:spPr>
          <a:xfrm>
            <a:off x="428445" y="2096219"/>
            <a:ext cx="3289074" cy="240235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Rectangle 3"/>
          <p:cNvSpPr/>
          <p:nvPr/>
        </p:nvSpPr>
        <p:spPr>
          <a:xfrm>
            <a:off x="428445" y="609600"/>
            <a:ext cx="8382000" cy="990600"/>
          </a:xfrm>
          <a:prstGeom prst="rect">
            <a:avLst/>
          </a:prstGeom>
        </p:spPr>
        <p:txBody>
          <a:bodyPr/>
          <a:lstStyle/>
          <a:p>
            <a:pPr>
              <a:spcBef>
                <a:spcPct val="0"/>
              </a:spcBef>
            </a:pPr>
            <a:r>
              <a:rPr lang="en-US" sz="4000" b="1" spc="-100" dirty="0" smtClean="0">
                <a:solidFill>
                  <a:schemeClr val="tx2"/>
                </a:solidFill>
                <a:latin typeface="+mj-lt"/>
                <a:ea typeface="+mj-ea"/>
                <a:cs typeface="+mj-cs"/>
              </a:rPr>
              <a:t>Top Franchises</a:t>
            </a:r>
            <a:endParaRPr lang="en-US" sz="4000" b="1" spc="-100" dirty="0">
              <a:solidFill>
                <a:schemeClr val="tx2"/>
              </a:solidFill>
              <a:latin typeface="+mj-lt"/>
              <a:ea typeface="+mj-ea"/>
              <a:cs typeface="+mj-cs"/>
            </a:endParaRPr>
          </a:p>
        </p:txBody>
      </p:sp>
    </p:spTree>
    <p:extLst>
      <p:ext uri="{BB962C8B-B14F-4D97-AF65-F5344CB8AC3E}">
        <p14:creationId xmlns:p14="http://schemas.microsoft.com/office/powerpoint/2010/main" val="2849886761"/>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38200"/>
            <a:ext cx="7848600" cy="2460625"/>
          </a:xfrm>
        </p:spPr>
        <p:txBody>
          <a:bodyPr/>
          <a:lstStyle/>
          <a:p>
            <a:r>
              <a:rPr lang="en-US" b="1" dirty="0"/>
              <a:t>Pros and Cons of Franchising</a:t>
            </a:r>
            <a:endParaRPr lang="en-US" dirty="0"/>
          </a:p>
        </p:txBody>
      </p:sp>
      <p:sp>
        <p:nvSpPr>
          <p:cNvPr id="3" name="Subtitle 2"/>
          <p:cNvSpPr>
            <a:spLocks noGrp="1"/>
          </p:cNvSpPr>
          <p:nvPr>
            <p:ph type="subTitle" idx="1"/>
          </p:nvPr>
        </p:nvSpPr>
        <p:spPr/>
        <p:txBody>
          <a:bodyPr/>
          <a:lstStyle/>
          <a:p>
            <a:r>
              <a:rPr lang="en-US" dirty="0"/>
              <a:t>Chapter 3</a:t>
            </a:r>
          </a:p>
        </p:txBody>
      </p:sp>
    </p:spTree>
    <p:extLst>
      <p:ext uri="{BB962C8B-B14F-4D97-AF65-F5344CB8AC3E}">
        <p14:creationId xmlns:p14="http://schemas.microsoft.com/office/powerpoint/2010/main" val="3088293948"/>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533400"/>
            <a:ext cx="8382000" cy="5210826"/>
          </a:xfrm>
        </p:spPr>
        <p:txBody>
          <a:bodyPr>
            <a:normAutofit/>
          </a:bodyPr>
          <a:lstStyle/>
          <a:p>
            <a:pPr marL="0" indent="0" algn="just">
              <a:buNone/>
            </a:pPr>
            <a:r>
              <a:rPr lang="en-US" b="1" i="1" dirty="0"/>
              <a:t>“When we first started franchising, our mission was simple – successful and satisfied partners as a means to develop our concept. Over the years, our franchises partners have been invaluable sources of capital, talent and local market knowledge, and Panera is committed to rewarding their success with personalized support and attention from the company. The close relationships we build with our franchisees are unique and intentional. By requiring our franchise partners to own multiple cafes, we create partnerships where both sides are heavily invested and connected to the brand.” </a:t>
            </a:r>
            <a:endParaRPr lang="en-US" b="1" i="1" dirty="0" smtClean="0"/>
          </a:p>
          <a:p>
            <a:pPr marL="0" indent="0" algn="just">
              <a:buNone/>
            </a:pPr>
            <a:endParaRPr lang="en-US" b="1" i="1" dirty="0" smtClean="0"/>
          </a:p>
          <a:p>
            <a:pPr marL="0" indent="0" algn="r">
              <a:buNone/>
            </a:pPr>
            <a:r>
              <a:rPr lang="en-US" b="1" dirty="0" smtClean="0"/>
              <a:t>– </a:t>
            </a:r>
            <a:r>
              <a:rPr lang="en-US" b="1" dirty="0"/>
              <a:t>Todd Burns, VP, Franchise Operations</a:t>
            </a:r>
            <a:endParaRPr lang="en-US" dirty="0"/>
          </a:p>
          <a:p>
            <a:endParaRPr lang="en-US" dirty="0"/>
          </a:p>
        </p:txBody>
      </p:sp>
      <p:pic>
        <p:nvPicPr>
          <p:cNvPr id="1026" name="Picture 2" descr="PAN-RGB"/>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39000" y="5486400"/>
            <a:ext cx="1295400" cy="12405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76222252"/>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457200" y="533400"/>
            <a:ext cx="8229600" cy="990600"/>
          </a:xfrm>
          <a:prstGeom prst="rect">
            <a:avLst/>
          </a:prstGeom>
        </p:spPr>
        <p:txBody>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en-US" b="1" dirty="0" smtClean="0"/>
              <a:t>Two Unique Features</a:t>
            </a:r>
            <a:endParaRPr lang="en-US" b="1" dirty="0"/>
          </a:p>
        </p:txBody>
      </p:sp>
      <p:graphicFrame>
        <p:nvGraphicFramePr>
          <p:cNvPr id="8" name="Diagram 7"/>
          <p:cNvGraphicFramePr/>
          <p:nvPr>
            <p:extLst>
              <p:ext uri="{D42A27DB-BD31-4B8C-83A1-F6EECF244321}">
                <p14:modId xmlns:p14="http://schemas.microsoft.com/office/powerpoint/2010/main" val="391958705"/>
              </p:ext>
            </p:extLst>
          </p:nvPr>
        </p:nvGraphicFramePr>
        <p:xfrm>
          <a:off x="429768" y="1295400"/>
          <a:ext cx="8229600" cy="5105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93958422"/>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Introduction to the Chapter</a:t>
            </a:r>
            <a:endParaRPr lang="en-US" b="1" dirty="0"/>
          </a:p>
        </p:txBody>
      </p:sp>
      <p:graphicFrame>
        <p:nvGraphicFramePr>
          <p:cNvPr id="6" name="Diagram 5"/>
          <p:cNvGraphicFramePr/>
          <p:nvPr>
            <p:extLst>
              <p:ext uri="{D42A27DB-BD31-4B8C-83A1-F6EECF244321}">
                <p14:modId xmlns:p14="http://schemas.microsoft.com/office/powerpoint/2010/main" val="3600520124"/>
              </p:ext>
            </p:extLst>
          </p:nvPr>
        </p:nvGraphicFramePr>
        <p:xfrm>
          <a:off x="304800" y="1524000"/>
          <a:ext cx="8534400" cy="4876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39047186"/>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972" y="762000"/>
            <a:ext cx="2362200" cy="2286000"/>
          </a:xfrm>
        </p:spPr>
        <p:txBody>
          <a:bodyPr/>
          <a:lstStyle/>
          <a:p>
            <a:r>
              <a:rPr lang="en-US" b="1" dirty="0"/>
              <a:t>Franchisees are buying an established business with loyal </a:t>
            </a:r>
            <a:r>
              <a:rPr lang="en-US" b="1" dirty="0" smtClean="0"/>
              <a:t>customers</a:t>
            </a:r>
            <a:endParaRPr lang="en-US" dirty="0"/>
          </a:p>
        </p:txBody>
      </p:sp>
      <p:sp>
        <p:nvSpPr>
          <p:cNvPr id="6" name="Rectangle 5"/>
          <p:cNvSpPr/>
          <p:nvPr/>
        </p:nvSpPr>
        <p:spPr>
          <a:xfrm>
            <a:off x="-174171" y="5715000"/>
            <a:ext cx="2794000" cy="646331"/>
          </a:xfrm>
          <a:prstGeom prst="rect">
            <a:avLst/>
          </a:prstGeom>
        </p:spPr>
        <p:txBody>
          <a:bodyPr wrap="square">
            <a:spAutoFit/>
          </a:bodyPr>
          <a:lstStyle/>
          <a:p>
            <a:pPr algn="r"/>
            <a:r>
              <a:rPr lang="en-US" i="1" dirty="0" smtClean="0"/>
              <a:t>Table 3.1 Advantages of Franchising </a:t>
            </a:r>
            <a:endParaRPr lang="en-US" i="1" dirty="0"/>
          </a:p>
        </p:txBody>
      </p:sp>
      <p:graphicFrame>
        <p:nvGraphicFramePr>
          <p:cNvPr id="10" name="Content Placeholder 9"/>
          <p:cNvGraphicFramePr>
            <a:graphicFrameLocks noGrp="1"/>
          </p:cNvGraphicFramePr>
          <p:nvPr>
            <p:ph idx="1"/>
            <p:extLst>
              <p:ext uri="{D42A27DB-BD31-4B8C-83A1-F6EECF244321}">
                <p14:modId xmlns:p14="http://schemas.microsoft.com/office/powerpoint/2010/main" val="1529743128"/>
              </p:ext>
            </p:extLst>
          </p:nvPr>
        </p:nvGraphicFramePr>
        <p:xfrm>
          <a:off x="3048000" y="685800"/>
          <a:ext cx="5791200" cy="5943604"/>
        </p:xfrm>
        <a:graphic>
          <a:graphicData uri="http://schemas.openxmlformats.org/drawingml/2006/table">
            <a:tbl>
              <a:tblPr firstCol="1" bandRow="1">
                <a:tableStyleId>{21E4AEA4-8DFA-4A89-87EB-49C32662AFE0}</a:tableStyleId>
              </a:tblPr>
              <a:tblGrid>
                <a:gridCol w="1775968"/>
                <a:gridCol w="4015232"/>
              </a:tblGrid>
              <a:tr h="377947">
                <a:tc rowSpan="10">
                  <a:txBody>
                    <a:bodyPr/>
                    <a:lstStyle/>
                    <a:p>
                      <a:r>
                        <a:rPr lang="en-US" sz="1800" kern="1200" dirty="0" smtClean="0">
                          <a:effectLst/>
                        </a:rPr>
                        <a:t>To Franchisee </a:t>
                      </a:r>
                      <a:endParaRPr lang="en-US" dirty="0"/>
                    </a:p>
                  </a:txBody>
                  <a:tcPr anchor="ctr">
                    <a:lnB w="12700" cap="flat" cmpd="sng" algn="ctr">
                      <a:solidFill>
                        <a:schemeClr val="tx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effectLst/>
                        </a:rPr>
                        <a:t>Established concept</a:t>
                      </a:r>
                      <a:endParaRPr lang="en-US" sz="1600" kern="1200" dirty="0" smtClean="0">
                        <a:solidFill>
                          <a:schemeClr val="dk1"/>
                        </a:solidFill>
                        <a:effectLst/>
                        <a:latin typeface="+mn-lt"/>
                        <a:ea typeface="+mn-ea"/>
                        <a:cs typeface="+mn-cs"/>
                      </a:endParaRPr>
                    </a:p>
                  </a:txBody>
                  <a:tcPr/>
                </a:tc>
              </a:tr>
              <a:tr h="377947">
                <a:tc vMerge="1">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effectLst/>
                        </a:rPr>
                        <a:t>Tools for success</a:t>
                      </a:r>
                      <a:endParaRPr lang="en-US" sz="1600" dirty="0"/>
                    </a:p>
                  </a:txBody>
                  <a:tcPr/>
                </a:tc>
              </a:tr>
              <a:tr h="377947">
                <a:tc vMerge="1">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effectLst/>
                        </a:rPr>
                        <a:t>Technical and managerial help</a:t>
                      </a:r>
                      <a:endParaRPr lang="en-US" sz="1600" dirty="0"/>
                    </a:p>
                  </a:txBody>
                  <a:tcPr/>
                </a:tc>
              </a:tr>
              <a:tr h="652346">
                <a:tc vMerge="1">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effectLst/>
                        </a:rPr>
                        <a:t>Standards and quality control Minimum risk</a:t>
                      </a:r>
                      <a:endParaRPr lang="en-US" sz="1600" dirty="0"/>
                    </a:p>
                  </a:txBody>
                  <a:tcPr/>
                </a:tc>
              </a:tr>
              <a:tr h="377947">
                <a:tc vMerge="1">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effectLst/>
                        </a:rPr>
                        <a:t>Less operating capital</a:t>
                      </a:r>
                      <a:endParaRPr lang="en-US" sz="1600" dirty="0"/>
                    </a:p>
                  </a:txBody>
                  <a:tcPr/>
                </a:tc>
              </a:tr>
              <a:tr h="377947">
                <a:tc vMerge="1">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effectLst/>
                        </a:rPr>
                        <a:t>Access to credit</a:t>
                      </a:r>
                      <a:endParaRPr lang="en-US" sz="1600" dirty="0"/>
                    </a:p>
                  </a:txBody>
                  <a:tcPr/>
                </a:tc>
              </a:tr>
              <a:tr h="377947">
                <a:tc vMerge="1">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effectLst/>
                        </a:rPr>
                        <a:t>Comparative assessment</a:t>
                      </a:r>
                      <a:endParaRPr lang="en-US" sz="1600" dirty="0"/>
                    </a:p>
                  </a:txBody>
                  <a:tcPr/>
                </a:tc>
              </a:tr>
              <a:tr h="377947">
                <a:tc vMerge="1">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effectLst/>
                        </a:rPr>
                        <a:t>Research and development </a:t>
                      </a:r>
                      <a:endParaRPr lang="en-US" sz="1600" dirty="0"/>
                    </a:p>
                  </a:txBody>
                  <a:tcPr/>
                </a:tc>
              </a:tr>
              <a:tr h="377947">
                <a:tc vMerge="1">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effectLst/>
                        </a:rPr>
                        <a:t>Advertisement and promotion</a:t>
                      </a:r>
                      <a:endParaRPr lang="en-US" sz="1600" dirty="0"/>
                    </a:p>
                  </a:txBody>
                  <a:tcPr/>
                </a:tc>
              </a:tr>
              <a:tr h="377947">
                <a:tc vMerge="1">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effectLst/>
                        </a:rPr>
                        <a:t>Other unique opportunities</a:t>
                      </a:r>
                      <a:endParaRPr lang="en-US" sz="1600" dirty="0"/>
                    </a:p>
                  </a:txBody>
                  <a:tcPr>
                    <a:lnB w="12700" cap="flat" cmpd="sng" algn="ctr">
                      <a:solidFill>
                        <a:schemeClr val="tx2"/>
                      </a:solidFill>
                      <a:prstDash val="solid"/>
                      <a:round/>
                      <a:headEnd type="none" w="med" len="med"/>
                      <a:tailEnd type="none" w="med" len="med"/>
                    </a:lnB>
                  </a:tcPr>
                </a:tc>
              </a:tr>
              <a:tr h="377947">
                <a:tc rowSpan="5">
                  <a:txBody>
                    <a:bodyPr/>
                    <a:lstStyle/>
                    <a:p>
                      <a:r>
                        <a:rPr lang="en-US" sz="1800" kern="1200" dirty="0" smtClean="0">
                          <a:effectLst/>
                        </a:rPr>
                        <a:t>To Franchisor</a:t>
                      </a:r>
                      <a:endParaRPr lang="en-US" dirty="0"/>
                    </a:p>
                  </a:txBody>
                  <a:tcPr anchor="ctr">
                    <a:lnT w="12700" cap="flat" cmpd="sng" algn="ctr">
                      <a:solidFill>
                        <a:schemeClr val="tx2"/>
                      </a:solidFill>
                      <a:prstDash val="solid"/>
                      <a:round/>
                      <a:headEnd type="none" w="med" len="med"/>
                      <a:tailEnd type="none" w="med" len="med"/>
                    </a:lnT>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effectLst/>
                        </a:rPr>
                        <a:t>Business expansion</a:t>
                      </a:r>
                      <a:endParaRPr lang="en-US" sz="1600" kern="1200" dirty="0" smtClean="0">
                        <a:solidFill>
                          <a:schemeClr val="dk1"/>
                        </a:solidFill>
                        <a:effectLst/>
                        <a:latin typeface="+mn-lt"/>
                        <a:ea typeface="+mn-ea"/>
                        <a:cs typeface="+mn-cs"/>
                      </a:endParaRPr>
                    </a:p>
                  </a:txBody>
                  <a:tcPr>
                    <a:lnT w="12700" cap="flat" cmpd="sng" algn="ctr">
                      <a:solidFill>
                        <a:schemeClr val="tx2"/>
                      </a:solidFill>
                      <a:prstDash val="solid"/>
                      <a:round/>
                      <a:headEnd type="none" w="med" len="med"/>
                      <a:tailEnd type="none" w="med" len="med"/>
                    </a:lnT>
                  </a:tcPr>
                </a:tc>
              </a:tr>
              <a:tr h="377947">
                <a:tc vMerge="1">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effectLst/>
                        </a:rPr>
                        <a:t>Buying power</a:t>
                      </a:r>
                      <a:endParaRPr lang="en-US" sz="1600" kern="1200" dirty="0" smtClean="0">
                        <a:solidFill>
                          <a:schemeClr val="dk1"/>
                        </a:solidFill>
                        <a:effectLst/>
                        <a:latin typeface="+mn-lt"/>
                        <a:ea typeface="+mn-ea"/>
                        <a:cs typeface="+mn-cs"/>
                      </a:endParaRPr>
                    </a:p>
                  </a:txBody>
                  <a:tcPr/>
                </a:tc>
              </a:tr>
              <a:tr h="377947">
                <a:tc vMerge="1">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effectLst/>
                        </a:rPr>
                        <a:t>Operational convenience</a:t>
                      </a:r>
                      <a:endParaRPr lang="en-US" sz="1600" kern="1200" dirty="0" smtClean="0">
                        <a:solidFill>
                          <a:schemeClr val="dk1"/>
                        </a:solidFill>
                        <a:effectLst/>
                        <a:latin typeface="+mn-lt"/>
                        <a:ea typeface="+mn-ea"/>
                        <a:cs typeface="+mn-cs"/>
                      </a:endParaRPr>
                    </a:p>
                  </a:txBody>
                  <a:tcPr/>
                </a:tc>
              </a:tr>
              <a:tr h="377947">
                <a:tc vMerge="1">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effectLst/>
                        </a:rPr>
                        <a:t>Franchisee’s contribution</a:t>
                      </a:r>
                      <a:endParaRPr lang="en-US" sz="1600" kern="1200" dirty="0" smtClean="0">
                        <a:solidFill>
                          <a:schemeClr val="dk1"/>
                        </a:solidFill>
                        <a:effectLst/>
                        <a:latin typeface="+mn-lt"/>
                        <a:ea typeface="+mn-ea"/>
                        <a:cs typeface="+mn-cs"/>
                      </a:endParaRPr>
                    </a:p>
                  </a:txBody>
                  <a:tcPr/>
                </a:tc>
              </a:tr>
              <a:tr h="377947">
                <a:tc vMerge="1">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effectLst/>
                        </a:rPr>
                        <a:t>Motivation and expansion</a:t>
                      </a:r>
                      <a:endParaRPr lang="en-US" sz="1600" kern="1200" dirty="0" smtClean="0">
                        <a:solidFill>
                          <a:schemeClr val="dk1"/>
                        </a:solidFill>
                        <a:effectLst/>
                        <a:latin typeface="+mn-lt"/>
                        <a:ea typeface="+mn-ea"/>
                        <a:cs typeface="+mn-cs"/>
                      </a:endParaRPr>
                    </a:p>
                  </a:txBody>
                  <a:tcPr/>
                </a:tc>
              </a:tr>
            </a:tbl>
          </a:graphicData>
        </a:graphic>
      </p:graphicFrame>
    </p:spTree>
    <p:extLst>
      <p:ext uri="{BB962C8B-B14F-4D97-AF65-F5344CB8AC3E}">
        <p14:creationId xmlns:p14="http://schemas.microsoft.com/office/powerpoint/2010/main" val="2067686136"/>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5100" y="762000"/>
            <a:ext cx="2438400" cy="2725724"/>
          </a:xfrm>
        </p:spPr>
        <p:txBody>
          <a:bodyPr/>
          <a:lstStyle/>
          <a:p>
            <a:r>
              <a:rPr lang="en-US" b="1" dirty="0" smtClean="0"/>
              <a:t>Many </a:t>
            </a:r>
            <a:r>
              <a:rPr lang="en-US" b="1" dirty="0"/>
              <a:t>of these disadvantages may be traced to the relationship between the franchisors and the </a:t>
            </a:r>
            <a:r>
              <a:rPr lang="en-US" b="1" dirty="0" smtClean="0"/>
              <a:t>franchisees. </a:t>
            </a:r>
            <a:endParaRPr lang="en-US" b="1" dirty="0"/>
          </a:p>
        </p:txBody>
      </p:sp>
      <p:sp>
        <p:nvSpPr>
          <p:cNvPr id="6" name="Rectangle 5"/>
          <p:cNvSpPr/>
          <p:nvPr/>
        </p:nvSpPr>
        <p:spPr>
          <a:xfrm>
            <a:off x="25400" y="5791200"/>
            <a:ext cx="2717800" cy="646331"/>
          </a:xfrm>
          <a:prstGeom prst="rect">
            <a:avLst/>
          </a:prstGeom>
        </p:spPr>
        <p:txBody>
          <a:bodyPr wrap="square">
            <a:spAutoFit/>
          </a:bodyPr>
          <a:lstStyle/>
          <a:p>
            <a:pPr algn="r"/>
            <a:r>
              <a:rPr lang="en-US" i="1" dirty="0" smtClean="0"/>
              <a:t>Table 3.2 Disadvantages of Franchising </a:t>
            </a:r>
            <a:endParaRPr lang="en-US" i="1" dirty="0"/>
          </a:p>
        </p:txBody>
      </p:sp>
      <p:graphicFrame>
        <p:nvGraphicFramePr>
          <p:cNvPr id="10" name="Content Placeholder 9"/>
          <p:cNvGraphicFramePr>
            <a:graphicFrameLocks noGrp="1"/>
          </p:cNvGraphicFramePr>
          <p:nvPr>
            <p:ph idx="1"/>
            <p:extLst>
              <p:ext uri="{D42A27DB-BD31-4B8C-83A1-F6EECF244321}">
                <p14:modId xmlns:p14="http://schemas.microsoft.com/office/powerpoint/2010/main" val="1950781541"/>
              </p:ext>
            </p:extLst>
          </p:nvPr>
        </p:nvGraphicFramePr>
        <p:xfrm>
          <a:off x="3048000" y="685801"/>
          <a:ext cx="5791200" cy="5751728"/>
        </p:xfrm>
        <a:graphic>
          <a:graphicData uri="http://schemas.openxmlformats.org/drawingml/2006/table">
            <a:tbl>
              <a:tblPr firstCol="1" bandRow="1">
                <a:tableStyleId>{21E4AEA4-8DFA-4A89-87EB-49C32662AFE0}</a:tableStyleId>
              </a:tblPr>
              <a:tblGrid>
                <a:gridCol w="1775968"/>
                <a:gridCol w="4015232"/>
              </a:tblGrid>
              <a:tr h="419038">
                <a:tc rowSpan="8">
                  <a:txBody>
                    <a:bodyPr/>
                    <a:lstStyle/>
                    <a:p>
                      <a:r>
                        <a:rPr lang="en-US" sz="1800" kern="1200" dirty="0" smtClean="0">
                          <a:effectLst/>
                        </a:rPr>
                        <a:t>To Franchisee </a:t>
                      </a:r>
                      <a:endParaRPr lang="en-US" dirty="0"/>
                    </a:p>
                  </a:txBody>
                  <a:tcPr anchor="ctr">
                    <a:lnB w="12700" cap="flat" cmpd="sng" algn="ctr">
                      <a:solidFill>
                        <a:schemeClr val="tx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dk1"/>
                          </a:solidFill>
                          <a:effectLst/>
                          <a:latin typeface="+mn-lt"/>
                          <a:ea typeface="+mn-ea"/>
                          <a:cs typeface="+mn-cs"/>
                        </a:rPr>
                        <a:t>Unfulfilled expectations</a:t>
                      </a:r>
                    </a:p>
                  </a:txBody>
                  <a:tcPr/>
                </a:tc>
              </a:tr>
              <a:tr h="419038">
                <a:tc vMerge="1">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dk1"/>
                          </a:solidFill>
                          <a:effectLst/>
                          <a:latin typeface="+mn-lt"/>
                          <a:ea typeface="+mn-ea"/>
                          <a:cs typeface="+mn-cs"/>
                        </a:rPr>
                        <a:t>Lack of freedom</a:t>
                      </a:r>
                    </a:p>
                  </a:txBody>
                  <a:tcPr/>
                </a:tc>
              </a:tr>
              <a:tr h="723272">
                <a:tc vMerge="1">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dk1"/>
                          </a:solidFill>
                          <a:effectLst/>
                          <a:latin typeface="+mn-lt"/>
                          <a:ea typeface="+mn-ea"/>
                          <a:cs typeface="+mn-cs"/>
                        </a:rPr>
                        <a:t>Advertisement and promotion practices</a:t>
                      </a:r>
                    </a:p>
                  </a:txBody>
                  <a:tcPr/>
                </a:tc>
              </a:tr>
              <a:tr h="419038">
                <a:tc vMerge="1">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dk1"/>
                          </a:solidFill>
                          <a:effectLst/>
                          <a:latin typeface="+mn-lt"/>
                          <a:ea typeface="+mn-ea"/>
                          <a:cs typeface="+mn-cs"/>
                        </a:rPr>
                        <a:t>Cost of services</a:t>
                      </a:r>
                    </a:p>
                  </a:txBody>
                  <a:tcPr/>
                </a:tc>
              </a:tr>
              <a:tr h="419038">
                <a:tc vMerge="1">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dk1"/>
                          </a:solidFill>
                          <a:effectLst/>
                          <a:latin typeface="+mn-lt"/>
                          <a:ea typeface="+mn-ea"/>
                          <a:cs typeface="+mn-cs"/>
                        </a:rPr>
                        <a:t>Overdependence</a:t>
                      </a:r>
                    </a:p>
                  </a:txBody>
                  <a:tcPr/>
                </a:tc>
              </a:tr>
              <a:tr h="419038">
                <a:tc vMerge="1">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dk1"/>
                          </a:solidFill>
                          <a:effectLst/>
                          <a:latin typeface="+mn-lt"/>
                          <a:ea typeface="+mn-ea"/>
                          <a:cs typeface="+mn-cs"/>
                        </a:rPr>
                        <a:t>Monotony and lack of challenge</a:t>
                      </a:r>
                    </a:p>
                  </a:txBody>
                  <a:tcPr/>
                </a:tc>
              </a:tr>
              <a:tr h="419038">
                <a:tc vMerge="1">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dk1"/>
                          </a:solidFill>
                          <a:effectLst/>
                          <a:latin typeface="+mn-lt"/>
                          <a:ea typeface="+mn-ea"/>
                          <a:cs typeface="+mn-cs"/>
                        </a:rPr>
                        <a:t>Termination and renewal</a:t>
                      </a:r>
                    </a:p>
                  </a:txBody>
                  <a:tcPr/>
                </a:tc>
              </a:tr>
              <a:tr h="419038">
                <a:tc vMerge="1">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dk1"/>
                          </a:solidFill>
                          <a:effectLst/>
                          <a:latin typeface="+mn-lt"/>
                          <a:ea typeface="+mn-ea"/>
                          <a:cs typeface="+mn-cs"/>
                        </a:rPr>
                        <a:t>Other problems</a:t>
                      </a:r>
                    </a:p>
                  </a:txBody>
                  <a:tcPr>
                    <a:lnB w="12700" cap="flat" cmpd="sng" algn="ctr">
                      <a:solidFill>
                        <a:schemeClr val="tx2"/>
                      </a:solidFill>
                      <a:prstDash val="solid"/>
                      <a:round/>
                      <a:headEnd type="none" w="med" len="med"/>
                      <a:tailEnd type="none" w="med" len="med"/>
                    </a:lnB>
                  </a:tcPr>
                </a:tc>
              </a:tr>
              <a:tr h="419038">
                <a:tc rowSpan="5">
                  <a:txBody>
                    <a:bodyPr/>
                    <a:lstStyle/>
                    <a:p>
                      <a:r>
                        <a:rPr lang="en-US" sz="1800" kern="1200" dirty="0" smtClean="0">
                          <a:effectLst/>
                        </a:rPr>
                        <a:t>To Franchisor</a:t>
                      </a:r>
                      <a:endParaRPr lang="en-US" dirty="0"/>
                    </a:p>
                  </a:txBody>
                  <a:tcPr anchor="ctr">
                    <a:lnT w="12700" cap="flat" cmpd="sng" algn="ctr">
                      <a:solidFill>
                        <a:schemeClr val="tx2"/>
                      </a:solidFill>
                      <a:prstDash val="solid"/>
                      <a:round/>
                      <a:headEnd type="none" w="med" len="med"/>
                      <a:tailEnd type="none" w="med" len="med"/>
                    </a:lnT>
                  </a:tcPr>
                </a:tc>
                <a:tc>
                  <a:txBody>
                    <a:bodyPr/>
                    <a:lstStyle/>
                    <a:p>
                      <a:r>
                        <a:rPr lang="en-US" sz="1600" kern="1200" dirty="0" smtClean="0">
                          <a:solidFill>
                            <a:schemeClr val="dk1"/>
                          </a:solidFill>
                          <a:effectLst/>
                          <a:latin typeface="+mn-lt"/>
                          <a:ea typeface="+mn-ea"/>
                          <a:cs typeface="+mn-cs"/>
                        </a:rPr>
                        <a:t>Lack of freedom</a:t>
                      </a:r>
                      <a:endParaRPr lang="en-US" sz="1600" kern="1200" dirty="0">
                        <a:solidFill>
                          <a:schemeClr val="dk1"/>
                        </a:solidFill>
                        <a:effectLst/>
                        <a:latin typeface="+mn-lt"/>
                        <a:ea typeface="+mn-ea"/>
                        <a:cs typeface="+mn-cs"/>
                      </a:endParaRPr>
                    </a:p>
                  </a:txBody>
                  <a:tcPr>
                    <a:lnT w="12700" cap="flat" cmpd="sng" algn="ctr">
                      <a:solidFill>
                        <a:schemeClr val="tx2"/>
                      </a:solidFill>
                      <a:prstDash val="solid"/>
                      <a:round/>
                      <a:headEnd type="none" w="med" len="med"/>
                      <a:tailEnd type="none" w="med" len="med"/>
                    </a:lnT>
                  </a:tcPr>
                </a:tc>
              </a:tr>
              <a:tr h="419038">
                <a:tc vMerge="1">
                  <a:txBody>
                    <a:bodyPr/>
                    <a:lstStyle/>
                    <a:p>
                      <a:endParaRPr lang="en-US" dirty="0"/>
                    </a:p>
                  </a:txBody>
                  <a:tcPr/>
                </a:tc>
                <a:tc>
                  <a:txBody>
                    <a:bodyPr/>
                    <a:lstStyle/>
                    <a:p>
                      <a:r>
                        <a:rPr lang="en-US" sz="1600" kern="1200" dirty="0" smtClean="0">
                          <a:solidFill>
                            <a:schemeClr val="dk1"/>
                          </a:solidFill>
                          <a:effectLst/>
                          <a:latin typeface="+mn-lt"/>
                          <a:ea typeface="+mn-ea"/>
                          <a:cs typeface="+mn-cs"/>
                        </a:rPr>
                        <a:t>Franchisee’s financial situation</a:t>
                      </a:r>
                      <a:endParaRPr lang="en-US" sz="1600" kern="1200" dirty="0">
                        <a:solidFill>
                          <a:schemeClr val="dk1"/>
                        </a:solidFill>
                        <a:effectLst/>
                        <a:latin typeface="+mn-lt"/>
                        <a:ea typeface="+mn-ea"/>
                        <a:cs typeface="+mn-cs"/>
                      </a:endParaRPr>
                    </a:p>
                  </a:txBody>
                  <a:tcPr/>
                </a:tc>
              </a:tr>
              <a:tr h="419038">
                <a:tc vMerge="1">
                  <a:txBody>
                    <a:bodyPr/>
                    <a:lstStyle/>
                    <a:p>
                      <a:endParaRPr lang="en-US" dirty="0"/>
                    </a:p>
                  </a:txBody>
                  <a:tcPr/>
                </a:tc>
                <a:tc>
                  <a:txBody>
                    <a:bodyPr/>
                    <a:lstStyle/>
                    <a:p>
                      <a:r>
                        <a:rPr lang="en-US" sz="1600" kern="1200" dirty="0" smtClean="0">
                          <a:solidFill>
                            <a:schemeClr val="dk1"/>
                          </a:solidFill>
                          <a:effectLst/>
                          <a:latin typeface="+mn-lt"/>
                          <a:ea typeface="+mn-ea"/>
                          <a:cs typeface="+mn-cs"/>
                        </a:rPr>
                        <a:t>Franchisee recruitment and selection</a:t>
                      </a:r>
                      <a:endParaRPr lang="en-US" sz="1600" kern="1200" dirty="0">
                        <a:solidFill>
                          <a:schemeClr val="dk1"/>
                        </a:solidFill>
                        <a:effectLst/>
                        <a:latin typeface="+mn-lt"/>
                        <a:ea typeface="+mn-ea"/>
                        <a:cs typeface="+mn-cs"/>
                      </a:endParaRPr>
                    </a:p>
                  </a:txBody>
                  <a:tcPr/>
                </a:tc>
              </a:tr>
              <a:tr h="419038">
                <a:tc vMerge="1">
                  <a:txBody>
                    <a:bodyPr/>
                    <a:lstStyle/>
                    <a:p>
                      <a:endParaRPr lang="en-US" dirty="0"/>
                    </a:p>
                  </a:txBody>
                  <a:tcPr/>
                </a:tc>
                <a:tc>
                  <a:txBody>
                    <a:bodyPr/>
                    <a:lstStyle/>
                    <a:p>
                      <a:r>
                        <a:rPr lang="en-US" sz="1600" kern="1200" dirty="0" smtClean="0">
                          <a:solidFill>
                            <a:schemeClr val="dk1"/>
                          </a:solidFill>
                          <a:effectLst/>
                          <a:latin typeface="+mn-lt"/>
                          <a:ea typeface="+mn-ea"/>
                          <a:cs typeface="+mn-cs"/>
                        </a:rPr>
                        <a:t>Franchisee retention</a:t>
                      </a:r>
                      <a:endParaRPr lang="en-US" sz="1600" kern="1200" dirty="0">
                        <a:solidFill>
                          <a:schemeClr val="dk1"/>
                        </a:solidFill>
                        <a:effectLst/>
                        <a:latin typeface="+mn-lt"/>
                        <a:ea typeface="+mn-ea"/>
                        <a:cs typeface="+mn-cs"/>
                      </a:endParaRPr>
                    </a:p>
                  </a:txBody>
                  <a:tcPr/>
                </a:tc>
              </a:tr>
              <a:tr h="419038">
                <a:tc vMerge="1">
                  <a:txBody>
                    <a:bodyPr/>
                    <a:lstStyle/>
                    <a:p>
                      <a:endParaRPr lang="en-US" dirty="0"/>
                    </a:p>
                  </a:txBody>
                  <a:tcPr/>
                </a:tc>
                <a:tc>
                  <a:txBody>
                    <a:bodyPr/>
                    <a:lstStyle/>
                    <a:p>
                      <a:r>
                        <a:rPr lang="en-US" sz="1600" kern="1200" dirty="0" smtClean="0">
                          <a:solidFill>
                            <a:schemeClr val="dk1"/>
                          </a:solidFill>
                          <a:effectLst/>
                          <a:latin typeface="+mn-lt"/>
                          <a:ea typeface="+mn-ea"/>
                          <a:cs typeface="+mn-cs"/>
                        </a:rPr>
                        <a:t>Communication </a:t>
                      </a:r>
                      <a:endParaRPr lang="en-US" sz="1600" kern="1200" dirty="0">
                        <a:solidFill>
                          <a:schemeClr val="dk1"/>
                        </a:solidFill>
                        <a:effectLst/>
                        <a:latin typeface="+mn-lt"/>
                        <a:ea typeface="+mn-ea"/>
                        <a:cs typeface="+mn-cs"/>
                      </a:endParaRPr>
                    </a:p>
                  </a:txBody>
                  <a:tcPr/>
                </a:tc>
              </a:tr>
            </a:tbl>
          </a:graphicData>
        </a:graphic>
      </p:graphicFrame>
    </p:spTree>
    <p:extLst>
      <p:ext uri="{BB962C8B-B14F-4D97-AF65-F5344CB8AC3E}">
        <p14:creationId xmlns:p14="http://schemas.microsoft.com/office/powerpoint/2010/main" val="965627271"/>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4152" y="762000"/>
            <a:ext cx="2139696" cy="1261872"/>
          </a:xfrm>
        </p:spPr>
        <p:txBody>
          <a:bodyPr/>
          <a:lstStyle/>
          <a:p>
            <a:r>
              <a:rPr lang="en-US" b="1" dirty="0"/>
              <a:t>Case Study:</a:t>
            </a:r>
            <a:r>
              <a:rPr lang="en-US" dirty="0"/>
              <a:t/>
            </a:r>
            <a:br>
              <a:rPr lang="en-US" dirty="0"/>
            </a:br>
            <a:endParaRPr lang="en-US" dirty="0"/>
          </a:p>
        </p:txBody>
      </p:sp>
      <p:sp>
        <p:nvSpPr>
          <p:cNvPr id="4" name="Text Placeholder 3"/>
          <p:cNvSpPr>
            <a:spLocks noGrp="1"/>
          </p:cNvSpPr>
          <p:nvPr>
            <p:ph type="body" sz="half" idx="2"/>
          </p:nvPr>
        </p:nvSpPr>
        <p:spPr>
          <a:xfrm>
            <a:off x="454152" y="1752600"/>
            <a:ext cx="2139696" cy="4243615"/>
          </a:xfrm>
        </p:spPr>
        <p:txBody>
          <a:bodyPr>
            <a:normAutofit/>
          </a:bodyPr>
          <a:lstStyle/>
          <a:p>
            <a:r>
              <a:rPr lang="en-US" sz="1800" b="1" dirty="0"/>
              <a:t>Panera Bread’s Loyalty Programs</a:t>
            </a:r>
          </a:p>
        </p:txBody>
      </p:sp>
      <p:pic>
        <p:nvPicPr>
          <p:cNvPr id="5" name="Picture 2" descr="Generic_ExteriorCafe001_Corp"/>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l="7071" r="7071"/>
          <a:stretch>
            <a:fillRect/>
          </a:stretch>
        </p:blipFill>
        <p:spPr bwMode="auto">
          <a:xfrm>
            <a:off x="2971800" y="923778"/>
            <a:ext cx="5715000" cy="5324622"/>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457200" y="5569803"/>
            <a:ext cx="2438400" cy="830997"/>
          </a:xfrm>
          <a:prstGeom prst="rect">
            <a:avLst/>
          </a:prstGeom>
        </p:spPr>
        <p:txBody>
          <a:bodyPr wrap="square">
            <a:spAutoFit/>
          </a:bodyPr>
          <a:lstStyle/>
          <a:p>
            <a:r>
              <a:rPr lang="en-US" dirty="0"/>
              <a:t>A typical Panera Bread </a:t>
            </a:r>
            <a:r>
              <a:rPr lang="en-US" dirty="0" smtClean="0"/>
              <a:t>Restaurant</a:t>
            </a:r>
            <a:endParaRPr lang="en-US" i="1" dirty="0"/>
          </a:p>
          <a:p>
            <a:endParaRPr lang="en-US" sz="1200" i="1" dirty="0"/>
          </a:p>
        </p:txBody>
      </p:sp>
      <p:sp>
        <p:nvSpPr>
          <p:cNvPr id="7" name="Rectangle 6"/>
          <p:cNvSpPr/>
          <p:nvPr/>
        </p:nvSpPr>
        <p:spPr>
          <a:xfrm>
            <a:off x="6324600" y="6337995"/>
            <a:ext cx="2422458" cy="276999"/>
          </a:xfrm>
          <a:prstGeom prst="rect">
            <a:avLst/>
          </a:prstGeom>
        </p:spPr>
        <p:txBody>
          <a:bodyPr wrap="none">
            <a:spAutoFit/>
          </a:bodyPr>
          <a:lstStyle/>
          <a:p>
            <a:pPr lvl="0"/>
            <a:r>
              <a:rPr lang="en-US" sz="1200" i="1" dirty="0">
                <a:solidFill>
                  <a:prstClr val="black"/>
                </a:solidFill>
              </a:rPr>
              <a:t>[</a:t>
            </a:r>
            <a:r>
              <a:rPr lang="en-US" sz="1200" i="1" dirty="0" smtClean="0">
                <a:solidFill>
                  <a:prstClr val="black"/>
                </a:solidFill>
              </a:rPr>
              <a:t>Photo </a:t>
            </a:r>
            <a:r>
              <a:rPr lang="en-US" sz="1200" i="1" dirty="0">
                <a:solidFill>
                  <a:prstClr val="black"/>
                </a:solidFill>
              </a:rPr>
              <a:t>courtesy of Panera, LLC.]</a:t>
            </a:r>
          </a:p>
        </p:txBody>
      </p:sp>
    </p:spTree>
    <p:extLst>
      <p:ext uri="{BB962C8B-B14F-4D97-AF65-F5344CB8AC3E}">
        <p14:creationId xmlns:p14="http://schemas.microsoft.com/office/powerpoint/2010/main" val="368372759"/>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Panera Bread Franchise</a:t>
            </a:r>
            <a:endParaRPr lang="en-US" dirty="0"/>
          </a:p>
        </p:txBody>
      </p:sp>
      <p:sp>
        <p:nvSpPr>
          <p:cNvPr id="3" name="Content Placeholder 2"/>
          <p:cNvSpPr>
            <a:spLocks noGrp="1"/>
          </p:cNvSpPr>
          <p:nvPr>
            <p:ph idx="1"/>
          </p:nvPr>
        </p:nvSpPr>
        <p:spPr/>
        <p:txBody>
          <a:bodyPr>
            <a:normAutofit/>
          </a:bodyPr>
          <a:lstStyle/>
          <a:p>
            <a:pPr marL="274320" lvl="1" indent="0" algn="just">
              <a:buNone/>
            </a:pPr>
            <a:r>
              <a:rPr lang="en-US" dirty="0" smtClean="0"/>
              <a:t>(a) Panera </a:t>
            </a:r>
            <a:r>
              <a:rPr lang="en-US" dirty="0"/>
              <a:t>Bread does not sell single-unit franchises, so it is not possible to open just one bakery-cafe. Rather, they have chosen to develop by selling market areas that require the franchise developer to open a number of units, typically 15 bakery-cafes in a period of six years and </a:t>
            </a:r>
            <a:endParaRPr lang="en-US" dirty="0" smtClean="0"/>
          </a:p>
          <a:p>
            <a:pPr marL="274320" lvl="1" indent="0">
              <a:buNone/>
            </a:pPr>
            <a:endParaRPr lang="en-US" dirty="0" smtClean="0"/>
          </a:p>
          <a:p>
            <a:pPr marL="274320" lvl="1" indent="0" algn="just">
              <a:buNone/>
            </a:pPr>
            <a:r>
              <a:rPr lang="en-US" dirty="0" smtClean="0"/>
              <a:t>(</a:t>
            </a:r>
            <a:r>
              <a:rPr lang="en-US" dirty="0"/>
              <a:t>b</a:t>
            </a:r>
            <a:r>
              <a:rPr lang="en-US" dirty="0" smtClean="0"/>
              <a:t>) </a:t>
            </a:r>
            <a:r>
              <a:rPr lang="en-US" dirty="0"/>
              <a:t>prospective franchisees must be well-capitalized to open bakery-cafes and meet this aggressive development schedule in addition to having a proven track record as excellent multi-unit restaurant operators. In addition there are several capital and resource requirements which must be met in order to be considered for franchises. </a:t>
            </a:r>
          </a:p>
          <a:p>
            <a:endParaRPr lang="en-US" dirty="0"/>
          </a:p>
        </p:txBody>
      </p:sp>
    </p:spTree>
    <p:extLst>
      <p:ext uri="{BB962C8B-B14F-4D97-AF65-F5344CB8AC3E}">
        <p14:creationId xmlns:p14="http://schemas.microsoft.com/office/powerpoint/2010/main" val="3363962059"/>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Panera Bread Innovation</a:t>
            </a:r>
            <a:endParaRPr lang="en-US" dirty="0"/>
          </a:p>
        </p:txBody>
      </p:sp>
      <p:sp>
        <p:nvSpPr>
          <p:cNvPr id="4" name="Text Placeholder 3"/>
          <p:cNvSpPr>
            <a:spLocks noGrp="1"/>
          </p:cNvSpPr>
          <p:nvPr>
            <p:ph type="body" idx="1"/>
          </p:nvPr>
        </p:nvSpPr>
        <p:spPr/>
        <p:txBody>
          <a:bodyPr/>
          <a:lstStyle/>
          <a:p>
            <a:r>
              <a:rPr lang="en-US" b="1" dirty="0" smtClean="0"/>
              <a:t>Loyalty Program</a:t>
            </a:r>
            <a:endParaRPr lang="en-US" b="1" dirty="0"/>
          </a:p>
        </p:txBody>
      </p:sp>
      <p:sp>
        <p:nvSpPr>
          <p:cNvPr id="3" name="Content Placeholder 2"/>
          <p:cNvSpPr>
            <a:spLocks noGrp="1"/>
          </p:cNvSpPr>
          <p:nvPr>
            <p:ph sz="half" idx="2"/>
          </p:nvPr>
        </p:nvSpPr>
        <p:spPr>
          <a:xfrm>
            <a:off x="457200" y="2438400"/>
            <a:ext cx="3931920" cy="3200400"/>
          </a:xfrm>
        </p:spPr>
        <p:txBody>
          <a:bodyPr>
            <a:normAutofit/>
          </a:bodyPr>
          <a:lstStyle/>
          <a:p>
            <a:pPr marL="0" indent="0" algn="just">
              <a:buNone/>
            </a:pPr>
            <a:r>
              <a:rPr lang="en-US" sz="2200" dirty="0" smtClean="0"/>
              <a:t>The chain's </a:t>
            </a:r>
            <a:r>
              <a:rPr lang="en-US" sz="2200" dirty="0"/>
              <a:t>biggest innovation was opening pay-what-you-can cafes -- with no set prices, just suggested donations -- in markets that were struggling economically, such as Detroit, Michigan and St. Louis, Missouri (</a:t>
            </a:r>
            <a:r>
              <a:rPr lang="en-US" sz="2200" dirty="0" err="1"/>
              <a:t>Gasparro</a:t>
            </a:r>
            <a:r>
              <a:rPr lang="en-US" sz="2200" dirty="0"/>
              <a:t>, 2013). </a:t>
            </a:r>
            <a:endParaRPr lang="en-US" sz="2200" dirty="0" smtClean="0"/>
          </a:p>
          <a:p>
            <a:pPr algn="just"/>
            <a:endParaRPr lang="en-US" dirty="0"/>
          </a:p>
          <a:p>
            <a:endParaRPr lang="en-US" dirty="0"/>
          </a:p>
        </p:txBody>
      </p:sp>
      <p:sp>
        <p:nvSpPr>
          <p:cNvPr id="5" name="Text Placeholder 4"/>
          <p:cNvSpPr>
            <a:spLocks noGrp="1"/>
          </p:cNvSpPr>
          <p:nvPr>
            <p:ph type="body" sz="quarter" idx="3"/>
          </p:nvPr>
        </p:nvSpPr>
        <p:spPr/>
        <p:txBody>
          <a:bodyPr/>
          <a:lstStyle/>
          <a:p>
            <a:r>
              <a:rPr lang="en-US" b="1" dirty="0" smtClean="0"/>
              <a:t>Results</a:t>
            </a:r>
            <a:endParaRPr lang="en-US" b="1" dirty="0"/>
          </a:p>
        </p:txBody>
      </p:sp>
      <p:sp>
        <p:nvSpPr>
          <p:cNvPr id="6" name="Content Placeholder 5"/>
          <p:cNvSpPr>
            <a:spLocks noGrp="1"/>
          </p:cNvSpPr>
          <p:nvPr>
            <p:ph sz="quarter" idx="4"/>
          </p:nvPr>
        </p:nvSpPr>
        <p:spPr/>
        <p:txBody>
          <a:bodyPr>
            <a:normAutofit fontScale="92500" lnSpcReduction="10000"/>
          </a:bodyPr>
          <a:lstStyle/>
          <a:p>
            <a:pPr marL="0" indent="0" algn="just">
              <a:buNone/>
            </a:pPr>
            <a:r>
              <a:rPr lang="en-US" dirty="0"/>
              <a:t>20 percent of patrons paying more than the suggested donation; and another 20 percent gave less or nothing; and 60 percent left the suggested amount.  The café found that they were breaking even by this promotion thereby taking in about 80 percent of the retail value of the food, enough to pay </a:t>
            </a:r>
            <a:r>
              <a:rPr lang="en-US" dirty="0" smtClean="0"/>
              <a:t>expenses.</a:t>
            </a:r>
            <a:endParaRPr lang="en-US" dirty="0"/>
          </a:p>
          <a:p>
            <a:endParaRPr lang="en-US" dirty="0"/>
          </a:p>
        </p:txBody>
      </p:sp>
    </p:spTree>
    <p:extLst>
      <p:ext uri="{BB962C8B-B14F-4D97-AF65-F5344CB8AC3E}">
        <p14:creationId xmlns:p14="http://schemas.microsoft.com/office/powerpoint/2010/main" val="20377100"/>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Panera Bread Loyalty Program</a:t>
            </a:r>
            <a:endParaRPr lang="en-US" dirty="0"/>
          </a:p>
        </p:txBody>
      </p:sp>
      <p:sp>
        <p:nvSpPr>
          <p:cNvPr id="3" name="Content Placeholder 2"/>
          <p:cNvSpPr>
            <a:spLocks noGrp="1"/>
          </p:cNvSpPr>
          <p:nvPr>
            <p:ph idx="1"/>
          </p:nvPr>
        </p:nvSpPr>
        <p:spPr>
          <a:xfrm>
            <a:off x="457200" y="1905000"/>
            <a:ext cx="8229600" cy="4419600"/>
          </a:xfrm>
        </p:spPr>
        <p:txBody>
          <a:bodyPr>
            <a:normAutofit/>
          </a:bodyPr>
          <a:lstStyle/>
          <a:p>
            <a:pPr marL="0" indent="0">
              <a:buNone/>
            </a:pPr>
            <a:endParaRPr lang="en-US" dirty="0" smtClean="0"/>
          </a:p>
          <a:p>
            <a:pPr marL="0" indent="0">
              <a:buNone/>
            </a:pPr>
            <a:endParaRPr lang="en-US" dirty="0"/>
          </a:p>
          <a:p>
            <a:pPr marL="0" indent="0" algn="just">
              <a:buNone/>
            </a:pPr>
            <a:r>
              <a:rPr lang="en-US" dirty="0"/>
              <a:t>This program was considered as a loyalty program rather than a discount program.  In any case, they serviced over one million people in those cafes. Panera’s loyalty program, launched in 2010 grew to 14 million members by 2013, representing 45% of their customer transactions (</a:t>
            </a:r>
            <a:r>
              <a:rPr lang="en-US" dirty="0" err="1"/>
              <a:t>Gasparro</a:t>
            </a:r>
            <a:r>
              <a:rPr lang="en-US" dirty="0"/>
              <a:t>, 2013).</a:t>
            </a:r>
          </a:p>
          <a:p>
            <a:endParaRPr lang="en-US" dirty="0"/>
          </a:p>
        </p:txBody>
      </p:sp>
    </p:spTree>
    <p:extLst>
      <p:ext uri="{BB962C8B-B14F-4D97-AF65-F5344CB8AC3E}">
        <p14:creationId xmlns:p14="http://schemas.microsoft.com/office/powerpoint/2010/main" val="3997590699"/>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Conclusion</a:t>
            </a:r>
            <a:endParaRPr lang="en-US" b="1"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508478981"/>
              </p:ext>
            </p:extLst>
          </p:nvPr>
        </p:nvGraphicFramePr>
        <p:xfrm>
          <a:off x="3200400" y="1219200"/>
          <a:ext cx="5334000" cy="49228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6409364"/>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4800" b="1" dirty="0" smtClean="0"/>
              <a:t>Franchising Agreements and Legal Documentation</a:t>
            </a:r>
            <a:endParaRPr lang="en-US" sz="4800" b="1" dirty="0"/>
          </a:p>
        </p:txBody>
      </p:sp>
      <p:sp>
        <p:nvSpPr>
          <p:cNvPr id="3" name="Subtitle 2"/>
          <p:cNvSpPr>
            <a:spLocks noGrp="1"/>
          </p:cNvSpPr>
          <p:nvPr>
            <p:ph type="subTitle" idx="1"/>
          </p:nvPr>
        </p:nvSpPr>
        <p:spPr/>
        <p:txBody>
          <a:bodyPr/>
          <a:lstStyle/>
          <a:p>
            <a:r>
              <a:rPr lang="en-US" dirty="0" smtClean="0"/>
              <a:t>Chapter 4</a:t>
            </a:r>
            <a:endParaRPr lang="en-US" dirty="0"/>
          </a:p>
        </p:txBody>
      </p:sp>
    </p:spTree>
    <p:extLst>
      <p:ext uri="{BB962C8B-B14F-4D97-AF65-F5344CB8AC3E}">
        <p14:creationId xmlns:p14="http://schemas.microsoft.com/office/powerpoint/2010/main" val="341123638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752600"/>
            <a:ext cx="8153400" cy="4572000"/>
          </a:xfrm>
        </p:spPr>
        <p:txBody>
          <a:bodyPr>
            <a:normAutofit/>
          </a:bodyPr>
          <a:lstStyle/>
          <a:p>
            <a:pPr marL="0" indent="0" algn="just">
              <a:buNone/>
            </a:pPr>
            <a:r>
              <a:rPr lang="en-US" b="1" i="1" dirty="0"/>
              <a:t>There is no substitute for checking the track record of a franchisor by personally talking to at least 100 prior purchasers </a:t>
            </a:r>
            <a:endParaRPr lang="en-US" b="1" i="1" dirty="0" smtClean="0"/>
          </a:p>
          <a:p>
            <a:pPr marL="0" indent="0">
              <a:buNone/>
            </a:pPr>
            <a:endParaRPr lang="en-US" b="1" i="1" dirty="0" smtClean="0"/>
          </a:p>
          <a:p>
            <a:pPr marL="0" indent="0">
              <a:buNone/>
            </a:pPr>
            <a:endParaRPr lang="en-US" b="1" i="1" dirty="0"/>
          </a:p>
          <a:p>
            <a:pPr marL="0" indent="0">
              <a:buNone/>
            </a:pPr>
            <a:endParaRPr lang="en-US" b="1" i="1" dirty="0" smtClean="0"/>
          </a:p>
          <a:p>
            <a:pPr marL="0" indent="0">
              <a:buNone/>
            </a:pPr>
            <a:endParaRPr lang="en-US" b="1" i="1" dirty="0" smtClean="0"/>
          </a:p>
          <a:p>
            <a:pPr marL="0" indent="0">
              <a:buNone/>
            </a:pPr>
            <a:endParaRPr lang="en-US" b="1" i="1" dirty="0"/>
          </a:p>
          <a:p>
            <a:pPr marL="0" indent="0" algn="r">
              <a:buNone/>
            </a:pPr>
            <a:r>
              <a:rPr lang="en-US" b="1" dirty="0" smtClean="0"/>
              <a:t>- </a:t>
            </a:r>
            <a:r>
              <a:rPr lang="en-US" b="1" dirty="0"/>
              <a:t>FTC [Federal Trade Commission]</a:t>
            </a:r>
            <a:endParaRPr lang="en-US" dirty="0"/>
          </a:p>
          <a:p>
            <a:endParaRPr lang="en-US" dirty="0"/>
          </a:p>
        </p:txBody>
      </p:sp>
    </p:spTree>
    <p:extLst>
      <p:ext uri="{BB962C8B-B14F-4D97-AF65-F5344CB8AC3E}">
        <p14:creationId xmlns:p14="http://schemas.microsoft.com/office/powerpoint/2010/main" val="19206712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77795" y="2362200"/>
            <a:ext cx="8229600" cy="2831544"/>
          </a:xfrm>
          <a:prstGeom prst="rect">
            <a:avLst/>
          </a:prstGeom>
        </p:spPr>
        <p:txBody>
          <a:bodyPr wrap="square">
            <a:spAutoFit/>
          </a:bodyPr>
          <a:lstStyle/>
          <a:p>
            <a:pPr marL="342900" indent="-342900" algn="just">
              <a:buFont typeface="Wingdings" panose="05000000000000000000" pitchFamily="2" charset="2"/>
              <a:buChar char="ü"/>
            </a:pPr>
            <a:endParaRPr lang="en-US" sz="2000" dirty="0"/>
          </a:p>
          <a:p>
            <a:pPr marL="519113" indent="-519113" algn="just">
              <a:buFont typeface="Wingdings" panose="05000000000000000000" pitchFamily="2" charset="2"/>
              <a:buChar char="q"/>
            </a:pPr>
            <a:r>
              <a:rPr lang="en-US" sz="2000" dirty="0"/>
              <a:t>The </a:t>
            </a:r>
            <a:r>
              <a:rPr lang="en-US" sz="2000" b="1" dirty="0"/>
              <a:t>U.S. Department of Commerce </a:t>
            </a:r>
            <a:r>
              <a:rPr lang="en-US" sz="2000" dirty="0"/>
              <a:t>defines franchising “as a method of doing business by which a franchisee is granted the right to engage in offering, selling, or distributing goods or services under a marketing format which is designed by the franchisor.  The franchisor permits the franchisee to use the franchisor’s trademark, name and advertising</a:t>
            </a:r>
            <a:r>
              <a:rPr lang="en-US" sz="2000" dirty="0" smtClean="0"/>
              <a:t>.”</a:t>
            </a:r>
          </a:p>
          <a:p>
            <a:pPr marL="519113" indent="-519113" algn="just">
              <a:buFont typeface="Wingdings" panose="05000000000000000000" pitchFamily="2" charset="2"/>
              <a:buChar char="q"/>
            </a:pPr>
            <a:endParaRPr lang="en-US" sz="2000" dirty="0"/>
          </a:p>
          <a:p>
            <a:endParaRPr lang="en-US" dirty="0"/>
          </a:p>
        </p:txBody>
      </p:sp>
      <p:sp>
        <p:nvSpPr>
          <p:cNvPr id="3" name="Title 1"/>
          <p:cNvSpPr txBox="1">
            <a:spLocks/>
          </p:cNvSpPr>
          <p:nvPr/>
        </p:nvSpPr>
        <p:spPr>
          <a:xfrm>
            <a:off x="457200" y="533400"/>
            <a:ext cx="8229600" cy="990600"/>
          </a:xfrm>
          <a:prstGeom prst="rect">
            <a:avLst/>
          </a:prstGeom>
        </p:spPr>
        <p:txBody>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en-US" b="1" dirty="0" smtClean="0"/>
              <a:t>Definitions, continued…</a:t>
            </a:r>
            <a:endParaRPr lang="en-US" b="1" dirty="0"/>
          </a:p>
        </p:txBody>
      </p:sp>
    </p:spTree>
    <p:extLst>
      <p:ext uri="{BB962C8B-B14F-4D97-AF65-F5344CB8AC3E}">
        <p14:creationId xmlns:p14="http://schemas.microsoft.com/office/powerpoint/2010/main" val="59270507"/>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Introduction to the Chapter</a:t>
            </a:r>
            <a:endParaRPr lang="en-US" b="1" dirty="0"/>
          </a:p>
        </p:txBody>
      </p:sp>
      <p:sp>
        <p:nvSpPr>
          <p:cNvPr id="3" name="Content Placeholder 2"/>
          <p:cNvSpPr>
            <a:spLocks noGrp="1"/>
          </p:cNvSpPr>
          <p:nvPr>
            <p:ph idx="1"/>
          </p:nvPr>
        </p:nvSpPr>
        <p:spPr>
          <a:xfrm>
            <a:off x="457200" y="1600200"/>
            <a:ext cx="8229600" cy="5029200"/>
          </a:xfrm>
        </p:spPr>
        <p:txBody>
          <a:bodyPr anchor="ctr">
            <a:normAutofit fontScale="85000" lnSpcReduction="10000"/>
          </a:bodyPr>
          <a:lstStyle/>
          <a:p>
            <a:pPr marL="457200" indent="-457200">
              <a:buClrTx/>
              <a:buFont typeface="Wingdings" panose="05000000000000000000" pitchFamily="2" charset="2"/>
              <a:buChar char="q"/>
            </a:pPr>
            <a:r>
              <a:rPr lang="en-US" dirty="0"/>
              <a:t>Franchising is a legal contract between a franchisor and a franchisee. Therefore, all laws pertaining to contractual agreements apply to franchising. </a:t>
            </a:r>
            <a:endParaRPr lang="en-US" dirty="0" smtClean="0"/>
          </a:p>
          <a:p>
            <a:pPr marL="0" indent="0">
              <a:buClrTx/>
              <a:buNone/>
            </a:pPr>
            <a:endParaRPr lang="en-US" dirty="0" smtClean="0"/>
          </a:p>
          <a:p>
            <a:pPr marL="457200" indent="-457200">
              <a:buClrTx/>
              <a:buFont typeface="Wingdings" panose="05000000000000000000" pitchFamily="2" charset="2"/>
              <a:buChar char="q"/>
            </a:pPr>
            <a:r>
              <a:rPr lang="en-US" dirty="0" smtClean="0"/>
              <a:t>Additional </a:t>
            </a:r>
            <a:r>
              <a:rPr lang="en-US" dirty="0"/>
              <a:t>laws pertain to franchising and deal with the franchisor-franchisee relationship; these exist at both the federal and state level. </a:t>
            </a:r>
            <a:endParaRPr lang="en-US" dirty="0" smtClean="0"/>
          </a:p>
          <a:p>
            <a:pPr marL="0" indent="0">
              <a:buClrTx/>
              <a:buNone/>
            </a:pPr>
            <a:endParaRPr lang="en-US" dirty="0" smtClean="0"/>
          </a:p>
          <a:p>
            <a:pPr marL="457200" indent="-457200">
              <a:buClrTx/>
              <a:buFont typeface="Wingdings" panose="05000000000000000000" pitchFamily="2" charset="2"/>
              <a:buChar char="q"/>
            </a:pPr>
            <a:r>
              <a:rPr lang="en-US" dirty="0" smtClean="0"/>
              <a:t>The </a:t>
            </a:r>
            <a:r>
              <a:rPr lang="en-US" dirty="0"/>
              <a:t>major trade regulation rule under the jurisdiction of the Federal trade Commission (FTC) is referred to as the </a:t>
            </a:r>
            <a:r>
              <a:rPr lang="en-US" b="1" i="1" dirty="0"/>
              <a:t>Franchise Rule</a:t>
            </a:r>
            <a:r>
              <a:rPr lang="en-US" b="1" dirty="0" smtClean="0"/>
              <a:t>.</a:t>
            </a:r>
          </a:p>
          <a:p>
            <a:pPr marL="0" indent="0">
              <a:buClrTx/>
              <a:buNone/>
            </a:pPr>
            <a:endParaRPr lang="en-US" b="1" dirty="0" smtClean="0"/>
          </a:p>
          <a:p>
            <a:pPr marL="457200" indent="-457200">
              <a:buClrTx/>
              <a:buFont typeface="Wingdings" panose="05000000000000000000" pitchFamily="2" charset="2"/>
              <a:buChar char="q"/>
            </a:pPr>
            <a:r>
              <a:rPr lang="en-US" dirty="0"/>
              <a:t>The FTC’s Franchise Rule was adopted in response to widespread evidence of deceptive and unfair practices in connection with the sale of franchises. These practices may occur when prospective franchisees lack a ready means of obtaining essential and reliable information about their proposed business investment.</a:t>
            </a:r>
            <a:endParaRPr lang="en-US" b="1" dirty="0"/>
          </a:p>
          <a:p>
            <a:endParaRPr lang="en-US" dirty="0"/>
          </a:p>
        </p:txBody>
      </p:sp>
    </p:spTree>
    <p:extLst>
      <p:ext uri="{BB962C8B-B14F-4D97-AF65-F5344CB8AC3E}">
        <p14:creationId xmlns:p14="http://schemas.microsoft.com/office/powerpoint/2010/main" val="258317489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90600"/>
          </a:xfrm>
        </p:spPr>
        <p:txBody>
          <a:bodyPr>
            <a:normAutofit fontScale="90000"/>
          </a:bodyPr>
          <a:lstStyle/>
          <a:p>
            <a:r>
              <a:rPr lang="en-US" b="1" dirty="0" smtClean="0"/>
              <a:t>History Overview of Franchise Rule</a:t>
            </a:r>
            <a:endParaRPr lang="en-US"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812906124"/>
              </p:ext>
            </p:extLst>
          </p:nvPr>
        </p:nvGraphicFramePr>
        <p:xfrm>
          <a:off x="152400" y="1371600"/>
          <a:ext cx="8839200" cy="39908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4"/>
          <p:cNvSpPr/>
          <p:nvPr/>
        </p:nvSpPr>
        <p:spPr>
          <a:xfrm>
            <a:off x="152400" y="5362470"/>
            <a:ext cx="8839200" cy="1354217"/>
          </a:xfrm>
          <a:prstGeom prst="rect">
            <a:avLst/>
          </a:prstGeom>
        </p:spPr>
        <p:txBody>
          <a:bodyPr wrap="square">
            <a:spAutoFit/>
          </a:bodyPr>
          <a:lstStyle/>
          <a:p>
            <a:pPr algn="just"/>
            <a:r>
              <a:rPr lang="en-US" sz="1600" dirty="0"/>
              <a:t>Since July 1, 2007, franchisors could comply with the FTC’s disclosure requirements by using any one of the following formats: (1) the original Franchise Rule; (2) the Uniform Franchise Offering Circular (“UFOC”); or (3) the amended Franchise Rule. Once a franchisor selects a disclosure format, it must use that format and no other. </a:t>
            </a:r>
            <a:endParaRPr lang="en-US" sz="1600" dirty="0" smtClean="0"/>
          </a:p>
          <a:p>
            <a:pPr algn="just"/>
            <a:r>
              <a:rPr lang="en-US" sz="1600" b="1" dirty="0" smtClean="0"/>
              <a:t>As </a:t>
            </a:r>
            <a:r>
              <a:rPr lang="en-US" sz="1600" b="1" dirty="0"/>
              <a:t>of July 1, 2008, however, all franchisors must use only the amended Franchise Rule</a:t>
            </a:r>
            <a:r>
              <a:rPr lang="en-US" b="1" dirty="0"/>
              <a:t>. </a:t>
            </a:r>
          </a:p>
        </p:txBody>
      </p:sp>
    </p:spTree>
    <p:extLst>
      <p:ext uri="{BB962C8B-B14F-4D97-AF65-F5344CB8AC3E}">
        <p14:creationId xmlns:p14="http://schemas.microsoft.com/office/powerpoint/2010/main" val="104710364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Types of Relationships Covered by the Amended Rule</a:t>
            </a:r>
            <a:endParaRPr lang="en-US" b="1" dirty="0"/>
          </a:p>
        </p:txBody>
      </p:sp>
      <p:sp>
        <p:nvSpPr>
          <p:cNvPr id="3" name="Content Placeholder 2"/>
          <p:cNvSpPr>
            <a:spLocks noGrp="1"/>
          </p:cNvSpPr>
          <p:nvPr>
            <p:ph idx="1"/>
          </p:nvPr>
        </p:nvSpPr>
        <p:spPr>
          <a:xfrm>
            <a:off x="457200" y="1752600"/>
            <a:ext cx="8305800" cy="4876800"/>
          </a:xfrm>
        </p:spPr>
        <p:txBody>
          <a:bodyPr>
            <a:normAutofit fontScale="92500" lnSpcReduction="10000"/>
          </a:bodyPr>
          <a:lstStyle/>
          <a:p>
            <a:pPr marL="0" indent="0" algn="just">
              <a:buNone/>
            </a:pPr>
            <a:r>
              <a:rPr lang="en-US" dirty="0"/>
              <a:t>The amended Rule covers the offer and sale of franchises</a:t>
            </a:r>
            <a:r>
              <a:rPr lang="en-US" dirty="0" smtClean="0"/>
              <a:t>.</a:t>
            </a:r>
          </a:p>
          <a:p>
            <a:pPr marL="0" indent="0" algn="just">
              <a:buNone/>
            </a:pPr>
            <a:endParaRPr lang="en-US" dirty="0"/>
          </a:p>
          <a:p>
            <a:pPr marL="0" indent="0" algn="just">
              <a:buNone/>
            </a:pPr>
            <a:r>
              <a:rPr lang="en-US" dirty="0" smtClean="0"/>
              <a:t>As </a:t>
            </a:r>
            <a:r>
              <a:rPr lang="en-US" dirty="0"/>
              <a:t>under the original Rule, a commercial business arrangement is a “franchise” if it satisfies three definitional elements. Specifically, the franchisor must: </a:t>
            </a:r>
          </a:p>
          <a:p>
            <a:pPr algn="just"/>
            <a:endParaRPr lang="en-US" dirty="0"/>
          </a:p>
          <a:p>
            <a:pPr marL="457200" indent="-457200" algn="just">
              <a:buClrTx/>
              <a:buFont typeface="Wingdings" panose="05000000000000000000" pitchFamily="2" charset="2"/>
              <a:buChar char="q"/>
            </a:pPr>
            <a:r>
              <a:rPr lang="en-US" dirty="0" smtClean="0"/>
              <a:t>Promise </a:t>
            </a:r>
            <a:r>
              <a:rPr lang="en-US" dirty="0"/>
              <a:t>to provide a </a:t>
            </a:r>
            <a:r>
              <a:rPr lang="en-US" b="1" dirty="0"/>
              <a:t>trademark</a:t>
            </a:r>
            <a:r>
              <a:rPr lang="en-US" dirty="0"/>
              <a:t> or other commercial symbol; </a:t>
            </a:r>
            <a:endParaRPr lang="en-US" dirty="0" smtClean="0"/>
          </a:p>
          <a:p>
            <a:pPr marL="0" indent="0" algn="just">
              <a:buClrTx/>
              <a:buNone/>
            </a:pPr>
            <a:endParaRPr lang="en-US" dirty="0"/>
          </a:p>
          <a:p>
            <a:pPr marL="457200" indent="-457200" algn="just">
              <a:buClrTx/>
              <a:buFont typeface="Wingdings" panose="05000000000000000000" pitchFamily="2" charset="2"/>
              <a:buChar char="q"/>
            </a:pPr>
            <a:r>
              <a:rPr lang="en-US" dirty="0" smtClean="0"/>
              <a:t>Promise </a:t>
            </a:r>
            <a:r>
              <a:rPr lang="en-US" dirty="0"/>
              <a:t>to exercise </a:t>
            </a:r>
            <a:r>
              <a:rPr lang="en-US" b="1" dirty="0"/>
              <a:t>significant control </a:t>
            </a:r>
            <a:r>
              <a:rPr lang="en-US" dirty="0"/>
              <a:t>or provide significant assistance in </a:t>
            </a:r>
            <a:r>
              <a:rPr lang="en-US" dirty="0" smtClean="0"/>
              <a:t>the operation </a:t>
            </a:r>
            <a:r>
              <a:rPr lang="en-US" dirty="0"/>
              <a:t>of the business</a:t>
            </a:r>
            <a:r>
              <a:rPr lang="en-US" dirty="0" smtClean="0"/>
              <a:t>; </a:t>
            </a:r>
          </a:p>
          <a:p>
            <a:pPr marL="0" indent="0" algn="just">
              <a:buClrTx/>
              <a:buNone/>
            </a:pPr>
            <a:endParaRPr lang="en-US" dirty="0"/>
          </a:p>
          <a:p>
            <a:pPr marL="457200" indent="-457200" algn="just">
              <a:buClrTx/>
              <a:buFont typeface="Wingdings" panose="05000000000000000000" pitchFamily="2" charset="2"/>
              <a:buChar char="q"/>
            </a:pPr>
            <a:r>
              <a:rPr lang="en-US" b="1" dirty="0" smtClean="0"/>
              <a:t>Require </a:t>
            </a:r>
            <a:r>
              <a:rPr lang="en-US" b="1" dirty="0"/>
              <a:t>a minimum payment </a:t>
            </a:r>
            <a:r>
              <a:rPr lang="en-US" dirty="0"/>
              <a:t>of at least $500 during the first six months </a:t>
            </a:r>
            <a:r>
              <a:rPr lang="en-US" dirty="0" smtClean="0"/>
              <a:t>of</a:t>
            </a:r>
            <a:r>
              <a:rPr lang="en-US" dirty="0"/>
              <a:t> </a:t>
            </a:r>
            <a:r>
              <a:rPr lang="en-US" dirty="0" smtClean="0"/>
              <a:t>operations</a:t>
            </a:r>
            <a:r>
              <a:rPr lang="en-US" dirty="0"/>
              <a:t>.</a:t>
            </a:r>
          </a:p>
          <a:p>
            <a:pPr algn="just"/>
            <a:endParaRPr lang="en-US" dirty="0"/>
          </a:p>
        </p:txBody>
      </p:sp>
    </p:spTree>
    <p:extLst>
      <p:ext uri="{BB962C8B-B14F-4D97-AF65-F5344CB8AC3E}">
        <p14:creationId xmlns:p14="http://schemas.microsoft.com/office/powerpoint/2010/main" val="203225967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Disclosure Documents</a:t>
            </a:r>
            <a:endParaRPr lang="en-US" b="1" dirty="0"/>
          </a:p>
        </p:txBody>
      </p:sp>
      <p:sp>
        <p:nvSpPr>
          <p:cNvPr id="3" name="Content Placeholder 2"/>
          <p:cNvSpPr>
            <a:spLocks noGrp="1"/>
          </p:cNvSpPr>
          <p:nvPr>
            <p:ph idx="1"/>
          </p:nvPr>
        </p:nvSpPr>
        <p:spPr>
          <a:xfrm>
            <a:off x="457200" y="1600200"/>
            <a:ext cx="8229600" cy="1828800"/>
          </a:xfrm>
        </p:spPr>
        <p:txBody>
          <a:bodyPr>
            <a:normAutofit fontScale="85000" lnSpcReduction="10000"/>
          </a:bodyPr>
          <a:lstStyle/>
          <a:p>
            <a:pPr marL="457200" indent="-457200" algn="just">
              <a:buClrTx/>
              <a:buFont typeface="Wingdings" panose="05000000000000000000" pitchFamily="2" charset="2"/>
              <a:buChar char="q"/>
            </a:pPr>
            <a:r>
              <a:rPr lang="en-US" dirty="0" smtClean="0"/>
              <a:t>Franchisors </a:t>
            </a:r>
            <a:r>
              <a:rPr lang="en-US" dirty="0"/>
              <a:t>(including any </a:t>
            </a:r>
            <a:r>
              <a:rPr lang="en-US" dirty="0" err="1"/>
              <a:t>subfranchisors</a:t>
            </a:r>
            <a:r>
              <a:rPr lang="en-US" dirty="0"/>
              <a:t>) are responsible for furnishing disclosure documents to each prospective franchisee. </a:t>
            </a:r>
            <a:endParaRPr lang="en-US" dirty="0" smtClean="0"/>
          </a:p>
          <a:p>
            <a:pPr marL="457200" indent="-457200" algn="just">
              <a:buClrTx/>
              <a:buFont typeface="Wingdings" panose="05000000000000000000" pitchFamily="2" charset="2"/>
              <a:buChar char="q"/>
            </a:pPr>
            <a:r>
              <a:rPr lang="en-US" dirty="0" smtClean="0"/>
              <a:t>A </a:t>
            </a:r>
            <a:r>
              <a:rPr lang="en-US" dirty="0"/>
              <a:t>“prospective franchisee” is “any person (including any agent, representative, or employee) who approaches or is approached by a franchise seller to discuss the possible establishment of a franchise relationship.”</a:t>
            </a:r>
          </a:p>
        </p:txBody>
      </p:sp>
      <p:graphicFrame>
        <p:nvGraphicFramePr>
          <p:cNvPr id="4" name="Diagram 3"/>
          <p:cNvGraphicFramePr/>
          <p:nvPr>
            <p:extLst>
              <p:ext uri="{D42A27DB-BD31-4B8C-83A1-F6EECF244321}">
                <p14:modId xmlns:p14="http://schemas.microsoft.com/office/powerpoint/2010/main" val="2908377766"/>
              </p:ext>
            </p:extLst>
          </p:nvPr>
        </p:nvGraphicFramePr>
        <p:xfrm>
          <a:off x="381000" y="3657600"/>
          <a:ext cx="8382000" cy="2895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8662539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792080"/>
            <a:ext cx="2368296" cy="1261872"/>
          </a:xfrm>
        </p:spPr>
        <p:txBody>
          <a:bodyPr/>
          <a:lstStyle/>
          <a:p>
            <a:r>
              <a:rPr lang="en-US" b="1" dirty="0" smtClean="0"/>
              <a:t>Furnishing Disclosure Documents</a:t>
            </a:r>
            <a:endParaRPr lang="en-US" b="1" dirty="0"/>
          </a:p>
        </p:txBody>
      </p:sp>
      <p:sp>
        <p:nvSpPr>
          <p:cNvPr id="3" name="Content Placeholder 2"/>
          <p:cNvSpPr>
            <a:spLocks noGrp="1"/>
          </p:cNvSpPr>
          <p:nvPr>
            <p:ph idx="1"/>
          </p:nvPr>
        </p:nvSpPr>
        <p:spPr>
          <a:xfrm>
            <a:off x="2895600" y="2133600"/>
            <a:ext cx="5943600" cy="4114800"/>
          </a:xfrm>
        </p:spPr>
        <p:txBody>
          <a:bodyPr>
            <a:normAutofit fontScale="55000" lnSpcReduction="20000"/>
          </a:bodyPr>
          <a:lstStyle/>
          <a:p>
            <a:pPr marL="0" indent="0" algn="just">
              <a:buNone/>
            </a:pPr>
            <a:r>
              <a:rPr lang="en-US" dirty="0" smtClean="0"/>
              <a:t>While </a:t>
            </a:r>
            <a:r>
              <a:rPr lang="en-US" dirty="0"/>
              <a:t>a disclosure document must </a:t>
            </a:r>
            <a:r>
              <a:rPr lang="en-US" dirty="0" smtClean="0"/>
              <a:t>be </a:t>
            </a:r>
            <a:r>
              <a:rPr lang="en-US" dirty="0"/>
              <a:t>“in writing,” that term is defined broadly as “any document or information in printed form or in any form capable of being preserved in tangible form and read.” </a:t>
            </a:r>
            <a:endParaRPr lang="en-US" dirty="0" smtClean="0"/>
          </a:p>
          <a:p>
            <a:pPr marL="0" indent="0" algn="just">
              <a:buNone/>
            </a:pPr>
            <a:endParaRPr lang="en-US" dirty="0"/>
          </a:p>
          <a:p>
            <a:pPr marL="0" indent="0" algn="just">
              <a:buNone/>
            </a:pPr>
            <a:r>
              <a:rPr lang="en-US" dirty="0"/>
              <a:t>F</a:t>
            </a:r>
            <a:r>
              <a:rPr lang="en-US" dirty="0" smtClean="0"/>
              <a:t>ranchisors </a:t>
            </a:r>
            <a:r>
              <a:rPr lang="en-US" dirty="0"/>
              <a:t>must furnish prospective franchisees with a disclosure document at least 14 calendar days before the prospective franchisee signs a binding agreement with, or makes any payment to, the franchisor or an affiliate in connection with the proposed franchise sale</a:t>
            </a:r>
            <a:r>
              <a:rPr lang="en-US" dirty="0" smtClean="0"/>
              <a:t>.</a:t>
            </a:r>
          </a:p>
          <a:p>
            <a:pPr marL="0" indent="0" algn="just">
              <a:buNone/>
            </a:pPr>
            <a:endParaRPr lang="en-US" dirty="0" smtClean="0"/>
          </a:p>
          <a:p>
            <a:pPr marL="0" indent="0" algn="just">
              <a:buNone/>
            </a:pPr>
            <a:r>
              <a:rPr lang="en-US" dirty="0"/>
              <a:t>Franchisors now have many options as to how they furnish disclosure documents. Under the amended Rule, a franchisor will have furnished a disclosure document in a timely manner if the franchisor has hand-delivered, faxed, emailed, or otherwise delivered to the prospective franchisee a copy of the document by the required </a:t>
            </a:r>
            <a:r>
              <a:rPr lang="en-US" dirty="0" smtClean="0"/>
              <a:t>date.</a:t>
            </a:r>
          </a:p>
        </p:txBody>
      </p:sp>
      <p:sp>
        <p:nvSpPr>
          <p:cNvPr id="5" name="Rounded Rectangle 4"/>
          <p:cNvSpPr/>
          <p:nvPr/>
        </p:nvSpPr>
        <p:spPr>
          <a:xfrm rot="16200000">
            <a:off x="1932803" y="2476500"/>
            <a:ext cx="1066800" cy="381000"/>
          </a:xfrm>
          <a:prstGeom prst="roundRect">
            <a:avLst/>
          </a:prstGeom>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WHAT</a:t>
            </a:r>
            <a:endParaRPr lang="en-US" dirty="0"/>
          </a:p>
        </p:txBody>
      </p:sp>
      <p:sp>
        <p:nvSpPr>
          <p:cNvPr id="6" name="Rounded Rectangle 5"/>
          <p:cNvSpPr/>
          <p:nvPr/>
        </p:nvSpPr>
        <p:spPr>
          <a:xfrm rot="16200000">
            <a:off x="1962665" y="3771900"/>
            <a:ext cx="1066800" cy="381000"/>
          </a:xfrm>
          <a:prstGeom prst="roundRect">
            <a:avLst/>
          </a:prstGeom>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WHEN</a:t>
            </a:r>
            <a:endParaRPr lang="en-US" dirty="0"/>
          </a:p>
        </p:txBody>
      </p:sp>
      <p:sp>
        <p:nvSpPr>
          <p:cNvPr id="7" name="Rounded Rectangle 6"/>
          <p:cNvSpPr/>
          <p:nvPr/>
        </p:nvSpPr>
        <p:spPr>
          <a:xfrm rot="16200000">
            <a:off x="1962665" y="5219700"/>
            <a:ext cx="1066800" cy="381000"/>
          </a:xfrm>
          <a:prstGeom prst="roundRect">
            <a:avLst/>
          </a:prstGeom>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HOW</a:t>
            </a:r>
            <a:endParaRPr lang="en-US" dirty="0"/>
          </a:p>
        </p:txBody>
      </p:sp>
    </p:spTree>
    <p:extLst>
      <p:ext uri="{BB962C8B-B14F-4D97-AF65-F5344CB8AC3E}">
        <p14:creationId xmlns:p14="http://schemas.microsoft.com/office/powerpoint/2010/main" val="336564624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Structure of the Disclosure Document</a:t>
            </a:r>
            <a:endParaRPr lang="en-US"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940518288"/>
              </p:ext>
            </p:extLst>
          </p:nvPr>
        </p:nvGraphicFramePr>
        <p:xfrm>
          <a:off x="381000" y="1447800"/>
          <a:ext cx="8458200" cy="4861559"/>
        </p:xfrm>
        <a:graphic>
          <a:graphicData uri="http://schemas.openxmlformats.org/drawingml/2006/table">
            <a:tbl>
              <a:tblPr firstRow="1" bandRow="1">
                <a:tableStyleId>{5C22544A-7EE6-4342-B048-85BDC9FD1C3A}</a:tableStyleId>
              </a:tblPr>
              <a:tblGrid>
                <a:gridCol w="2209800"/>
                <a:gridCol w="6248400"/>
              </a:tblGrid>
              <a:tr h="370840">
                <a:tc>
                  <a:txBody>
                    <a:bodyPr/>
                    <a:lstStyle/>
                    <a:p>
                      <a:r>
                        <a:rPr lang="en-US" sz="1400" dirty="0" smtClean="0"/>
                        <a:t>Section</a:t>
                      </a:r>
                      <a:endParaRPr lang="en-US" sz="1400" dirty="0"/>
                    </a:p>
                  </a:txBody>
                  <a:tcPr/>
                </a:tc>
                <a:tc>
                  <a:txBody>
                    <a:bodyPr/>
                    <a:lstStyle/>
                    <a:p>
                      <a:r>
                        <a:rPr lang="en-US" sz="1400" dirty="0" smtClean="0"/>
                        <a:t>Overview of What</a:t>
                      </a:r>
                      <a:r>
                        <a:rPr lang="en-US" sz="1400" baseline="0" dirty="0" smtClean="0"/>
                        <a:t> Should be Included</a:t>
                      </a:r>
                      <a:endParaRPr lang="en-US" sz="1400" dirty="0"/>
                    </a:p>
                  </a:txBody>
                  <a:tcPr/>
                </a:tc>
              </a:tr>
              <a:tr h="61976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dk1"/>
                          </a:solidFill>
                          <a:effectLst/>
                          <a:latin typeface="+mn-lt"/>
                          <a:ea typeface="+mn-ea"/>
                          <a:cs typeface="+mn-cs"/>
                        </a:rPr>
                        <a:t>The Cover Page</a:t>
                      </a:r>
                      <a:endParaRPr lang="en-US" sz="1400" kern="1200" dirty="0" smtClean="0">
                        <a:solidFill>
                          <a:schemeClr val="dk1"/>
                        </a:solidFill>
                        <a:effectLst/>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Contact</a:t>
                      </a:r>
                      <a:r>
                        <a:rPr lang="en-US" sz="1400" baseline="0" dirty="0" smtClean="0"/>
                        <a:t> information, </a:t>
                      </a:r>
                      <a:r>
                        <a:rPr lang="en-US" sz="1400" b="0" kern="1200" dirty="0" smtClean="0">
                          <a:solidFill>
                            <a:schemeClr val="dk1"/>
                          </a:solidFill>
                          <a:effectLst/>
                          <a:latin typeface="+mn-lt"/>
                          <a:ea typeface="+mn-ea"/>
                          <a:cs typeface="+mn-cs"/>
                        </a:rPr>
                        <a:t>Reference to Item 5 and Item 7 Fees and Investment, Issuance Date, Table of Contents.</a:t>
                      </a:r>
                      <a:endParaRPr lang="en-US" sz="14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dk1"/>
                          </a:solidFill>
                          <a:effectLst/>
                          <a:latin typeface="+mn-lt"/>
                          <a:ea typeface="+mn-ea"/>
                          <a:cs typeface="+mn-cs"/>
                        </a:rPr>
                        <a:t>ITEM 1: THE FRANCHISOR AND ANY PARENTS, PREDECESSORS, AND AFFILIATES</a:t>
                      </a:r>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kern="1200" dirty="0" smtClean="0">
                          <a:solidFill>
                            <a:schemeClr val="dk1"/>
                          </a:solidFill>
                          <a:effectLst/>
                          <a:latin typeface="+mn-lt"/>
                          <a:ea typeface="+mn-ea"/>
                          <a:cs typeface="+mn-cs"/>
                        </a:rPr>
                        <a:t>Franchisor Disclosures,</a:t>
                      </a:r>
                      <a:r>
                        <a:rPr lang="en-US" sz="1400" b="0" kern="1200" baseline="0" dirty="0" smtClean="0">
                          <a:solidFill>
                            <a:schemeClr val="dk1"/>
                          </a:solidFill>
                          <a:effectLst/>
                          <a:latin typeface="+mn-lt"/>
                          <a:ea typeface="+mn-ea"/>
                          <a:cs typeface="+mn-cs"/>
                        </a:rPr>
                        <a:t> </a:t>
                      </a:r>
                      <a:r>
                        <a:rPr lang="en-US" sz="1400" b="0" kern="1200" dirty="0" smtClean="0">
                          <a:solidFill>
                            <a:schemeClr val="dk1"/>
                          </a:solidFill>
                          <a:effectLst/>
                          <a:latin typeface="+mn-lt"/>
                          <a:ea typeface="+mn-ea"/>
                          <a:cs typeface="+mn-cs"/>
                        </a:rPr>
                        <a:t>Predecessor Disclosures,</a:t>
                      </a:r>
                      <a:r>
                        <a:rPr lang="en-US" sz="1400" b="0" kern="1200" baseline="0" dirty="0" smtClean="0">
                          <a:solidFill>
                            <a:schemeClr val="dk1"/>
                          </a:solidFill>
                          <a:effectLst/>
                          <a:latin typeface="+mn-lt"/>
                          <a:ea typeface="+mn-ea"/>
                          <a:cs typeface="+mn-cs"/>
                        </a:rPr>
                        <a:t> </a:t>
                      </a:r>
                      <a:r>
                        <a:rPr lang="en-US" sz="1400" b="0" kern="1200" dirty="0" smtClean="0">
                          <a:solidFill>
                            <a:schemeClr val="dk1"/>
                          </a:solidFill>
                          <a:effectLst/>
                          <a:latin typeface="+mn-lt"/>
                          <a:ea typeface="+mn-ea"/>
                          <a:cs typeface="+mn-cs"/>
                        </a:rPr>
                        <a:t>Principal Business Address Disclosure,</a:t>
                      </a:r>
                      <a:r>
                        <a:rPr lang="en-US" sz="1400" b="0" kern="1200" baseline="0" dirty="0" smtClean="0">
                          <a:solidFill>
                            <a:schemeClr val="dk1"/>
                          </a:solidFill>
                          <a:effectLst/>
                          <a:latin typeface="+mn-lt"/>
                          <a:ea typeface="+mn-ea"/>
                          <a:cs typeface="+mn-cs"/>
                        </a:rPr>
                        <a:t> </a:t>
                      </a:r>
                      <a:r>
                        <a:rPr lang="en-US" sz="1400" b="0" kern="1200" dirty="0" smtClean="0">
                          <a:solidFill>
                            <a:schemeClr val="dk1"/>
                          </a:solidFill>
                          <a:effectLst/>
                          <a:latin typeface="+mn-lt"/>
                          <a:ea typeface="+mn-ea"/>
                          <a:cs typeface="+mn-cs"/>
                        </a:rPr>
                        <a:t>Applicable Government Regulations Disclosure</a:t>
                      </a:r>
                    </a:p>
                    <a:p>
                      <a:endParaRPr lang="en-US" sz="14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dk1"/>
                          </a:solidFill>
                          <a:effectLst/>
                          <a:latin typeface="+mn-lt"/>
                          <a:ea typeface="+mn-ea"/>
                          <a:cs typeface="+mn-cs"/>
                        </a:rPr>
                        <a:t>ITEM 2: BUSINESS EXPERIENCE</a:t>
                      </a:r>
                      <a:endParaRPr lang="en-US" sz="1400" kern="1200" dirty="0" smtClean="0">
                        <a:solidFill>
                          <a:schemeClr val="dk1"/>
                        </a:solidFill>
                        <a:effectLst/>
                        <a:latin typeface="+mn-lt"/>
                        <a:ea typeface="+mn-ea"/>
                        <a:cs typeface="+mn-cs"/>
                      </a:endParaRPr>
                    </a:p>
                  </a:txBody>
                  <a:tcPr/>
                </a:tc>
                <a:tc>
                  <a:txBody>
                    <a:bodyPr/>
                    <a:lstStyle/>
                    <a:p>
                      <a:r>
                        <a:rPr lang="en-US" sz="1400" kern="1200" dirty="0" smtClean="0">
                          <a:solidFill>
                            <a:schemeClr val="dk1"/>
                          </a:solidFill>
                          <a:effectLst/>
                          <a:latin typeface="+mn-lt"/>
                          <a:ea typeface="+mn-ea"/>
                          <a:cs typeface="+mn-cs"/>
                        </a:rPr>
                        <a:t>Disclosure of the business experience of certain individuals – including directors and principal officers, among others – for the last five years. </a:t>
                      </a:r>
                      <a:endParaRPr lang="en-US" sz="14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dk1"/>
                          </a:solidFill>
                          <a:effectLst/>
                          <a:latin typeface="+mn-lt"/>
                          <a:ea typeface="+mn-ea"/>
                          <a:cs typeface="+mn-cs"/>
                        </a:rPr>
                        <a:t>ITEM 3: LITIGATION</a:t>
                      </a:r>
                      <a:endParaRPr lang="en-US" sz="1400" kern="1200" dirty="0" smtClean="0">
                        <a:solidFill>
                          <a:schemeClr val="dk1"/>
                        </a:solidFill>
                        <a:effectLst/>
                        <a:latin typeface="+mn-lt"/>
                        <a:ea typeface="+mn-ea"/>
                        <a:cs typeface="+mn-cs"/>
                      </a:endParaRPr>
                    </a:p>
                  </a:txBody>
                  <a:tcPr/>
                </a:tc>
                <a:tc>
                  <a:txBody>
                    <a:bodyPr/>
                    <a:lstStyle/>
                    <a:p>
                      <a:r>
                        <a:rPr lang="en-US" sz="1400" kern="1200" dirty="0" smtClean="0">
                          <a:solidFill>
                            <a:schemeClr val="dk1"/>
                          </a:solidFill>
                          <a:effectLst/>
                          <a:latin typeface="+mn-lt"/>
                          <a:ea typeface="+mn-ea"/>
                          <a:cs typeface="+mn-cs"/>
                        </a:rPr>
                        <a:t>Disclosure of certain lawsuits involving the franchisor and other entities associated with the franchisor – </a:t>
                      </a:r>
                      <a:r>
                        <a:rPr lang="en-US" sz="1400" i="1" kern="1200" dirty="0" smtClean="0">
                          <a:solidFill>
                            <a:schemeClr val="dk1"/>
                          </a:solidFill>
                          <a:effectLst/>
                          <a:latin typeface="+mn-lt"/>
                          <a:ea typeface="+mn-ea"/>
                          <a:cs typeface="+mn-cs"/>
                        </a:rPr>
                        <a:t>i.e., </a:t>
                      </a:r>
                      <a:r>
                        <a:rPr lang="en-US" sz="1400" kern="1200" dirty="0" smtClean="0">
                          <a:solidFill>
                            <a:schemeClr val="dk1"/>
                          </a:solidFill>
                          <a:effectLst/>
                          <a:latin typeface="+mn-lt"/>
                          <a:ea typeface="+mn-ea"/>
                          <a:cs typeface="+mn-cs"/>
                        </a:rPr>
                        <a:t>predecessors, parents, and affiliates – in addition to certain lawsuits involving any person identified in Item 2</a:t>
                      </a:r>
                      <a:endParaRPr lang="en-US" sz="14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dk1"/>
                          </a:solidFill>
                          <a:effectLst/>
                          <a:latin typeface="+mn-lt"/>
                          <a:ea typeface="+mn-ea"/>
                          <a:cs typeface="+mn-cs"/>
                        </a:rPr>
                        <a:t>ITEM 4: BANKRUPTCY</a:t>
                      </a:r>
                      <a:endParaRPr lang="en-US" sz="1400" kern="1200" dirty="0" smtClean="0">
                        <a:solidFill>
                          <a:schemeClr val="dk1"/>
                        </a:solidFill>
                        <a:effectLst/>
                        <a:latin typeface="+mn-lt"/>
                        <a:ea typeface="+mn-ea"/>
                        <a:cs typeface="+mn-cs"/>
                      </a:endParaRPr>
                    </a:p>
                    <a:p>
                      <a:endParaRPr lang="en-US" sz="1400" dirty="0"/>
                    </a:p>
                  </a:txBody>
                  <a:tcPr/>
                </a:tc>
                <a:tc>
                  <a:txBody>
                    <a:bodyPr/>
                    <a:lstStyle/>
                    <a:p>
                      <a:r>
                        <a:rPr lang="en-US" sz="1400" kern="1200" dirty="0" smtClean="0">
                          <a:solidFill>
                            <a:schemeClr val="dk1"/>
                          </a:solidFill>
                          <a:effectLst/>
                          <a:latin typeface="+mn-lt"/>
                          <a:ea typeface="+mn-ea"/>
                          <a:cs typeface="+mn-cs"/>
                        </a:rPr>
                        <a:t>Franchisors must disclose not only the bankruptcy history of the franchisor itself, its affiliates, and predecessors, but also of any of its parents</a:t>
                      </a:r>
                      <a:endParaRPr lang="en-US" sz="14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dk1"/>
                          </a:solidFill>
                          <a:effectLst/>
                          <a:latin typeface="+mn-lt"/>
                          <a:ea typeface="+mn-ea"/>
                          <a:cs typeface="+mn-cs"/>
                        </a:rPr>
                        <a:t>ITEM 5: INITIAL FEES</a:t>
                      </a:r>
                      <a:endParaRPr lang="en-US" sz="1400" kern="1200" dirty="0" smtClean="0">
                        <a:solidFill>
                          <a:schemeClr val="dk1"/>
                        </a:solidFill>
                        <a:effectLst/>
                        <a:latin typeface="+mn-lt"/>
                        <a:ea typeface="+mn-ea"/>
                        <a:cs typeface="+mn-cs"/>
                      </a:endParaRPr>
                    </a:p>
                  </a:txBody>
                  <a:tcPr/>
                </a:tc>
                <a:tc>
                  <a:txBody>
                    <a:bodyPr/>
                    <a:lstStyle/>
                    <a:p>
                      <a:r>
                        <a:rPr lang="en-US" sz="1400" kern="1200" dirty="0" smtClean="0">
                          <a:solidFill>
                            <a:schemeClr val="dk1"/>
                          </a:solidFill>
                          <a:effectLst/>
                          <a:latin typeface="+mn-lt"/>
                          <a:ea typeface="+mn-ea"/>
                          <a:cs typeface="+mn-cs"/>
                        </a:rPr>
                        <a:t>Disclosure of any initial fees and any conditions on their </a:t>
                      </a:r>
                      <a:r>
                        <a:rPr lang="en-US" sz="1400" kern="1200" dirty="0" err="1" smtClean="0">
                          <a:solidFill>
                            <a:schemeClr val="dk1"/>
                          </a:solidFill>
                          <a:effectLst/>
                          <a:latin typeface="+mn-lt"/>
                          <a:ea typeface="+mn-ea"/>
                          <a:cs typeface="+mn-cs"/>
                        </a:rPr>
                        <a:t>refundability</a:t>
                      </a:r>
                      <a:r>
                        <a:rPr lang="en-US" sz="1400" kern="1200" dirty="0" smtClean="0">
                          <a:solidFill>
                            <a:schemeClr val="dk1"/>
                          </a:solidFill>
                          <a:effectLst/>
                          <a:latin typeface="+mn-lt"/>
                          <a:ea typeface="+mn-ea"/>
                          <a:cs typeface="+mn-cs"/>
                        </a:rPr>
                        <a:t>. “Initial fees” means “all fees and payments, or commitments to pay, for services or goods received from the franchisor or any affiliate before the franchisee’s business opens</a:t>
                      </a:r>
                      <a:endParaRPr lang="en-US" sz="1400" dirty="0"/>
                    </a:p>
                  </a:txBody>
                  <a:tcPr/>
                </a:tc>
              </a:tr>
            </a:tbl>
          </a:graphicData>
        </a:graphic>
      </p:graphicFrame>
    </p:spTree>
    <p:extLst>
      <p:ext uri="{BB962C8B-B14F-4D97-AF65-F5344CB8AC3E}">
        <p14:creationId xmlns:p14="http://schemas.microsoft.com/office/powerpoint/2010/main" val="38361078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90600"/>
          </a:xfrm>
        </p:spPr>
        <p:txBody>
          <a:bodyPr>
            <a:normAutofit fontScale="90000"/>
          </a:bodyPr>
          <a:lstStyle/>
          <a:p>
            <a:r>
              <a:rPr lang="en-US" b="1" dirty="0" smtClean="0"/>
              <a:t>Structure of the Disclosure Document</a:t>
            </a:r>
            <a:endParaRPr lang="en-US"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605808171"/>
              </p:ext>
            </p:extLst>
          </p:nvPr>
        </p:nvGraphicFramePr>
        <p:xfrm>
          <a:off x="533400" y="1523999"/>
          <a:ext cx="8305800" cy="4404360"/>
        </p:xfrm>
        <a:graphic>
          <a:graphicData uri="http://schemas.openxmlformats.org/drawingml/2006/table">
            <a:tbl>
              <a:tblPr firstRow="1" bandRow="1">
                <a:tableStyleId>{5C22544A-7EE6-4342-B048-85BDC9FD1C3A}</a:tableStyleId>
              </a:tblPr>
              <a:tblGrid>
                <a:gridCol w="2185736"/>
                <a:gridCol w="6120064"/>
              </a:tblGrid>
              <a:tr h="346800">
                <a:tc>
                  <a:txBody>
                    <a:bodyPr/>
                    <a:lstStyle/>
                    <a:p>
                      <a:r>
                        <a:rPr lang="en-US" sz="1400" dirty="0" smtClean="0"/>
                        <a:t>Section</a:t>
                      </a:r>
                      <a:endParaRPr lang="en-US" sz="1400" dirty="0"/>
                    </a:p>
                  </a:txBody>
                  <a:tcPr/>
                </a:tc>
                <a:tc>
                  <a:txBody>
                    <a:bodyPr/>
                    <a:lstStyle/>
                    <a:p>
                      <a:r>
                        <a:rPr lang="en-US" sz="1400" dirty="0" smtClean="0"/>
                        <a:t>Overview of What</a:t>
                      </a:r>
                      <a:r>
                        <a:rPr lang="en-US" sz="1400" baseline="0" dirty="0" smtClean="0"/>
                        <a:t> Should be Included</a:t>
                      </a:r>
                      <a:endParaRPr lang="en-US" sz="1400" dirty="0"/>
                    </a:p>
                  </a:txBody>
                  <a:tcPr/>
                </a:tc>
              </a:tr>
              <a:tr h="8323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dk1"/>
                          </a:solidFill>
                          <a:effectLst/>
                          <a:latin typeface="+mn-lt"/>
                          <a:ea typeface="+mn-ea"/>
                          <a:cs typeface="+mn-cs"/>
                        </a:rPr>
                        <a:t>ITEM 6: OTHER</a:t>
                      </a:r>
                      <a:r>
                        <a:rPr lang="en-US" sz="1400" b="1" kern="1200" baseline="0" dirty="0" smtClean="0">
                          <a:solidFill>
                            <a:schemeClr val="dk1"/>
                          </a:solidFill>
                          <a:effectLst/>
                          <a:latin typeface="+mn-lt"/>
                          <a:ea typeface="+mn-ea"/>
                          <a:cs typeface="+mn-cs"/>
                        </a:rPr>
                        <a:t> FEES</a:t>
                      </a:r>
                      <a:endParaRPr lang="en-US" sz="1400" b="1" kern="1200" dirty="0" smtClean="0">
                        <a:solidFill>
                          <a:schemeClr val="dk1"/>
                        </a:solidFill>
                        <a:effectLst/>
                        <a:latin typeface="+mn-lt"/>
                        <a:ea typeface="+mn-ea"/>
                        <a:cs typeface="+mn-cs"/>
                      </a:endParaRPr>
                    </a:p>
                  </a:txBody>
                  <a:tcPr/>
                </a:tc>
                <a:tc>
                  <a:txBody>
                    <a:bodyPr/>
                    <a:lstStyle/>
                    <a:p>
                      <a:r>
                        <a:rPr lang="en-US" sz="1400" dirty="0" smtClean="0"/>
                        <a:t>It</a:t>
                      </a:r>
                      <a:r>
                        <a:rPr lang="en-US" sz="1400" baseline="0" dirty="0" smtClean="0"/>
                        <a:t> requires disclosure of all other fees that the franchisee must pay to the franchisor or its affiliates, or that the franchisor or its affiliates impose or collect in whole or in part for a third party.</a:t>
                      </a:r>
                      <a:endParaRPr lang="en-US" sz="1400" dirty="0"/>
                    </a:p>
                  </a:txBody>
                  <a:tcPr/>
                </a:tc>
              </a:tr>
              <a:tr h="8323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dk1"/>
                          </a:solidFill>
                          <a:effectLst/>
                          <a:latin typeface="+mn-lt"/>
                          <a:ea typeface="+mn-ea"/>
                          <a:cs typeface="+mn-cs"/>
                        </a:rPr>
                        <a:t>ITEM 7: ESTIMATED INITIAL INVESTMENT</a:t>
                      </a:r>
                      <a:endParaRPr lang="en-US" sz="1400" kern="1200" dirty="0" smtClean="0">
                        <a:solidFill>
                          <a:schemeClr val="dk1"/>
                        </a:solidFill>
                        <a:effectLst/>
                        <a:latin typeface="+mn-lt"/>
                        <a:ea typeface="+mn-ea"/>
                        <a:cs typeface="+mn-cs"/>
                      </a:endParaRPr>
                    </a:p>
                  </a:txBody>
                  <a:tcPr/>
                </a:tc>
                <a:tc>
                  <a:txBody>
                    <a:bodyPr/>
                    <a:lstStyle/>
                    <a:p>
                      <a:r>
                        <a:rPr lang="en-US" sz="1400" kern="1200" dirty="0" smtClean="0">
                          <a:solidFill>
                            <a:schemeClr val="dk1"/>
                          </a:solidFill>
                          <a:effectLst/>
                          <a:latin typeface="+mn-lt"/>
                          <a:ea typeface="+mn-ea"/>
                          <a:cs typeface="+mn-cs"/>
                        </a:rPr>
                        <a:t>Set out in a prescribed tabular format a franchisee’s entire estimated initial investment – </a:t>
                      </a:r>
                      <a:r>
                        <a:rPr lang="en-US" sz="1400" i="1" kern="1200" dirty="0" smtClean="0">
                          <a:solidFill>
                            <a:schemeClr val="dk1"/>
                          </a:solidFill>
                          <a:effectLst/>
                          <a:latin typeface="+mn-lt"/>
                          <a:ea typeface="+mn-ea"/>
                          <a:cs typeface="+mn-cs"/>
                        </a:rPr>
                        <a:t>i.e., </a:t>
                      </a:r>
                      <a:r>
                        <a:rPr lang="en-US" sz="1400" kern="1200" dirty="0" smtClean="0">
                          <a:solidFill>
                            <a:schemeClr val="dk1"/>
                          </a:solidFill>
                          <a:effectLst/>
                          <a:latin typeface="+mn-lt"/>
                          <a:ea typeface="+mn-ea"/>
                          <a:cs typeface="+mn-cs"/>
                        </a:rPr>
                        <a:t>all the expenses required by the franchise agreement and all other costs necessary for a franchisee to commence business. </a:t>
                      </a:r>
                      <a:endParaRPr lang="en-US" sz="1400" dirty="0"/>
                    </a:p>
                  </a:txBody>
                  <a:tcPr/>
                </a:tc>
              </a:tr>
              <a:tr h="1317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dk1"/>
                          </a:solidFill>
                          <a:effectLst/>
                          <a:latin typeface="+mn-lt"/>
                          <a:ea typeface="+mn-ea"/>
                          <a:cs typeface="+mn-cs"/>
                        </a:rPr>
                        <a:t>ITEM 8: RESTRICTIONS ON SOURCES OF PRODUCTS AND SERVICES</a:t>
                      </a:r>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kern="1200" dirty="0" smtClean="0">
                          <a:solidFill>
                            <a:schemeClr val="dk1"/>
                          </a:solidFill>
                          <a:effectLst/>
                          <a:latin typeface="+mn-lt"/>
                          <a:ea typeface="+mn-ea"/>
                          <a:cs typeface="+mn-cs"/>
                        </a:rPr>
                        <a:t>Disclosure of </a:t>
                      </a:r>
                      <a:r>
                        <a:rPr lang="en-US" sz="1400" b="0" kern="1200" baseline="0" dirty="0" smtClean="0">
                          <a:solidFill>
                            <a:schemeClr val="dk1"/>
                          </a:solidFill>
                          <a:effectLst/>
                          <a:latin typeface="+mn-lt"/>
                          <a:ea typeface="+mn-ea"/>
                          <a:cs typeface="+mn-cs"/>
                        </a:rPr>
                        <a:t> </a:t>
                      </a:r>
                      <a:r>
                        <a:rPr lang="en-US" sz="1400" b="0" kern="1200" dirty="0" smtClean="0">
                          <a:solidFill>
                            <a:schemeClr val="dk1"/>
                          </a:solidFill>
                          <a:effectLst/>
                          <a:latin typeface="+mn-lt"/>
                          <a:ea typeface="+mn-ea"/>
                          <a:cs typeface="+mn-cs"/>
                        </a:rPr>
                        <a:t>Required Purchases , Optional Purchases, Approval of Alternative Suppliers, Revenue Derived from a “Supplier”, Payments to Third Parties, Benefits, Aggregate Reporting, Cooperatives,</a:t>
                      </a:r>
                      <a:r>
                        <a:rPr lang="en-US" sz="1400" b="0" kern="1200" baseline="0" dirty="0" smtClean="0">
                          <a:solidFill>
                            <a:schemeClr val="dk1"/>
                          </a:solidFill>
                          <a:effectLst/>
                          <a:latin typeface="+mn-lt"/>
                          <a:ea typeface="+mn-ea"/>
                          <a:cs typeface="+mn-cs"/>
                        </a:rPr>
                        <a:t> and </a:t>
                      </a:r>
                      <a:r>
                        <a:rPr lang="en-US" sz="1400" b="0" kern="1200" dirty="0" smtClean="0">
                          <a:solidFill>
                            <a:schemeClr val="dk1"/>
                          </a:solidFill>
                          <a:effectLst/>
                          <a:latin typeface="+mn-lt"/>
                          <a:ea typeface="+mn-ea"/>
                          <a:cs typeface="+mn-cs"/>
                        </a:rPr>
                        <a:t>Negotiated Prices)</a:t>
                      </a:r>
                      <a:endParaRPr lang="en-US" sz="1400" b="0" dirty="0"/>
                    </a:p>
                  </a:txBody>
                  <a:tcPr/>
                </a:tc>
              </a:tr>
              <a:tr h="10750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dk1"/>
                          </a:solidFill>
                          <a:effectLst/>
                          <a:latin typeface="+mn-lt"/>
                          <a:ea typeface="+mn-ea"/>
                          <a:cs typeface="+mn-cs"/>
                        </a:rPr>
                        <a:t>ITEM 9: FRANCHISEE’S OBLIGATIONS</a:t>
                      </a:r>
                      <a:endParaRPr lang="en-US" sz="1400" kern="1200" dirty="0" smtClean="0">
                        <a:solidFill>
                          <a:schemeClr val="dk1"/>
                        </a:solidFill>
                        <a:effectLst/>
                        <a:latin typeface="+mn-lt"/>
                        <a:ea typeface="+mn-ea"/>
                        <a:cs typeface="+mn-cs"/>
                      </a:endParaRPr>
                    </a:p>
                    <a:p>
                      <a:endParaRPr lang="en-US" sz="1400" dirty="0"/>
                    </a:p>
                  </a:txBody>
                  <a:tcPr/>
                </a:tc>
                <a:tc>
                  <a:txBody>
                    <a:bodyPr/>
                    <a:lstStyle/>
                    <a:p>
                      <a:r>
                        <a:rPr lang="en-US" sz="1400" kern="1200" dirty="0" smtClean="0">
                          <a:solidFill>
                            <a:schemeClr val="dk1"/>
                          </a:solidFill>
                          <a:effectLst/>
                          <a:latin typeface="+mn-lt"/>
                          <a:ea typeface="+mn-ea"/>
                          <a:cs typeface="+mn-cs"/>
                        </a:rPr>
                        <a:t>Disclosure of a franchisee’s principal obligations in the prescribed tabular format that references the franchise agreement or other relevant contracts, and the disclosure document sections where more information about the particular obligation can be found.</a:t>
                      </a:r>
                      <a:endParaRPr lang="en-US" sz="1400" dirty="0"/>
                    </a:p>
                  </a:txBody>
                  <a:tcPr/>
                </a:tc>
              </a:tr>
            </a:tbl>
          </a:graphicData>
        </a:graphic>
      </p:graphicFrame>
    </p:spTree>
    <p:extLst>
      <p:ext uri="{BB962C8B-B14F-4D97-AF65-F5344CB8AC3E}">
        <p14:creationId xmlns:p14="http://schemas.microsoft.com/office/powerpoint/2010/main" val="19683933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90600"/>
          </a:xfrm>
        </p:spPr>
        <p:txBody>
          <a:bodyPr>
            <a:normAutofit fontScale="90000"/>
          </a:bodyPr>
          <a:lstStyle/>
          <a:p>
            <a:r>
              <a:rPr lang="en-US" b="1" dirty="0" smtClean="0"/>
              <a:t>Structure of the Disclosure Document</a:t>
            </a:r>
            <a:endParaRPr lang="en-US"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942122002"/>
              </p:ext>
            </p:extLst>
          </p:nvPr>
        </p:nvGraphicFramePr>
        <p:xfrm>
          <a:off x="609600" y="1524000"/>
          <a:ext cx="8077200" cy="3657599"/>
        </p:xfrm>
        <a:graphic>
          <a:graphicData uri="http://schemas.openxmlformats.org/drawingml/2006/table">
            <a:tbl>
              <a:tblPr firstRow="1" bandRow="1">
                <a:tableStyleId>{5C22544A-7EE6-4342-B048-85BDC9FD1C3A}</a:tableStyleId>
              </a:tblPr>
              <a:tblGrid>
                <a:gridCol w="2125579"/>
                <a:gridCol w="5951621"/>
              </a:tblGrid>
              <a:tr h="365760">
                <a:tc>
                  <a:txBody>
                    <a:bodyPr/>
                    <a:lstStyle/>
                    <a:p>
                      <a:r>
                        <a:rPr lang="en-US" sz="1400" dirty="0" smtClean="0"/>
                        <a:t>Section</a:t>
                      </a:r>
                      <a:endParaRPr lang="en-US" sz="1400" dirty="0"/>
                    </a:p>
                  </a:txBody>
                  <a:tcPr/>
                </a:tc>
                <a:tc>
                  <a:txBody>
                    <a:bodyPr/>
                    <a:lstStyle/>
                    <a:p>
                      <a:r>
                        <a:rPr lang="en-US" sz="1400" dirty="0" smtClean="0"/>
                        <a:t>Overview of What</a:t>
                      </a:r>
                      <a:r>
                        <a:rPr lang="en-US" sz="1400" baseline="0" dirty="0" smtClean="0"/>
                        <a:t> Should be Included</a:t>
                      </a:r>
                      <a:endParaRPr lang="en-US" sz="1400" dirty="0"/>
                    </a:p>
                  </a:txBody>
                  <a:tcPr/>
                </a:tc>
              </a:tr>
              <a:tr h="1389888">
                <a:tc>
                  <a:txBody>
                    <a:bodyPr/>
                    <a:lstStyle/>
                    <a:p>
                      <a:r>
                        <a:rPr lang="en-US" sz="1400" b="1" kern="1200" dirty="0" smtClean="0">
                          <a:solidFill>
                            <a:schemeClr val="dk1"/>
                          </a:solidFill>
                          <a:effectLst/>
                          <a:latin typeface="+mn-lt"/>
                          <a:ea typeface="+mn-ea"/>
                          <a:cs typeface="+mn-cs"/>
                        </a:rPr>
                        <a:t>ITEM 10: FINANCING</a:t>
                      </a:r>
                      <a:endParaRPr lang="en-US" sz="1400" dirty="0"/>
                    </a:p>
                  </a:txBody>
                  <a:tcPr/>
                </a:tc>
                <a:tc>
                  <a:txBody>
                    <a:bodyPr/>
                    <a:lstStyle/>
                    <a:p>
                      <a:r>
                        <a:rPr lang="en-US" sz="1400" kern="1200" dirty="0" smtClean="0">
                          <a:solidFill>
                            <a:schemeClr val="dk1"/>
                          </a:solidFill>
                          <a:effectLst/>
                          <a:latin typeface="+mn-lt"/>
                          <a:ea typeface="+mn-ea"/>
                          <a:cs typeface="+mn-cs"/>
                        </a:rPr>
                        <a:t>Disclosure all material terms and conditions of any financing arrangements. The required disclosures include: (a) the rate of interest, plus finance charges, expressed on an annual basis; (b) the number of payments; (c) penalties upon default; and (d) any consideration received by the franchisor for referring a prospective franchisee to a lender. </a:t>
                      </a:r>
                      <a:endParaRPr lang="en-US" sz="1400" dirty="0"/>
                    </a:p>
                  </a:txBody>
                  <a:tcPr/>
                </a:tc>
              </a:tr>
              <a:tr h="190195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dk1"/>
                          </a:solidFill>
                          <a:effectLst/>
                          <a:latin typeface="+mn-lt"/>
                          <a:ea typeface="+mn-ea"/>
                          <a:cs typeface="+mn-cs"/>
                        </a:rPr>
                        <a:t>ITEM 11: FRANCHISOR’S ASSISTANCE, ADVERTISING, COMPUTER SYSTEMS, AND TRAINING</a:t>
                      </a:r>
                      <a:endParaRPr lang="en-US" sz="1400" kern="1200" dirty="0" smtClean="0">
                        <a:solidFill>
                          <a:schemeClr val="dk1"/>
                        </a:solidFill>
                        <a:effectLst/>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dirty="0" smtClean="0">
                          <a:solidFill>
                            <a:schemeClr val="dk1"/>
                          </a:solidFill>
                          <a:effectLst/>
                          <a:latin typeface="+mn-lt"/>
                          <a:ea typeface="+mn-ea"/>
                          <a:cs typeface="+mn-cs"/>
                        </a:rPr>
                        <a:t>Disclosure of the franchisor’s obligations under the franchise agreement to furnish assistance to franchisees</a:t>
                      </a:r>
                      <a:r>
                        <a:rPr lang="en-US" sz="1400" kern="1200" baseline="0" dirty="0" smtClean="0">
                          <a:solidFill>
                            <a:schemeClr val="dk1"/>
                          </a:solidFill>
                          <a:effectLst/>
                          <a:latin typeface="+mn-lt"/>
                          <a:ea typeface="+mn-ea"/>
                          <a:cs typeface="+mn-cs"/>
                        </a:rPr>
                        <a:t> </a:t>
                      </a:r>
                      <a:r>
                        <a:rPr lang="en-US" sz="1400" b="0" kern="1200" baseline="0" dirty="0" smtClean="0">
                          <a:solidFill>
                            <a:schemeClr val="dk1"/>
                          </a:solidFill>
                          <a:effectLst/>
                          <a:latin typeface="+mn-lt"/>
                          <a:ea typeface="+mn-ea"/>
                          <a:cs typeface="+mn-cs"/>
                        </a:rPr>
                        <a:t>including </a:t>
                      </a:r>
                      <a:r>
                        <a:rPr lang="en-US" sz="1400" b="0" kern="1200" dirty="0" smtClean="0">
                          <a:solidFill>
                            <a:schemeClr val="dk1"/>
                          </a:solidFill>
                          <a:effectLst/>
                          <a:latin typeface="+mn-lt"/>
                          <a:ea typeface="+mn-ea"/>
                          <a:cs typeface="+mn-cs"/>
                        </a:rPr>
                        <a:t>Pre-Opening Assistance, Continuing Assistance, Optional Assistance, Advertising Assistance, Multiple Brand Advertising. Also</a:t>
                      </a:r>
                      <a:r>
                        <a:rPr lang="en-US" sz="1400" b="0" kern="1200" baseline="0" dirty="0" smtClean="0">
                          <a:solidFill>
                            <a:schemeClr val="dk1"/>
                          </a:solidFill>
                          <a:effectLst/>
                          <a:latin typeface="+mn-lt"/>
                          <a:ea typeface="+mn-ea"/>
                          <a:cs typeface="+mn-cs"/>
                        </a:rPr>
                        <a:t> included is disclosure of </a:t>
                      </a:r>
                      <a:r>
                        <a:rPr lang="en-US" sz="1400" b="0" kern="1200" dirty="0" smtClean="0">
                          <a:solidFill>
                            <a:schemeClr val="dk1"/>
                          </a:solidFill>
                          <a:effectLst/>
                          <a:latin typeface="+mn-lt"/>
                          <a:ea typeface="+mn-ea"/>
                          <a:cs typeface="+mn-cs"/>
                        </a:rPr>
                        <a:t>Allocation of Production and Administrative Expenses</a:t>
                      </a:r>
                      <a:r>
                        <a:rPr lang="en-US" sz="1400" b="0" kern="1200" baseline="0" dirty="0" smtClean="0">
                          <a:solidFill>
                            <a:schemeClr val="dk1"/>
                          </a:solidFill>
                          <a:effectLst/>
                          <a:latin typeface="+mn-lt"/>
                          <a:ea typeface="+mn-ea"/>
                          <a:cs typeface="+mn-cs"/>
                        </a:rPr>
                        <a:t> (Computer Systems, </a:t>
                      </a:r>
                      <a:r>
                        <a:rPr lang="en-US" sz="1400" b="0" kern="1200" dirty="0" smtClean="0">
                          <a:solidFill>
                            <a:schemeClr val="dk1"/>
                          </a:solidFill>
                          <a:effectLst/>
                          <a:latin typeface="+mn-lt"/>
                          <a:ea typeface="+mn-ea"/>
                          <a:cs typeface="+mn-cs"/>
                        </a:rPr>
                        <a:t>Operating Manuals, training, etc.)</a:t>
                      </a:r>
                      <a:endParaRPr lang="en-US" sz="1400" b="0" dirty="0"/>
                    </a:p>
                  </a:txBody>
                  <a:tcPr/>
                </a:tc>
              </a:tr>
            </a:tbl>
          </a:graphicData>
        </a:graphic>
      </p:graphicFrame>
    </p:spTree>
    <p:extLst>
      <p:ext uri="{BB962C8B-B14F-4D97-AF65-F5344CB8AC3E}">
        <p14:creationId xmlns:p14="http://schemas.microsoft.com/office/powerpoint/2010/main" val="25172149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Structure of the Disclosure Document</a:t>
            </a:r>
            <a:endParaRPr lang="en-US"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471722456"/>
              </p:ext>
            </p:extLst>
          </p:nvPr>
        </p:nvGraphicFramePr>
        <p:xfrm>
          <a:off x="381000" y="1752600"/>
          <a:ext cx="8458200" cy="4241799"/>
        </p:xfrm>
        <a:graphic>
          <a:graphicData uri="http://schemas.openxmlformats.org/drawingml/2006/table">
            <a:tbl>
              <a:tblPr firstRow="1" bandRow="1">
                <a:tableStyleId>{5C22544A-7EE6-4342-B048-85BDC9FD1C3A}</a:tableStyleId>
              </a:tblPr>
              <a:tblGrid>
                <a:gridCol w="2743200"/>
                <a:gridCol w="5715000"/>
              </a:tblGrid>
              <a:tr h="370840">
                <a:tc>
                  <a:txBody>
                    <a:bodyPr/>
                    <a:lstStyle/>
                    <a:p>
                      <a:r>
                        <a:rPr lang="en-US" sz="1400" dirty="0" smtClean="0"/>
                        <a:t>Section</a:t>
                      </a:r>
                      <a:endParaRPr lang="en-US" sz="1400" dirty="0"/>
                    </a:p>
                  </a:txBody>
                  <a:tcPr/>
                </a:tc>
                <a:tc>
                  <a:txBody>
                    <a:bodyPr/>
                    <a:lstStyle/>
                    <a:p>
                      <a:r>
                        <a:rPr lang="en-US" sz="1400" dirty="0" smtClean="0"/>
                        <a:t>Overview of What</a:t>
                      </a:r>
                      <a:r>
                        <a:rPr lang="en-US" sz="1400" baseline="0" dirty="0" smtClean="0"/>
                        <a:t> Should be Included</a:t>
                      </a:r>
                      <a:endParaRPr lang="en-US" sz="14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dk1"/>
                          </a:solidFill>
                          <a:effectLst/>
                          <a:latin typeface="+mn-lt"/>
                          <a:ea typeface="+mn-ea"/>
                          <a:cs typeface="+mn-cs"/>
                        </a:rPr>
                        <a:t>ITEM 12: TERRITORY</a:t>
                      </a:r>
                      <a:endParaRPr lang="en-US" sz="1400" kern="1200" dirty="0" smtClean="0">
                        <a:solidFill>
                          <a:schemeClr val="dk1"/>
                        </a:solidFill>
                        <a:effectLst/>
                        <a:latin typeface="+mn-lt"/>
                        <a:ea typeface="+mn-ea"/>
                        <a:cs typeface="+mn-cs"/>
                      </a:endParaRPr>
                    </a:p>
                  </a:txBody>
                  <a:tcPr/>
                </a:tc>
                <a:tc>
                  <a:txBody>
                    <a:bodyPr/>
                    <a:lstStyle/>
                    <a:p>
                      <a:r>
                        <a:rPr lang="en-US" sz="1400" kern="1200" dirty="0" smtClean="0">
                          <a:solidFill>
                            <a:schemeClr val="dk1"/>
                          </a:solidFill>
                          <a:effectLst/>
                          <a:latin typeface="+mn-lt"/>
                          <a:ea typeface="+mn-ea"/>
                          <a:cs typeface="+mn-cs"/>
                        </a:rPr>
                        <a:t>Detailed disclosures concerning assigned territories and applicable sales restrictions</a:t>
                      </a:r>
                      <a:endParaRPr lang="en-US" sz="14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dk1"/>
                          </a:solidFill>
                          <a:effectLst/>
                          <a:latin typeface="+mn-lt"/>
                          <a:ea typeface="+mn-ea"/>
                          <a:cs typeface="+mn-cs"/>
                        </a:rPr>
                        <a:t>ITEM 13: TRADEMARKS</a:t>
                      </a:r>
                      <a:endParaRPr lang="en-US" sz="1400" kern="1200" dirty="0" smtClean="0">
                        <a:solidFill>
                          <a:schemeClr val="dk1"/>
                        </a:solidFill>
                        <a:effectLst/>
                        <a:latin typeface="+mn-lt"/>
                        <a:ea typeface="+mn-ea"/>
                        <a:cs typeface="+mn-cs"/>
                      </a:endParaRPr>
                    </a:p>
                  </a:txBody>
                  <a:tcPr/>
                </a:tc>
                <a:tc>
                  <a:txBody>
                    <a:bodyPr/>
                    <a:lstStyle/>
                    <a:p>
                      <a:r>
                        <a:rPr lang="en-US" sz="1400" kern="1200" dirty="0" smtClean="0">
                          <a:solidFill>
                            <a:schemeClr val="dk1"/>
                          </a:solidFill>
                          <a:effectLst/>
                          <a:latin typeface="+mn-lt"/>
                          <a:ea typeface="+mn-ea"/>
                          <a:cs typeface="+mn-cs"/>
                        </a:rPr>
                        <a:t>Disclosure</a:t>
                      </a:r>
                      <a:r>
                        <a:rPr lang="en-US" sz="1400" kern="1200" baseline="0" dirty="0" smtClean="0">
                          <a:solidFill>
                            <a:schemeClr val="dk1"/>
                          </a:solidFill>
                          <a:effectLst/>
                          <a:latin typeface="+mn-lt"/>
                          <a:ea typeface="+mn-ea"/>
                          <a:cs typeface="+mn-cs"/>
                        </a:rPr>
                        <a:t> of</a:t>
                      </a:r>
                      <a:r>
                        <a:rPr lang="en-US" sz="1400" kern="1200" dirty="0" smtClean="0">
                          <a:solidFill>
                            <a:schemeClr val="dk1"/>
                          </a:solidFill>
                          <a:effectLst/>
                          <a:latin typeface="+mn-lt"/>
                          <a:ea typeface="+mn-ea"/>
                          <a:cs typeface="+mn-cs"/>
                        </a:rPr>
                        <a:t> whether each principal trademark is registered with the United States Patent and Trademark Office (“PTO”), as well as application, renewal, and other related information.</a:t>
                      </a:r>
                      <a:endParaRPr lang="en-US" sz="14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dk1"/>
                          </a:solidFill>
                          <a:effectLst/>
                          <a:latin typeface="+mn-lt"/>
                          <a:ea typeface="+mn-ea"/>
                          <a:cs typeface="+mn-cs"/>
                        </a:rPr>
                        <a:t>ITEM 14: PATENTS, COPYRIGHTS, AND PROPRIETARY INFORMATION</a:t>
                      </a:r>
                      <a:endParaRPr lang="en-US" sz="1400" kern="1200" dirty="0" smtClean="0">
                        <a:solidFill>
                          <a:schemeClr val="dk1"/>
                        </a:solidFill>
                        <a:effectLst/>
                        <a:latin typeface="+mn-lt"/>
                        <a:ea typeface="+mn-ea"/>
                        <a:cs typeface="+mn-cs"/>
                      </a:endParaRPr>
                    </a:p>
                  </a:txBody>
                  <a:tcPr/>
                </a:tc>
                <a:tc>
                  <a:txBody>
                    <a:bodyPr/>
                    <a:lstStyle/>
                    <a:p>
                      <a:r>
                        <a:rPr lang="en-US" sz="1400" kern="1200" dirty="0" smtClean="0">
                          <a:solidFill>
                            <a:schemeClr val="dk1"/>
                          </a:solidFill>
                          <a:effectLst/>
                          <a:latin typeface="+mn-lt"/>
                          <a:ea typeface="+mn-ea"/>
                          <a:cs typeface="+mn-cs"/>
                        </a:rPr>
                        <a:t>Disclosure of information about intellectual property related to the franchise. Franchisors must disclose the types of intellectual property</a:t>
                      </a:r>
                      <a:endParaRPr lang="en-US" sz="14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dk1"/>
                          </a:solidFill>
                          <a:effectLst/>
                          <a:latin typeface="+mn-lt"/>
                          <a:ea typeface="+mn-ea"/>
                          <a:cs typeface="+mn-cs"/>
                        </a:rPr>
                        <a:t>ITEM 15: OBLIGATION TO PARTICIPATE IN THE ACTUAL OPERATION OF THE FRANCHISE BUSINESS</a:t>
                      </a:r>
                      <a:endParaRPr lang="en-US" sz="1400" kern="1200" dirty="0" smtClean="0">
                        <a:solidFill>
                          <a:schemeClr val="dk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kern="1200" dirty="0" smtClean="0">
                        <a:solidFill>
                          <a:schemeClr val="dk1"/>
                        </a:solidFill>
                        <a:effectLst/>
                        <a:latin typeface="+mn-lt"/>
                        <a:ea typeface="+mn-ea"/>
                        <a:cs typeface="+mn-cs"/>
                      </a:endParaRPr>
                    </a:p>
                  </a:txBody>
                  <a:tcPr/>
                </a:tc>
                <a:tc>
                  <a:txBody>
                    <a:bodyPr/>
                    <a:lstStyle/>
                    <a:p>
                      <a:r>
                        <a:rPr lang="en-US" sz="1400" kern="1200" dirty="0" smtClean="0">
                          <a:solidFill>
                            <a:schemeClr val="dk1"/>
                          </a:solidFill>
                          <a:effectLst/>
                          <a:latin typeface="+mn-lt"/>
                          <a:ea typeface="+mn-ea"/>
                          <a:cs typeface="+mn-cs"/>
                        </a:rPr>
                        <a:t>Disclosures stating: any obligation for the franchisee to participate directly in the business that arises from the parties’ franchise agreement, </a:t>
                      </a:r>
                      <a:r>
                        <a:rPr lang="en-US" sz="1400" b="1" i="1" kern="1200" dirty="0" smtClean="0">
                          <a:solidFill>
                            <a:schemeClr val="dk1"/>
                          </a:solidFill>
                          <a:effectLst/>
                          <a:latin typeface="+mn-lt"/>
                          <a:ea typeface="+mn-ea"/>
                          <a:cs typeface="+mn-cs"/>
                        </a:rPr>
                        <a:t>or </a:t>
                      </a:r>
                      <a:r>
                        <a:rPr lang="en-US" sz="1400" kern="1200" dirty="0" smtClean="0">
                          <a:solidFill>
                            <a:schemeClr val="dk1"/>
                          </a:solidFill>
                          <a:effectLst/>
                          <a:latin typeface="+mn-lt"/>
                          <a:ea typeface="+mn-ea"/>
                          <a:cs typeface="+mn-cs"/>
                        </a:rPr>
                        <a:t>from any other agreement, </a:t>
                      </a:r>
                      <a:r>
                        <a:rPr lang="en-US" sz="1400" b="1" i="1" kern="1200" dirty="0" smtClean="0">
                          <a:solidFill>
                            <a:schemeClr val="dk1"/>
                          </a:solidFill>
                          <a:effectLst/>
                          <a:latin typeface="+mn-lt"/>
                          <a:ea typeface="+mn-ea"/>
                          <a:cs typeface="+mn-cs"/>
                        </a:rPr>
                        <a:t>or </a:t>
                      </a:r>
                      <a:r>
                        <a:rPr lang="en-US" sz="1400" kern="1200" dirty="0" smtClean="0">
                          <a:solidFill>
                            <a:schemeClr val="dk1"/>
                          </a:solidFill>
                          <a:effectLst/>
                          <a:latin typeface="+mn-lt"/>
                          <a:ea typeface="+mn-ea"/>
                          <a:cs typeface="+mn-cs"/>
                        </a:rPr>
                        <a:t>from the franchisor’s practice</a:t>
                      </a:r>
                      <a:endParaRPr lang="en-US" sz="14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dk1"/>
                          </a:solidFill>
                          <a:effectLst/>
                          <a:latin typeface="+mn-lt"/>
                          <a:ea typeface="+mn-ea"/>
                          <a:cs typeface="+mn-cs"/>
                        </a:rPr>
                        <a:t>ITEM 16: RESTRICTIONS ON WHAT THE FRANCHISEE MAY SELL</a:t>
                      </a:r>
                      <a:endParaRPr lang="en-US" sz="1400" kern="1200" dirty="0" smtClean="0">
                        <a:solidFill>
                          <a:schemeClr val="dk1"/>
                        </a:solidFill>
                        <a:effectLst/>
                        <a:latin typeface="+mn-lt"/>
                        <a:ea typeface="+mn-ea"/>
                        <a:cs typeface="+mn-cs"/>
                      </a:endParaRPr>
                    </a:p>
                  </a:txBody>
                  <a:tcPr/>
                </a:tc>
                <a:tc>
                  <a:txBody>
                    <a:bodyPr/>
                    <a:lstStyle/>
                    <a:p>
                      <a:r>
                        <a:rPr lang="en-US" sz="1400" kern="1200" dirty="0" smtClean="0">
                          <a:solidFill>
                            <a:schemeClr val="dk1"/>
                          </a:solidFill>
                          <a:effectLst/>
                          <a:latin typeface="+mn-lt"/>
                          <a:ea typeface="+mn-ea"/>
                          <a:cs typeface="+mn-cs"/>
                        </a:rPr>
                        <a:t>Disclosure of any restrictions relating to the goods or services a franchisee sells</a:t>
                      </a:r>
                      <a:endParaRPr lang="en-US" sz="1400" dirty="0"/>
                    </a:p>
                  </a:txBody>
                  <a:tcPr/>
                </a:tc>
              </a:tr>
            </a:tbl>
          </a:graphicData>
        </a:graphic>
      </p:graphicFrame>
    </p:spTree>
    <p:extLst>
      <p:ext uri="{BB962C8B-B14F-4D97-AF65-F5344CB8AC3E}">
        <p14:creationId xmlns:p14="http://schemas.microsoft.com/office/powerpoint/2010/main" val="379120612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Structure of the Disclosure Document</a:t>
            </a:r>
            <a:endParaRPr lang="en-US"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606127678"/>
              </p:ext>
            </p:extLst>
          </p:nvPr>
        </p:nvGraphicFramePr>
        <p:xfrm>
          <a:off x="381000" y="1981200"/>
          <a:ext cx="8458200" cy="3418839"/>
        </p:xfrm>
        <a:graphic>
          <a:graphicData uri="http://schemas.openxmlformats.org/drawingml/2006/table">
            <a:tbl>
              <a:tblPr firstRow="1" bandRow="1">
                <a:tableStyleId>{5C22544A-7EE6-4342-B048-85BDC9FD1C3A}</a:tableStyleId>
              </a:tblPr>
              <a:tblGrid>
                <a:gridCol w="2209800"/>
                <a:gridCol w="6248400"/>
              </a:tblGrid>
              <a:tr h="370840">
                <a:tc>
                  <a:txBody>
                    <a:bodyPr/>
                    <a:lstStyle/>
                    <a:p>
                      <a:r>
                        <a:rPr lang="en-US" sz="1400" dirty="0" smtClean="0"/>
                        <a:t>Section</a:t>
                      </a:r>
                      <a:endParaRPr lang="en-US" sz="1400" dirty="0"/>
                    </a:p>
                  </a:txBody>
                  <a:tcPr/>
                </a:tc>
                <a:tc>
                  <a:txBody>
                    <a:bodyPr/>
                    <a:lstStyle/>
                    <a:p>
                      <a:r>
                        <a:rPr lang="en-US" sz="1400" dirty="0" smtClean="0"/>
                        <a:t>Overview of What</a:t>
                      </a:r>
                      <a:r>
                        <a:rPr lang="en-US" sz="1400" baseline="0" dirty="0" smtClean="0"/>
                        <a:t> Should be Included</a:t>
                      </a:r>
                      <a:endParaRPr lang="en-US" sz="14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dk1"/>
                          </a:solidFill>
                          <a:effectLst/>
                          <a:latin typeface="+mn-lt"/>
                          <a:ea typeface="+mn-ea"/>
                          <a:cs typeface="+mn-cs"/>
                        </a:rPr>
                        <a:t>ITEM 17: RENEWAL, TERMINATION, TRANSFER, AND DISPUTE RESOLUTION</a:t>
                      </a:r>
                      <a:endParaRPr lang="en-US" sz="1400" kern="1200" dirty="0" smtClean="0">
                        <a:solidFill>
                          <a:schemeClr val="dk1"/>
                        </a:solidFill>
                        <a:effectLst/>
                        <a:latin typeface="+mn-lt"/>
                        <a:ea typeface="+mn-ea"/>
                        <a:cs typeface="+mn-cs"/>
                      </a:endParaRPr>
                    </a:p>
                  </a:txBody>
                  <a:tcPr/>
                </a:tc>
                <a:tc>
                  <a:txBody>
                    <a:bodyPr/>
                    <a:lstStyle/>
                    <a:p>
                      <a:r>
                        <a:rPr lang="en-US" sz="1400" kern="1200" dirty="0" smtClean="0">
                          <a:solidFill>
                            <a:schemeClr val="dk1"/>
                          </a:solidFill>
                          <a:effectLst/>
                          <a:latin typeface="+mn-lt"/>
                          <a:ea typeface="+mn-ea"/>
                          <a:cs typeface="+mn-cs"/>
                        </a:rPr>
                        <a:t>Summary in the specified tabular format, common provisions of franchisee agreements, including those provisions dealing with termination, renewal, and dispute resolution</a:t>
                      </a:r>
                      <a:endParaRPr lang="en-US" sz="14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dk1"/>
                          </a:solidFill>
                          <a:effectLst/>
                          <a:latin typeface="+mn-lt"/>
                          <a:ea typeface="+mn-ea"/>
                          <a:cs typeface="+mn-cs"/>
                        </a:rPr>
                        <a:t>ITEM 18: PUBLIC FIGURES</a:t>
                      </a:r>
                      <a:endParaRPr lang="en-US" sz="1400" kern="1200" dirty="0" smtClean="0">
                        <a:solidFill>
                          <a:schemeClr val="dk1"/>
                        </a:solidFill>
                        <a:effectLst/>
                        <a:latin typeface="+mn-lt"/>
                        <a:ea typeface="+mn-ea"/>
                        <a:cs typeface="+mn-cs"/>
                      </a:endParaRPr>
                    </a:p>
                  </a:txBody>
                  <a:tcPr/>
                </a:tc>
                <a:tc>
                  <a:txBody>
                    <a:bodyPr/>
                    <a:lstStyle/>
                    <a:p>
                      <a:r>
                        <a:rPr lang="en-US" sz="1400" kern="1200" dirty="0" smtClean="0">
                          <a:solidFill>
                            <a:schemeClr val="dk1"/>
                          </a:solidFill>
                          <a:effectLst/>
                          <a:latin typeface="+mn-lt"/>
                          <a:ea typeface="+mn-ea"/>
                          <a:cs typeface="+mn-cs"/>
                        </a:rPr>
                        <a:t>Disclosure of certain information about a public figure’s involvement in the franchise system. A public figure means a person whose name or physical appearance is generally known to the public in the geographic area where the franchise will be located. </a:t>
                      </a:r>
                      <a:endParaRPr lang="en-US" sz="14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dk1"/>
                          </a:solidFill>
                          <a:effectLst/>
                          <a:latin typeface="+mn-lt"/>
                          <a:ea typeface="+mn-ea"/>
                          <a:cs typeface="+mn-cs"/>
                        </a:rPr>
                        <a:t>ITEM 19: FINANCIAL PERFORMANCE REPRESENTATIONS</a:t>
                      </a:r>
                      <a:endParaRPr lang="en-US" sz="1400" kern="1200" dirty="0" smtClean="0">
                        <a:solidFill>
                          <a:schemeClr val="dk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kern="1200" dirty="0" smtClean="0">
                        <a:solidFill>
                          <a:schemeClr val="dk1"/>
                        </a:solidFill>
                        <a:effectLst/>
                        <a:latin typeface="+mn-lt"/>
                        <a:ea typeface="+mn-ea"/>
                        <a:cs typeface="+mn-cs"/>
                      </a:endParaRPr>
                    </a:p>
                  </a:txBody>
                  <a:tcPr/>
                </a:tc>
                <a:tc>
                  <a:txBody>
                    <a:bodyPr/>
                    <a:lstStyle/>
                    <a:p>
                      <a:r>
                        <a:rPr lang="en-US" sz="1400" kern="1200" dirty="0" smtClean="0">
                          <a:solidFill>
                            <a:schemeClr val="dk1"/>
                          </a:solidFill>
                          <a:effectLst/>
                          <a:latin typeface="+mn-lt"/>
                          <a:ea typeface="+mn-ea"/>
                          <a:cs typeface="+mn-cs"/>
                        </a:rPr>
                        <a:t>Representations about financial performance in their disclosure documents. A franchisor electing to make a financial performance representation must, among other things, have a reasonable basis and written substantiation for the representation at the time it is made, and disclose the bases and assumptions underlying the representation.</a:t>
                      </a:r>
                      <a:endParaRPr lang="en-US" sz="1400" dirty="0"/>
                    </a:p>
                  </a:txBody>
                  <a:tcPr/>
                </a:tc>
              </a:tr>
            </a:tbl>
          </a:graphicData>
        </a:graphic>
      </p:graphicFrame>
    </p:spTree>
    <p:extLst>
      <p:ext uri="{BB962C8B-B14F-4D97-AF65-F5344CB8AC3E}">
        <p14:creationId xmlns:p14="http://schemas.microsoft.com/office/powerpoint/2010/main" val="41915011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2362200"/>
            <a:ext cx="8229600" cy="2523768"/>
          </a:xfrm>
          <a:prstGeom prst="rect">
            <a:avLst/>
          </a:prstGeom>
        </p:spPr>
        <p:txBody>
          <a:bodyPr wrap="square">
            <a:spAutoFit/>
          </a:bodyPr>
          <a:lstStyle/>
          <a:p>
            <a:pPr algn="just"/>
            <a:endParaRPr lang="en-US" sz="2000" dirty="0"/>
          </a:p>
          <a:p>
            <a:pPr marL="519113" indent="-519113" algn="just">
              <a:buFont typeface="Wingdings" panose="05000000000000000000" pitchFamily="2" charset="2"/>
              <a:buChar char="q"/>
            </a:pPr>
            <a:r>
              <a:rPr lang="en-US" sz="2000" dirty="0"/>
              <a:t>The </a:t>
            </a:r>
            <a:r>
              <a:rPr lang="en-US" sz="2000" b="1" dirty="0"/>
              <a:t>International Franchise Association</a:t>
            </a:r>
            <a:r>
              <a:rPr lang="en-US" sz="2000" dirty="0"/>
              <a:t>, the major franchising trade association, defines franchising as “a continuing relationship in which the franchisor provides a licensed privilege to do business, plus assistance in organizing, training, merchandising, and management in return for a consideration from the franchisee.” </a:t>
            </a:r>
          </a:p>
          <a:p>
            <a:pPr indent="-571500">
              <a:buFont typeface="Arial" panose="020B0604020202020204" pitchFamily="34" charset="0"/>
              <a:buChar char="•"/>
            </a:pPr>
            <a:endParaRPr lang="en-US" dirty="0"/>
          </a:p>
        </p:txBody>
      </p:sp>
      <p:sp>
        <p:nvSpPr>
          <p:cNvPr id="3" name="Title 1"/>
          <p:cNvSpPr txBox="1">
            <a:spLocks/>
          </p:cNvSpPr>
          <p:nvPr/>
        </p:nvSpPr>
        <p:spPr>
          <a:xfrm>
            <a:off x="457200" y="533400"/>
            <a:ext cx="8229600" cy="990600"/>
          </a:xfrm>
          <a:prstGeom prst="rect">
            <a:avLst/>
          </a:prstGeom>
        </p:spPr>
        <p:txBody>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en-US" b="1" dirty="0" smtClean="0"/>
              <a:t>Definitions, continued…</a:t>
            </a:r>
            <a:endParaRPr lang="en-US" b="1" dirty="0"/>
          </a:p>
        </p:txBody>
      </p:sp>
    </p:spTree>
    <p:extLst>
      <p:ext uri="{BB962C8B-B14F-4D97-AF65-F5344CB8AC3E}">
        <p14:creationId xmlns:p14="http://schemas.microsoft.com/office/powerpoint/2010/main" val="247814916"/>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Structure of the Disclosure Document</a:t>
            </a:r>
            <a:endParaRPr lang="en-US"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077588865"/>
              </p:ext>
            </p:extLst>
          </p:nvPr>
        </p:nvGraphicFramePr>
        <p:xfrm>
          <a:off x="304800" y="2133600"/>
          <a:ext cx="8458200" cy="2870199"/>
        </p:xfrm>
        <a:graphic>
          <a:graphicData uri="http://schemas.openxmlformats.org/drawingml/2006/table">
            <a:tbl>
              <a:tblPr firstRow="1" bandRow="1">
                <a:tableStyleId>{5C22544A-7EE6-4342-B048-85BDC9FD1C3A}</a:tableStyleId>
              </a:tblPr>
              <a:tblGrid>
                <a:gridCol w="2209800"/>
                <a:gridCol w="6248400"/>
              </a:tblGrid>
              <a:tr h="370840">
                <a:tc>
                  <a:txBody>
                    <a:bodyPr/>
                    <a:lstStyle/>
                    <a:p>
                      <a:r>
                        <a:rPr lang="en-US" sz="1400" dirty="0" smtClean="0"/>
                        <a:t>Section</a:t>
                      </a:r>
                      <a:endParaRPr lang="en-US" sz="1400" dirty="0"/>
                    </a:p>
                  </a:txBody>
                  <a:tcPr/>
                </a:tc>
                <a:tc>
                  <a:txBody>
                    <a:bodyPr/>
                    <a:lstStyle/>
                    <a:p>
                      <a:r>
                        <a:rPr lang="en-US" sz="1400" dirty="0" smtClean="0"/>
                        <a:t>Overview of What</a:t>
                      </a:r>
                      <a:r>
                        <a:rPr lang="en-US" sz="1400" baseline="0" dirty="0" smtClean="0"/>
                        <a:t> Should be Included</a:t>
                      </a:r>
                      <a:endParaRPr lang="en-US" sz="14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dk1"/>
                          </a:solidFill>
                          <a:effectLst/>
                          <a:latin typeface="+mn-lt"/>
                          <a:ea typeface="+mn-ea"/>
                          <a:cs typeface="+mn-cs"/>
                        </a:rPr>
                        <a:t>ITEM 20: OUTLETS AND FRANCHISEE INFORMATION</a:t>
                      </a:r>
                      <a:endParaRPr lang="en-US" sz="1400" kern="1200" dirty="0" smtClean="0">
                        <a:solidFill>
                          <a:schemeClr val="dk1"/>
                        </a:solidFill>
                        <a:effectLst/>
                        <a:latin typeface="+mn-lt"/>
                        <a:ea typeface="+mn-ea"/>
                        <a:cs typeface="+mn-cs"/>
                      </a:endParaRPr>
                    </a:p>
                  </a:txBody>
                  <a:tcPr/>
                </a:tc>
                <a:tc>
                  <a:txBody>
                    <a:bodyPr/>
                    <a:lstStyle/>
                    <a:p>
                      <a:r>
                        <a:rPr lang="en-US" sz="1400" kern="1200" dirty="0" smtClean="0">
                          <a:solidFill>
                            <a:schemeClr val="dk1"/>
                          </a:solidFill>
                          <a:effectLst/>
                          <a:latin typeface="+mn-lt"/>
                          <a:ea typeface="+mn-ea"/>
                          <a:cs typeface="+mn-cs"/>
                        </a:rPr>
                        <a:t>Disclosure of statistical information on the number of franchised outlets and company-owned outlets for the preceding three-year period.</a:t>
                      </a:r>
                      <a:endParaRPr lang="en-US" sz="14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dk1"/>
                          </a:solidFill>
                          <a:effectLst/>
                          <a:latin typeface="+mn-lt"/>
                          <a:ea typeface="+mn-ea"/>
                          <a:cs typeface="+mn-cs"/>
                        </a:rPr>
                        <a:t>ITEM 21: FINANCIAL STATEMENTS</a:t>
                      </a:r>
                      <a:endParaRPr lang="en-US" sz="1400" kern="1200" dirty="0" smtClean="0">
                        <a:solidFill>
                          <a:schemeClr val="dk1"/>
                        </a:solidFill>
                        <a:effectLst/>
                        <a:latin typeface="+mn-lt"/>
                        <a:ea typeface="+mn-ea"/>
                        <a:cs typeface="+mn-cs"/>
                      </a:endParaRPr>
                    </a:p>
                  </a:txBody>
                  <a:tcPr/>
                </a:tc>
                <a:tc>
                  <a:txBody>
                    <a:bodyPr/>
                    <a:lstStyle/>
                    <a:p>
                      <a:r>
                        <a:rPr lang="en-US" sz="1400" kern="1200" dirty="0" smtClean="0">
                          <a:solidFill>
                            <a:schemeClr val="dk1"/>
                          </a:solidFill>
                          <a:effectLst/>
                          <a:latin typeface="+mn-lt"/>
                          <a:ea typeface="+mn-ea"/>
                          <a:cs typeface="+mn-cs"/>
                        </a:rPr>
                        <a:t>Copies of financial statements audited in accordance with generally accepted accounting principles (“GAAP”) for the most recent three fiscal years to show the financial condition of the franchisor.</a:t>
                      </a:r>
                      <a:endParaRPr lang="en-US" sz="14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dk1"/>
                          </a:solidFill>
                          <a:effectLst/>
                          <a:latin typeface="+mn-lt"/>
                          <a:ea typeface="+mn-ea"/>
                          <a:cs typeface="+mn-cs"/>
                        </a:rPr>
                        <a:t>ITEM 22: CONTRACTS</a:t>
                      </a:r>
                      <a:endParaRPr lang="en-US" sz="1400" kern="1200" dirty="0" smtClean="0">
                        <a:solidFill>
                          <a:schemeClr val="dk1"/>
                        </a:solidFill>
                        <a:effectLst/>
                        <a:latin typeface="+mn-lt"/>
                        <a:ea typeface="+mn-ea"/>
                        <a:cs typeface="+mn-cs"/>
                      </a:endParaRPr>
                    </a:p>
                  </a:txBody>
                  <a:tcPr/>
                </a:tc>
                <a:tc>
                  <a:txBody>
                    <a:bodyPr/>
                    <a:lstStyle/>
                    <a:p>
                      <a:r>
                        <a:rPr lang="en-US" sz="1400" kern="1200" dirty="0" smtClean="0">
                          <a:solidFill>
                            <a:schemeClr val="dk1"/>
                          </a:solidFill>
                          <a:effectLst/>
                          <a:latin typeface="+mn-lt"/>
                          <a:ea typeface="+mn-ea"/>
                          <a:cs typeface="+mn-cs"/>
                        </a:rPr>
                        <a:t>Copies of all proposed agreements relating to the franchise offering that the franchisor provides or for which the franchisor makes arrangements.</a:t>
                      </a:r>
                      <a:endParaRPr lang="en-US" sz="14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dk1"/>
                          </a:solidFill>
                          <a:effectLst/>
                          <a:latin typeface="+mn-lt"/>
                          <a:ea typeface="+mn-ea"/>
                          <a:cs typeface="+mn-cs"/>
                        </a:rPr>
                        <a:t>ITEM 23: RECEIPTS</a:t>
                      </a:r>
                      <a:endParaRPr lang="en-US" sz="1400" kern="1200" dirty="0" smtClean="0">
                        <a:solidFill>
                          <a:schemeClr val="dk1"/>
                        </a:solidFill>
                        <a:effectLst/>
                        <a:latin typeface="+mn-lt"/>
                        <a:ea typeface="+mn-ea"/>
                        <a:cs typeface="+mn-cs"/>
                      </a:endParaRPr>
                    </a:p>
                  </a:txBody>
                  <a:tcPr/>
                </a:tc>
                <a:tc>
                  <a:txBody>
                    <a:bodyPr/>
                    <a:lstStyle/>
                    <a:p>
                      <a:r>
                        <a:rPr lang="en-US" sz="1400" kern="1200" dirty="0" smtClean="0">
                          <a:solidFill>
                            <a:schemeClr val="dk1"/>
                          </a:solidFill>
                          <a:effectLst/>
                          <a:latin typeface="+mn-lt"/>
                          <a:ea typeface="+mn-ea"/>
                          <a:cs typeface="+mn-cs"/>
                        </a:rPr>
                        <a:t>The amended Rule requires franchisors to obtain a signed receipt for the disclosure document furnished to each prospective franchisee. </a:t>
                      </a:r>
                      <a:endParaRPr lang="en-US" sz="1400" dirty="0"/>
                    </a:p>
                  </a:txBody>
                  <a:tcPr/>
                </a:tc>
              </a:tr>
            </a:tbl>
          </a:graphicData>
        </a:graphic>
      </p:graphicFrame>
    </p:spTree>
    <p:extLst>
      <p:ext uri="{BB962C8B-B14F-4D97-AF65-F5344CB8AC3E}">
        <p14:creationId xmlns:p14="http://schemas.microsoft.com/office/powerpoint/2010/main" val="11512888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Structure of the Franchise Agreement</a:t>
            </a:r>
            <a:endParaRPr lang="en-US" b="1" dirty="0"/>
          </a:p>
        </p:txBody>
      </p:sp>
      <p:sp>
        <p:nvSpPr>
          <p:cNvPr id="5" name="Content Placeholder 4"/>
          <p:cNvSpPr>
            <a:spLocks noGrp="1"/>
          </p:cNvSpPr>
          <p:nvPr>
            <p:ph idx="1"/>
          </p:nvPr>
        </p:nvSpPr>
        <p:spPr>
          <a:xfrm>
            <a:off x="381000" y="3429000"/>
            <a:ext cx="8458200" cy="3200400"/>
          </a:xfrm>
        </p:spPr>
        <p:txBody>
          <a:bodyPr numCol="3">
            <a:normAutofit/>
          </a:bodyPr>
          <a:lstStyle/>
          <a:p>
            <a:pPr>
              <a:buClrTx/>
              <a:buFont typeface="Wingdings" panose="05000000000000000000" pitchFamily="2" charset="2"/>
              <a:buChar char="§"/>
            </a:pPr>
            <a:r>
              <a:rPr lang="en-US" sz="1800" dirty="0"/>
              <a:t>Introduction. </a:t>
            </a:r>
            <a:endParaRPr lang="en-US" sz="1800" dirty="0" smtClean="0"/>
          </a:p>
          <a:p>
            <a:pPr>
              <a:buClrTx/>
              <a:buFont typeface="Wingdings" panose="05000000000000000000" pitchFamily="2" charset="2"/>
              <a:buChar char="§"/>
            </a:pPr>
            <a:r>
              <a:rPr lang="en-US" sz="1800" dirty="0"/>
              <a:t>Duration of the Agreement. </a:t>
            </a:r>
            <a:endParaRPr lang="en-US" sz="1800" dirty="0" smtClean="0"/>
          </a:p>
          <a:p>
            <a:pPr>
              <a:buClrTx/>
              <a:buFont typeface="Wingdings" panose="05000000000000000000" pitchFamily="2" charset="2"/>
              <a:buChar char="§"/>
            </a:pPr>
            <a:r>
              <a:rPr lang="en-US" sz="1800" dirty="0"/>
              <a:t>Fee and Other Payments. </a:t>
            </a:r>
            <a:endParaRPr lang="en-US" sz="1800" dirty="0" smtClean="0"/>
          </a:p>
          <a:p>
            <a:pPr>
              <a:buClrTx/>
              <a:buFont typeface="Wingdings" panose="05000000000000000000" pitchFamily="2" charset="2"/>
              <a:buChar char="§"/>
            </a:pPr>
            <a:r>
              <a:rPr lang="en-US" sz="1800" dirty="0"/>
              <a:t>Responsibilities of the Franchisor. </a:t>
            </a:r>
            <a:endParaRPr lang="en-US" sz="1800" dirty="0" smtClean="0"/>
          </a:p>
          <a:p>
            <a:pPr>
              <a:buClrTx/>
              <a:buFont typeface="Wingdings" panose="05000000000000000000" pitchFamily="2" charset="2"/>
              <a:buChar char="§"/>
            </a:pPr>
            <a:r>
              <a:rPr lang="en-US" sz="1800" dirty="0"/>
              <a:t>Responsibilities of the Franchisee. </a:t>
            </a:r>
            <a:endParaRPr lang="en-US" sz="1800" dirty="0" smtClean="0"/>
          </a:p>
          <a:p>
            <a:pPr>
              <a:buClrTx/>
              <a:buFont typeface="Wingdings" panose="05000000000000000000" pitchFamily="2" charset="2"/>
              <a:buChar char="§"/>
            </a:pPr>
            <a:r>
              <a:rPr lang="en-US" sz="1800" dirty="0"/>
              <a:t>Proprietary </a:t>
            </a:r>
            <a:r>
              <a:rPr lang="en-US" sz="1800" dirty="0" smtClean="0"/>
              <a:t>Marks</a:t>
            </a:r>
          </a:p>
          <a:p>
            <a:pPr>
              <a:buClrTx/>
              <a:buFont typeface="Wingdings" panose="05000000000000000000" pitchFamily="2" charset="2"/>
              <a:buChar char="§"/>
            </a:pPr>
            <a:r>
              <a:rPr lang="en-US" sz="1800" dirty="0"/>
              <a:t>Operating Procedures and Confidentiality. </a:t>
            </a:r>
            <a:endParaRPr lang="en-US" sz="1800" dirty="0" smtClean="0"/>
          </a:p>
          <a:p>
            <a:pPr>
              <a:buClrTx/>
              <a:buFont typeface="Wingdings" panose="05000000000000000000" pitchFamily="2" charset="2"/>
              <a:buChar char="§"/>
            </a:pPr>
            <a:r>
              <a:rPr lang="en-US" sz="1800" dirty="0"/>
              <a:t>Advertising and Promotion. </a:t>
            </a:r>
            <a:endParaRPr lang="en-US" sz="1800" dirty="0" smtClean="0"/>
          </a:p>
          <a:p>
            <a:pPr>
              <a:buClrTx/>
              <a:buFont typeface="Wingdings" panose="05000000000000000000" pitchFamily="2" charset="2"/>
              <a:buChar char="§"/>
            </a:pPr>
            <a:r>
              <a:rPr lang="en-US" sz="1800" dirty="0"/>
              <a:t>Financial Records. </a:t>
            </a:r>
            <a:endParaRPr lang="en-US" sz="1800" dirty="0" smtClean="0"/>
          </a:p>
          <a:p>
            <a:pPr>
              <a:buClrTx/>
              <a:buFont typeface="Wingdings" panose="05000000000000000000" pitchFamily="2" charset="2"/>
              <a:buChar char="§"/>
            </a:pPr>
            <a:r>
              <a:rPr lang="en-US" sz="1800" dirty="0"/>
              <a:t>Training. </a:t>
            </a:r>
            <a:endParaRPr lang="en-US" sz="1800" dirty="0" smtClean="0"/>
          </a:p>
          <a:p>
            <a:pPr>
              <a:buClrTx/>
              <a:buFont typeface="Wingdings" panose="05000000000000000000" pitchFamily="2" charset="2"/>
              <a:buChar char="§"/>
            </a:pPr>
            <a:r>
              <a:rPr lang="en-US" sz="1800" dirty="0"/>
              <a:t>Insurance. </a:t>
            </a:r>
            <a:endParaRPr lang="en-US" sz="1800" dirty="0" smtClean="0"/>
          </a:p>
          <a:p>
            <a:pPr>
              <a:buClrTx/>
              <a:buFont typeface="Wingdings" panose="05000000000000000000" pitchFamily="2" charset="2"/>
              <a:buChar char="§"/>
            </a:pPr>
            <a:r>
              <a:rPr lang="en-US" sz="1800" dirty="0"/>
              <a:t>Products and Services to Be Purchased by the Franchisee. </a:t>
            </a:r>
            <a:endParaRPr lang="en-US" sz="1800" dirty="0" smtClean="0"/>
          </a:p>
          <a:p>
            <a:pPr>
              <a:buClrTx/>
              <a:buFont typeface="Wingdings" panose="05000000000000000000" pitchFamily="2" charset="2"/>
              <a:buChar char="§"/>
            </a:pPr>
            <a:r>
              <a:rPr lang="en-US" sz="1800" dirty="0"/>
              <a:t>Transferability of the Franchising Agreement. </a:t>
            </a:r>
            <a:endParaRPr lang="en-US" sz="1800" dirty="0" smtClean="0"/>
          </a:p>
          <a:p>
            <a:pPr>
              <a:buClrTx/>
              <a:buFont typeface="Wingdings" panose="05000000000000000000" pitchFamily="2" charset="2"/>
              <a:buChar char="§"/>
            </a:pPr>
            <a:r>
              <a:rPr lang="en-US" sz="1800" dirty="0"/>
              <a:t>Termination. </a:t>
            </a:r>
            <a:endParaRPr lang="en-US" sz="1800" dirty="0" smtClean="0"/>
          </a:p>
          <a:p>
            <a:pPr>
              <a:buClrTx/>
              <a:buFont typeface="Wingdings" panose="05000000000000000000" pitchFamily="2" charset="2"/>
              <a:buChar char="§"/>
            </a:pPr>
            <a:r>
              <a:rPr lang="en-US" sz="1800" dirty="0"/>
              <a:t>Covenants Not to Compete. </a:t>
            </a:r>
            <a:endParaRPr lang="en-US" sz="1800" dirty="0" smtClean="0"/>
          </a:p>
          <a:p>
            <a:pPr>
              <a:buClrTx/>
              <a:buFont typeface="Wingdings" panose="05000000000000000000" pitchFamily="2" charset="2"/>
              <a:buChar char="§"/>
            </a:pPr>
            <a:r>
              <a:rPr lang="en-US" sz="1800" dirty="0"/>
              <a:t>Renewals. </a:t>
            </a:r>
            <a:endParaRPr lang="en-US" sz="1800" dirty="0" smtClean="0"/>
          </a:p>
          <a:p>
            <a:pPr>
              <a:buClrTx/>
              <a:buFont typeface="Wingdings" panose="05000000000000000000" pitchFamily="2" charset="2"/>
              <a:buChar char="§"/>
            </a:pPr>
            <a:r>
              <a:rPr lang="en-US" sz="1800" dirty="0"/>
              <a:t>Miscellaneous Provisions. </a:t>
            </a:r>
          </a:p>
        </p:txBody>
      </p:sp>
      <p:sp>
        <p:nvSpPr>
          <p:cNvPr id="6" name="Rectangle 5"/>
          <p:cNvSpPr/>
          <p:nvPr/>
        </p:nvSpPr>
        <p:spPr>
          <a:xfrm>
            <a:off x="533400" y="1905000"/>
            <a:ext cx="7924800" cy="923330"/>
          </a:xfrm>
          <a:prstGeom prst="rect">
            <a:avLst/>
          </a:prstGeom>
        </p:spPr>
        <p:txBody>
          <a:bodyPr wrap="square">
            <a:spAutoFit/>
          </a:bodyPr>
          <a:lstStyle/>
          <a:p>
            <a:pPr algn="just"/>
            <a:r>
              <a:rPr lang="en-US" dirty="0" smtClean="0"/>
              <a:t>The </a:t>
            </a:r>
            <a:r>
              <a:rPr lang="en-US" dirty="0"/>
              <a:t>following items constitute the franchise agreement of typical franchise, although this list is not comprehensive and agreements vary to a considerable extent:</a:t>
            </a:r>
          </a:p>
        </p:txBody>
      </p:sp>
    </p:spTree>
    <p:extLst>
      <p:ext uri="{BB962C8B-B14F-4D97-AF65-F5344CB8AC3E}">
        <p14:creationId xmlns:p14="http://schemas.microsoft.com/office/powerpoint/2010/main" val="403698416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19400"/>
            <a:ext cx="2139696" cy="1795272"/>
          </a:xfrm>
        </p:spPr>
        <p:txBody>
          <a:bodyPr/>
          <a:lstStyle/>
          <a:p>
            <a:r>
              <a:rPr lang="en-US" b="1" dirty="0" smtClean="0"/>
              <a:t>Some things to Consider before making a franchise selection…</a:t>
            </a:r>
            <a:endParaRPr lang="en-US" b="1"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953654356"/>
              </p:ext>
            </p:extLst>
          </p:nvPr>
        </p:nvGraphicFramePr>
        <p:xfrm>
          <a:off x="2819400" y="792163"/>
          <a:ext cx="6172200" cy="57610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848840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38200"/>
            <a:ext cx="7848600" cy="2460625"/>
          </a:xfrm>
        </p:spPr>
        <p:txBody>
          <a:bodyPr/>
          <a:lstStyle/>
          <a:p>
            <a:r>
              <a:rPr lang="en-US" b="1" dirty="0" smtClean="0"/>
              <a:t>Franchise application and franchise package</a:t>
            </a:r>
            <a:endParaRPr lang="en-US" dirty="0"/>
          </a:p>
        </p:txBody>
      </p:sp>
      <p:sp>
        <p:nvSpPr>
          <p:cNvPr id="3" name="Subtitle 2"/>
          <p:cNvSpPr>
            <a:spLocks noGrp="1"/>
          </p:cNvSpPr>
          <p:nvPr>
            <p:ph type="subTitle" idx="1"/>
          </p:nvPr>
        </p:nvSpPr>
        <p:spPr/>
        <p:txBody>
          <a:bodyPr/>
          <a:lstStyle/>
          <a:p>
            <a:r>
              <a:rPr lang="en-US" dirty="0"/>
              <a:t>Chapter 5</a:t>
            </a:r>
          </a:p>
        </p:txBody>
      </p:sp>
    </p:spTree>
    <p:extLst>
      <p:ext uri="{BB962C8B-B14F-4D97-AF65-F5344CB8AC3E}">
        <p14:creationId xmlns:p14="http://schemas.microsoft.com/office/powerpoint/2010/main" val="512967320"/>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8229600" cy="4876800"/>
          </a:xfrm>
        </p:spPr>
        <p:txBody>
          <a:bodyPr>
            <a:normAutofit lnSpcReduction="10000"/>
          </a:bodyPr>
          <a:lstStyle/>
          <a:p>
            <a:pPr marL="0" indent="0" algn="just">
              <a:buNone/>
            </a:pPr>
            <a:r>
              <a:rPr lang="en-US" b="1" i="1" dirty="0"/>
              <a:t>“Franchising is the perfect business model for the first-time entrepreneur, primarily because the groundwork has been done, a solid foundation laid and the framework in place for building your business. The efforts involved in launching a new venture, including concept creation, trade marking, licensing, advertising, marketing, operations and an endless variety of start-up challenges, make investing in a franchise business a very sensible alternative.” </a:t>
            </a:r>
            <a:endParaRPr lang="en-US" b="1" i="1" dirty="0" smtClean="0"/>
          </a:p>
          <a:p>
            <a:pPr marL="0" indent="0" algn="just">
              <a:buNone/>
            </a:pPr>
            <a:endParaRPr lang="en-US" b="1" i="1" dirty="0" smtClean="0"/>
          </a:p>
          <a:p>
            <a:pPr marL="0" indent="0" algn="just">
              <a:buNone/>
            </a:pPr>
            <a:endParaRPr lang="en-US" b="1" i="1" dirty="0"/>
          </a:p>
          <a:p>
            <a:pPr marL="0" indent="0" algn="just">
              <a:buNone/>
            </a:pPr>
            <a:endParaRPr lang="en-US" b="1" i="1" dirty="0" smtClean="0"/>
          </a:p>
          <a:p>
            <a:pPr marL="0" indent="0" algn="r">
              <a:buNone/>
            </a:pPr>
            <a:r>
              <a:rPr lang="en-US" b="1" i="1" dirty="0"/>
              <a:t>-</a:t>
            </a:r>
            <a:r>
              <a:rPr lang="en-US" b="1" dirty="0" smtClean="0"/>
              <a:t>Don </a:t>
            </a:r>
            <a:r>
              <a:rPr lang="en-US" b="1" dirty="0" err="1"/>
              <a:t>Fertman</a:t>
            </a:r>
            <a:r>
              <a:rPr lang="en-US" b="1" dirty="0"/>
              <a:t>, Chief Development Officer for </a:t>
            </a:r>
            <a:r>
              <a:rPr lang="en-US" b="1" dirty="0" smtClean="0"/>
              <a:t>Subway</a:t>
            </a:r>
            <a:endParaRPr lang="en-US" dirty="0"/>
          </a:p>
          <a:p>
            <a:pPr algn="just"/>
            <a:endParaRPr lang="en-US" dirty="0"/>
          </a:p>
        </p:txBody>
      </p:sp>
      <p:pic>
        <p:nvPicPr>
          <p:cNvPr id="1026" name="Picture 2" descr="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24600" y="5791200"/>
            <a:ext cx="2128838" cy="6143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4920992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Application Process</a:t>
            </a:r>
            <a:endParaRPr lang="en-US"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002025162"/>
              </p:ext>
            </p:extLst>
          </p:nvPr>
        </p:nvGraphicFramePr>
        <p:xfrm>
          <a:off x="2971800" y="792163"/>
          <a:ext cx="5715000" cy="55784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 Placeholder 4"/>
          <p:cNvSpPr>
            <a:spLocks noGrp="1"/>
          </p:cNvSpPr>
          <p:nvPr>
            <p:ph type="body" sz="half" idx="2"/>
          </p:nvPr>
        </p:nvSpPr>
        <p:spPr/>
        <p:txBody>
          <a:bodyPr/>
          <a:lstStyle/>
          <a:p>
            <a:endParaRPr lang="en-US" dirty="0"/>
          </a:p>
        </p:txBody>
      </p:sp>
    </p:spTree>
    <p:extLst>
      <p:ext uri="{BB962C8B-B14F-4D97-AF65-F5344CB8AC3E}">
        <p14:creationId xmlns:p14="http://schemas.microsoft.com/office/powerpoint/2010/main" val="96757789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Application Process</a:t>
            </a:r>
            <a:endParaRPr lang="en-US"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371165748"/>
              </p:ext>
            </p:extLst>
          </p:nvPr>
        </p:nvGraphicFramePr>
        <p:xfrm>
          <a:off x="2971800" y="792163"/>
          <a:ext cx="5715000" cy="55784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 Placeholder 2"/>
          <p:cNvSpPr>
            <a:spLocks noGrp="1"/>
          </p:cNvSpPr>
          <p:nvPr>
            <p:ph type="body" sz="half" idx="2"/>
          </p:nvPr>
        </p:nvSpPr>
        <p:spPr/>
        <p:txBody>
          <a:bodyPr/>
          <a:lstStyle/>
          <a:p>
            <a:r>
              <a:rPr lang="en-US" b="1" dirty="0"/>
              <a:t>(continued)</a:t>
            </a:r>
            <a:endParaRPr lang="en-US" dirty="0"/>
          </a:p>
        </p:txBody>
      </p:sp>
    </p:spTree>
    <p:extLst>
      <p:ext uri="{BB962C8B-B14F-4D97-AF65-F5344CB8AC3E}">
        <p14:creationId xmlns:p14="http://schemas.microsoft.com/office/powerpoint/2010/main" val="126660231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b="1" dirty="0"/>
              <a:t>Recruiting Franchisees</a:t>
            </a:r>
            <a:endParaRPr lang="en-US" dirty="0"/>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4043602419"/>
              </p:ext>
            </p:extLst>
          </p:nvPr>
        </p:nvGraphicFramePr>
        <p:xfrm>
          <a:off x="457200" y="1600200"/>
          <a:ext cx="8229600" cy="4876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2025458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Operations Packages and Manuals </a:t>
            </a:r>
            <a:endParaRPr lang="en-US" dirty="0"/>
          </a:p>
        </p:txBody>
      </p:sp>
      <p:sp>
        <p:nvSpPr>
          <p:cNvPr id="3" name="Content Placeholder 2"/>
          <p:cNvSpPr>
            <a:spLocks noGrp="1"/>
          </p:cNvSpPr>
          <p:nvPr>
            <p:ph idx="1"/>
          </p:nvPr>
        </p:nvSpPr>
        <p:spPr>
          <a:xfrm>
            <a:off x="2971800" y="792080"/>
            <a:ext cx="5638800" cy="5577840"/>
          </a:xfrm>
        </p:spPr>
        <p:txBody>
          <a:bodyPr>
            <a:normAutofit fontScale="55000" lnSpcReduction="20000"/>
          </a:bodyPr>
          <a:lstStyle/>
          <a:p>
            <a:pPr marL="0" indent="0" algn="just">
              <a:buNone/>
            </a:pPr>
            <a:endParaRPr lang="en-US" dirty="0" smtClean="0"/>
          </a:p>
          <a:p>
            <a:pPr marL="395288" lvl="0" indent="-395288" algn="just">
              <a:buClrTx/>
              <a:buFont typeface="Wingdings" panose="05000000000000000000" pitchFamily="2" charset="2"/>
              <a:buChar char="q"/>
            </a:pPr>
            <a:r>
              <a:rPr lang="en-US" dirty="0"/>
              <a:t>Manuals clearly explain how each department and functions work within the franchise system</a:t>
            </a:r>
            <a:r>
              <a:rPr lang="en-US" dirty="0" smtClean="0"/>
              <a:t>.</a:t>
            </a:r>
          </a:p>
          <a:p>
            <a:pPr marL="0" lvl="0" indent="0" algn="just">
              <a:buClrTx/>
              <a:buNone/>
            </a:pPr>
            <a:endParaRPr lang="en-US" dirty="0"/>
          </a:p>
          <a:p>
            <a:pPr marL="395288" lvl="0" indent="-395288" algn="just">
              <a:buClrTx/>
              <a:buFont typeface="Wingdings" panose="05000000000000000000" pitchFamily="2" charset="2"/>
              <a:buChar char="q"/>
            </a:pPr>
            <a:r>
              <a:rPr lang="en-US" dirty="0"/>
              <a:t>Manuals show franchisees how to be effective, proficient, and successful in running the franchisor’s business</a:t>
            </a:r>
            <a:r>
              <a:rPr lang="en-US" dirty="0" smtClean="0"/>
              <a:t>.</a:t>
            </a:r>
          </a:p>
          <a:p>
            <a:pPr marL="0" lvl="0" indent="0" algn="just">
              <a:buClrTx/>
              <a:buNone/>
            </a:pPr>
            <a:endParaRPr lang="en-US" dirty="0"/>
          </a:p>
          <a:p>
            <a:pPr marL="395288" lvl="0" indent="-395288" algn="just">
              <a:buClrTx/>
              <a:buFont typeface="Wingdings" panose="05000000000000000000" pitchFamily="2" charset="2"/>
              <a:buChar char="q"/>
            </a:pPr>
            <a:r>
              <a:rPr lang="en-US" dirty="0"/>
              <a:t>Manuals are good marketing tools and also help in developing customer relationship and showing how to make and keep loyal customers</a:t>
            </a:r>
            <a:r>
              <a:rPr lang="en-US" dirty="0" smtClean="0"/>
              <a:t>.</a:t>
            </a:r>
          </a:p>
          <a:p>
            <a:pPr marL="0" lvl="0" indent="0" algn="just">
              <a:buClrTx/>
              <a:buNone/>
            </a:pPr>
            <a:endParaRPr lang="en-US" dirty="0"/>
          </a:p>
          <a:p>
            <a:pPr marL="395288" lvl="0" indent="-395288" algn="just">
              <a:buClrTx/>
              <a:buFont typeface="Wingdings" panose="05000000000000000000" pitchFamily="2" charset="2"/>
              <a:buChar char="q"/>
            </a:pPr>
            <a:r>
              <a:rPr lang="en-US" dirty="0"/>
              <a:t>Manuals teach skills and techniques that are employed in the running of the franchise system</a:t>
            </a:r>
            <a:r>
              <a:rPr lang="en-US" dirty="0" smtClean="0"/>
              <a:t>.</a:t>
            </a:r>
          </a:p>
          <a:p>
            <a:pPr marL="0" lvl="0" indent="0" algn="just">
              <a:buClrTx/>
              <a:buNone/>
            </a:pPr>
            <a:endParaRPr lang="en-US" dirty="0"/>
          </a:p>
          <a:p>
            <a:pPr marL="395288" lvl="0" indent="-395288" algn="just">
              <a:buClrTx/>
              <a:buFont typeface="Wingdings" panose="05000000000000000000" pitchFamily="2" charset="2"/>
              <a:buChar char="q"/>
            </a:pPr>
            <a:r>
              <a:rPr lang="en-US" dirty="0"/>
              <a:t>Manuals train franchisees and their employees operational matters which are unique to the system, as well as teach the effectiveness and success of franchising as a method of doing business</a:t>
            </a:r>
            <a:r>
              <a:rPr lang="en-US" dirty="0" smtClean="0"/>
              <a:t>.</a:t>
            </a:r>
            <a:endParaRPr lang="en-US" dirty="0"/>
          </a:p>
        </p:txBody>
      </p:sp>
      <p:sp>
        <p:nvSpPr>
          <p:cNvPr id="4" name="Text Placeholder 3"/>
          <p:cNvSpPr>
            <a:spLocks noGrp="1"/>
          </p:cNvSpPr>
          <p:nvPr>
            <p:ph type="body" sz="half" idx="2"/>
          </p:nvPr>
        </p:nvSpPr>
        <p:spPr/>
        <p:txBody>
          <a:bodyPr anchor="ctr"/>
          <a:lstStyle/>
          <a:p>
            <a:r>
              <a:rPr lang="en-US" dirty="0"/>
              <a:t>The operating manual is the most referred to, key manual of a franchise restaurant.  Because it outlines all operational aspect of the franchise, the manual is extremely confidential. The advantage of all manuals can be briefly summarized </a:t>
            </a:r>
            <a:r>
              <a:rPr lang="en-US" dirty="0" smtClean="0"/>
              <a:t>as shown. </a:t>
            </a:r>
            <a:endParaRPr lang="en-US" dirty="0"/>
          </a:p>
          <a:p>
            <a:endParaRPr lang="en-US" dirty="0"/>
          </a:p>
        </p:txBody>
      </p:sp>
    </p:spTree>
    <p:extLst>
      <p:ext uri="{BB962C8B-B14F-4D97-AF65-F5344CB8AC3E}">
        <p14:creationId xmlns:p14="http://schemas.microsoft.com/office/powerpoint/2010/main" val="262334032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Sample </a:t>
            </a:r>
            <a:endParaRPr lang="en-US" b="1"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599234018"/>
              </p:ext>
            </p:extLst>
          </p:nvPr>
        </p:nvGraphicFramePr>
        <p:xfrm>
          <a:off x="2971800" y="792163"/>
          <a:ext cx="5715000" cy="5613399"/>
        </p:xfrm>
        <a:graphic>
          <a:graphicData uri="http://schemas.openxmlformats.org/drawingml/2006/table">
            <a:tbl>
              <a:tblPr firstRow="1" bandRow="1">
                <a:tableStyleId>{5C22544A-7EE6-4342-B048-85BDC9FD1C3A}</a:tableStyleId>
              </a:tblPr>
              <a:tblGrid>
                <a:gridCol w="1371600"/>
                <a:gridCol w="4343400"/>
              </a:tblGrid>
              <a:tr h="370840">
                <a:tc>
                  <a:txBody>
                    <a:bodyPr/>
                    <a:lstStyle/>
                    <a:p>
                      <a:r>
                        <a:rPr lang="en-US" dirty="0" smtClean="0"/>
                        <a:t>Section</a:t>
                      </a:r>
                      <a:endParaRPr lang="en-US" dirty="0"/>
                    </a:p>
                  </a:txBody>
                  <a:tcPr/>
                </a:tc>
                <a:tc>
                  <a:txBody>
                    <a:bodyPr/>
                    <a:lstStyle/>
                    <a:p>
                      <a:r>
                        <a:rPr lang="en-US" dirty="0" smtClean="0"/>
                        <a:t>Overview</a:t>
                      </a:r>
                      <a:endParaRPr lang="en-US" dirty="0"/>
                    </a:p>
                  </a:txBody>
                  <a:tcPr/>
                </a:tc>
              </a:tr>
              <a:tr h="370840">
                <a:tc>
                  <a:txBody>
                    <a:bodyPr/>
                    <a:lstStyle/>
                    <a:p>
                      <a:r>
                        <a:rPr lang="en-US" sz="1400" b="1" i="0" kern="1200" dirty="0" smtClean="0">
                          <a:solidFill>
                            <a:schemeClr val="dk1"/>
                          </a:solidFill>
                          <a:effectLst/>
                          <a:latin typeface="+mn-lt"/>
                          <a:ea typeface="+mn-ea"/>
                          <a:cs typeface="+mn-cs"/>
                        </a:rPr>
                        <a:t>Introduction</a:t>
                      </a:r>
                      <a:endParaRPr lang="en-US" sz="1400" i="0" dirty="0"/>
                    </a:p>
                  </a:txBody>
                  <a:tcPr/>
                </a:tc>
                <a:tc>
                  <a:txBody>
                    <a:bodyPr/>
                    <a:lstStyle/>
                    <a:p>
                      <a:r>
                        <a:rPr lang="en-US" sz="1400" i="0" kern="1200" dirty="0" smtClean="0">
                          <a:solidFill>
                            <a:schemeClr val="dk1"/>
                          </a:solidFill>
                          <a:effectLst/>
                          <a:latin typeface="+mn-lt"/>
                          <a:ea typeface="+mn-ea"/>
                          <a:cs typeface="+mn-cs"/>
                        </a:rPr>
                        <a:t>This section should describe the company mission and values. </a:t>
                      </a:r>
                      <a:endParaRPr lang="en-US" sz="1400" i="0" dirty="0"/>
                    </a:p>
                  </a:txBody>
                  <a:tcPr/>
                </a:tc>
              </a:tr>
              <a:tr h="370840">
                <a:tc>
                  <a:txBody>
                    <a:bodyPr/>
                    <a:lstStyle/>
                    <a:p>
                      <a:r>
                        <a:rPr lang="en-US" sz="1400" b="1" i="0" kern="1200" dirty="0" smtClean="0">
                          <a:solidFill>
                            <a:schemeClr val="dk1"/>
                          </a:solidFill>
                          <a:effectLst/>
                          <a:latin typeface="+mn-lt"/>
                          <a:ea typeface="+mn-ea"/>
                          <a:cs typeface="+mn-cs"/>
                        </a:rPr>
                        <a:t>General Rules</a:t>
                      </a:r>
                      <a:endParaRPr lang="en-US" sz="1400" i="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i="0" kern="1200" dirty="0" smtClean="0">
                          <a:solidFill>
                            <a:schemeClr val="dk1"/>
                          </a:solidFill>
                          <a:effectLst/>
                          <a:latin typeface="+mn-lt"/>
                          <a:ea typeface="+mn-ea"/>
                          <a:cs typeface="+mn-cs"/>
                        </a:rPr>
                        <a:t>This section should focus on procedures and policies. The basic information related with quality, control and customer relations.  </a:t>
                      </a:r>
                      <a:endParaRPr lang="en-US" sz="1400" i="0" dirty="0"/>
                    </a:p>
                  </a:txBody>
                  <a:tcPr/>
                </a:tc>
              </a:tr>
              <a:tr h="370840">
                <a:tc>
                  <a:txBody>
                    <a:bodyPr/>
                    <a:lstStyle/>
                    <a:p>
                      <a:r>
                        <a:rPr lang="en-US" sz="1400" b="1" i="0" kern="1200" dirty="0" smtClean="0">
                          <a:solidFill>
                            <a:schemeClr val="dk1"/>
                          </a:solidFill>
                          <a:effectLst/>
                          <a:latin typeface="+mn-lt"/>
                          <a:ea typeface="+mn-ea"/>
                          <a:cs typeface="+mn-cs"/>
                        </a:rPr>
                        <a:t>Menus and Menu Plans</a:t>
                      </a:r>
                      <a:endParaRPr lang="en-US" sz="1400" i="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i="0" kern="1200" dirty="0" smtClean="0">
                          <a:solidFill>
                            <a:schemeClr val="dk1"/>
                          </a:solidFill>
                          <a:effectLst/>
                          <a:latin typeface="+mn-lt"/>
                          <a:ea typeface="+mn-ea"/>
                          <a:cs typeface="+mn-cs"/>
                        </a:rPr>
                        <a:t>For restaurant franchises this is a very important component of operation manual.  What is the main concept of the menu should be described, and how menu changes will take place still sticking to the concept should be described.</a:t>
                      </a:r>
                      <a:endParaRPr lang="en-US" sz="1400" i="0" dirty="0"/>
                    </a:p>
                  </a:txBody>
                  <a:tcPr/>
                </a:tc>
              </a:tr>
              <a:tr h="370840">
                <a:tc>
                  <a:txBody>
                    <a:bodyPr/>
                    <a:lstStyle/>
                    <a:p>
                      <a:r>
                        <a:rPr lang="en-US" sz="1400" b="1" i="0" kern="1200" dirty="0" smtClean="0">
                          <a:solidFill>
                            <a:schemeClr val="dk1"/>
                          </a:solidFill>
                          <a:effectLst/>
                          <a:latin typeface="+mn-lt"/>
                          <a:ea typeface="+mn-ea"/>
                          <a:cs typeface="+mn-cs"/>
                        </a:rPr>
                        <a:t>Equipment Use and Care</a:t>
                      </a:r>
                      <a:endParaRPr lang="en-US" sz="1400" i="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i="0" kern="1200" dirty="0" smtClean="0">
                          <a:solidFill>
                            <a:schemeClr val="dk1"/>
                          </a:solidFill>
                          <a:effectLst/>
                          <a:latin typeface="+mn-lt"/>
                          <a:ea typeface="+mn-ea"/>
                          <a:cs typeface="+mn-cs"/>
                        </a:rPr>
                        <a:t>Based on the menu the types of equipment needed, how they will be placed, used, and kept performing efficiently should be described.  Equipment cleaning and maintenance steps should be outlined. </a:t>
                      </a:r>
                      <a:endParaRPr lang="en-US" sz="1400" i="0" dirty="0"/>
                    </a:p>
                  </a:txBody>
                  <a:tcPr/>
                </a:tc>
              </a:tr>
              <a:tr h="370840">
                <a:tc>
                  <a:txBody>
                    <a:bodyPr/>
                    <a:lstStyle/>
                    <a:p>
                      <a:r>
                        <a:rPr lang="en-US" sz="1400" b="1" i="0" kern="1200" dirty="0" smtClean="0">
                          <a:solidFill>
                            <a:schemeClr val="dk1"/>
                          </a:solidFill>
                          <a:effectLst/>
                          <a:latin typeface="+mn-lt"/>
                          <a:ea typeface="+mn-ea"/>
                          <a:cs typeface="+mn-cs"/>
                        </a:rPr>
                        <a:t>Food Purchasing </a:t>
                      </a:r>
                      <a:endParaRPr lang="en-US" sz="1400" i="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i="0" kern="1200" dirty="0" smtClean="0">
                          <a:solidFill>
                            <a:schemeClr val="dk1"/>
                          </a:solidFill>
                          <a:effectLst/>
                          <a:latin typeface="+mn-lt"/>
                          <a:ea typeface="+mn-ea"/>
                          <a:cs typeface="+mn-cs"/>
                        </a:rPr>
                        <a:t>The methods used for purchasing and how to purchaser listed.  Regulatory agencies and laws to follow to maintain quality should be listed</a:t>
                      </a:r>
                      <a:r>
                        <a:rPr lang="en-US" sz="1400" b="1" i="0" kern="1200" dirty="0" smtClean="0">
                          <a:solidFill>
                            <a:schemeClr val="dk1"/>
                          </a:solidFill>
                          <a:effectLst/>
                          <a:latin typeface="+mn-lt"/>
                          <a:ea typeface="+mn-ea"/>
                          <a:cs typeface="+mn-cs"/>
                        </a:rPr>
                        <a:t>.  </a:t>
                      </a:r>
                      <a:endParaRPr lang="en-US" sz="1400" i="0" dirty="0"/>
                    </a:p>
                  </a:txBody>
                  <a:tcPr/>
                </a:tc>
              </a:tr>
              <a:tr h="370840">
                <a:tc>
                  <a:txBody>
                    <a:bodyPr/>
                    <a:lstStyle/>
                    <a:p>
                      <a:r>
                        <a:rPr lang="en-US" sz="1400" b="1" i="0" kern="1200" dirty="0" smtClean="0">
                          <a:solidFill>
                            <a:schemeClr val="dk1"/>
                          </a:solidFill>
                          <a:effectLst/>
                          <a:latin typeface="+mn-lt"/>
                          <a:ea typeface="+mn-ea"/>
                          <a:cs typeface="+mn-cs"/>
                        </a:rPr>
                        <a:t>Receiving and Storage</a:t>
                      </a:r>
                      <a:endParaRPr lang="en-US" sz="1400" i="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i="0" kern="1200" dirty="0" smtClean="0">
                          <a:solidFill>
                            <a:schemeClr val="dk1"/>
                          </a:solidFill>
                          <a:effectLst/>
                          <a:latin typeface="+mn-lt"/>
                          <a:ea typeface="+mn-ea"/>
                          <a:cs typeface="+mn-cs"/>
                        </a:rPr>
                        <a:t>Foods and supplies purchased have to be placed accordingly to the franchise concept.  Mechanism of receiving and storage varies with the franchise and franchise concept. All procedures should be listed for receiving, inspecting and storing.</a:t>
                      </a:r>
                      <a:endParaRPr lang="en-US" sz="1400" i="0" dirty="0"/>
                    </a:p>
                  </a:txBody>
                  <a:tcPr/>
                </a:tc>
              </a:tr>
            </a:tbl>
          </a:graphicData>
        </a:graphic>
      </p:graphicFrame>
      <p:sp>
        <p:nvSpPr>
          <p:cNvPr id="4" name="Text Placeholder 3"/>
          <p:cNvSpPr>
            <a:spLocks noGrp="1"/>
          </p:cNvSpPr>
          <p:nvPr>
            <p:ph type="body" sz="half" idx="2"/>
          </p:nvPr>
        </p:nvSpPr>
        <p:spPr/>
        <p:txBody>
          <a:bodyPr/>
          <a:lstStyle/>
          <a:p>
            <a:r>
              <a:rPr lang="en-US" dirty="0"/>
              <a:t>A sample outline of an operations manual of a franchised restaurant is </a:t>
            </a:r>
            <a:r>
              <a:rPr lang="en-US" dirty="0" smtClean="0"/>
              <a:t>shown here.</a:t>
            </a:r>
            <a:endParaRPr lang="en-US" dirty="0"/>
          </a:p>
          <a:p>
            <a:endParaRPr lang="en-US" dirty="0"/>
          </a:p>
        </p:txBody>
      </p:sp>
    </p:spTree>
    <p:extLst>
      <p:ext uri="{BB962C8B-B14F-4D97-AF65-F5344CB8AC3E}">
        <p14:creationId xmlns:p14="http://schemas.microsoft.com/office/powerpoint/2010/main" val="12371597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2400" y="1223630"/>
            <a:ext cx="8534400" cy="5324535"/>
          </a:xfrm>
          <a:prstGeom prst="rect">
            <a:avLst/>
          </a:prstGeom>
        </p:spPr>
        <p:txBody>
          <a:bodyPr wrap="square">
            <a:spAutoFit/>
          </a:bodyPr>
          <a:lstStyle/>
          <a:p>
            <a:r>
              <a:rPr lang="en-US" sz="2000" dirty="0" smtClean="0"/>
              <a:t>According </a:t>
            </a:r>
            <a:r>
              <a:rPr lang="en-US" sz="2000" dirty="0"/>
              <a:t>to the </a:t>
            </a:r>
            <a:r>
              <a:rPr lang="en-US" sz="2000" b="1" dirty="0"/>
              <a:t>Federal Trade Commission </a:t>
            </a:r>
            <a:r>
              <a:rPr lang="en-US" sz="2000" dirty="0"/>
              <a:t>the following terms define various legal aspects pertaining to franchising</a:t>
            </a:r>
            <a:r>
              <a:rPr lang="en-US" sz="2000" dirty="0" smtClean="0"/>
              <a:t>:</a:t>
            </a:r>
          </a:p>
          <a:p>
            <a:endParaRPr lang="en-US" sz="2000" dirty="0"/>
          </a:p>
          <a:p>
            <a:pPr marL="519113" indent="-519113" algn="just">
              <a:buFont typeface="Wingdings" panose="05000000000000000000" pitchFamily="2" charset="2"/>
              <a:buChar char="q"/>
            </a:pPr>
            <a:r>
              <a:rPr lang="en-US" sz="2000" dirty="0" smtClean="0"/>
              <a:t>Franchise </a:t>
            </a:r>
            <a:r>
              <a:rPr lang="en-US" sz="2000" dirty="0"/>
              <a:t>means any continuing commercial relationship or arrangement, whatever it may be called, in which the terms of the offer or contract specify, or the franchise seller promises or represents, orally or in writing, that</a:t>
            </a:r>
            <a:r>
              <a:rPr lang="en-US" sz="2000" dirty="0" smtClean="0"/>
              <a:t>:</a:t>
            </a:r>
          </a:p>
          <a:p>
            <a:pPr algn="just"/>
            <a:endParaRPr lang="en-US" sz="2000" dirty="0"/>
          </a:p>
          <a:p>
            <a:pPr marL="976313" lvl="1" indent="-519113" algn="just">
              <a:buFont typeface="Wingdings" panose="05000000000000000000" pitchFamily="2" charset="2"/>
              <a:buChar char="§"/>
            </a:pPr>
            <a:r>
              <a:rPr lang="en-US" dirty="0"/>
              <a:t>The franchisee will obtain the right to operate a business that is identified or associated with the franchisor’s trademark, or to offer, sell, or distribute goods, services, or commodities that are identified or associated with the franchisor’s trademark.</a:t>
            </a:r>
          </a:p>
          <a:p>
            <a:pPr marL="976313" lvl="1" indent="-519113" algn="just">
              <a:buFont typeface="Wingdings" panose="05000000000000000000" pitchFamily="2" charset="2"/>
              <a:buChar char="§"/>
            </a:pPr>
            <a:r>
              <a:rPr lang="en-US" dirty="0"/>
              <a:t>The franchisor will exert or has authority to exert a significant degree of control over the franchisee’s method of operation, or provide significant assistance in the franchisee’s method of operation</a:t>
            </a:r>
          </a:p>
          <a:p>
            <a:pPr marL="976313" lvl="1" indent="-519113" algn="just">
              <a:buFont typeface="Wingdings" panose="05000000000000000000" pitchFamily="2" charset="2"/>
              <a:buChar char="§"/>
            </a:pPr>
            <a:r>
              <a:rPr lang="en-US" dirty="0"/>
              <a:t>As a condition of obtaining or commencing operation of the franchise, the franchisee makes a required payment or commits to make a required payment to the franchisor or its affiliate</a:t>
            </a:r>
            <a:r>
              <a:rPr lang="en-US" dirty="0" smtClean="0"/>
              <a:t>.</a:t>
            </a:r>
            <a:r>
              <a:rPr lang="en-US" b="1" dirty="0"/>
              <a:t> </a:t>
            </a:r>
            <a:endParaRPr lang="en-US" dirty="0"/>
          </a:p>
        </p:txBody>
      </p:sp>
      <p:sp>
        <p:nvSpPr>
          <p:cNvPr id="3" name="Title 1"/>
          <p:cNvSpPr txBox="1">
            <a:spLocks/>
          </p:cNvSpPr>
          <p:nvPr/>
        </p:nvSpPr>
        <p:spPr>
          <a:xfrm>
            <a:off x="457200" y="533400"/>
            <a:ext cx="8229600" cy="990600"/>
          </a:xfrm>
          <a:prstGeom prst="rect">
            <a:avLst/>
          </a:prstGeom>
        </p:spPr>
        <p:txBody>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en-US" b="1" dirty="0" smtClean="0"/>
              <a:t>Definitions, continued…</a:t>
            </a:r>
            <a:endParaRPr lang="en-US" b="1" dirty="0"/>
          </a:p>
        </p:txBody>
      </p:sp>
    </p:spTree>
    <p:extLst>
      <p:ext uri="{BB962C8B-B14F-4D97-AF65-F5344CB8AC3E}">
        <p14:creationId xmlns:p14="http://schemas.microsoft.com/office/powerpoint/2010/main" val="278159454"/>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Sample </a:t>
            </a:r>
            <a:endParaRPr lang="en-US" b="1"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341130991"/>
              </p:ext>
            </p:extLst>
          </p:nvPr>
        </p:nvGraphicFramePr>
        <p:xfrm>
          <a:off x="3048000" y="1295400"/>
          <a:ext cx="5715000" cy="4668519"/>
        </p:xfrm>
        <a:graphic>
          <a:graphicData uri="http://schemas.openxmlformats.org/drawingml/2006/table">
            <a:tbl>
              <a:tblPr firstRow="1" bandRow="1">
                <a:tableStyleId>{5C22544A-7EE6-4342-B048-85BDC9FD1C3A}</a:tableStyleId>
              </a:tblPr>
              <a:tblGrid>
                <a:gridCol w="1371600"/>
                <a:gridCol w="4343400"/>
              </a:tblGrid>
              <a:tr h="370840">
                <a:tc>
                  <a:txBody>
                    <a:bodyPr/>
                    <a:lstStyle/>
                    <a:p>
                      <a:r>
                        <a:rPr lang="en-US" dirty="0" smtClean="0"/>
                        <a:t>Section</a:t>
                      </a:r>
                      <a:endParaRPr lang="en-US" dirty="0"/>
                    </a:p>
                  </a:txBody>
                  <a:tcPr/>
                </a:tc>
                <a:tc>
                  <a:txBody>
                    <a:bodyPr/>
                    <a:lstStyle/>
                    <a:p>
                      <a:r>
                        <a:rPr lang="en-US" dirty="0" smtClean="0"/>
                        <a:t>Overview</a:t>
                      </a:r>
                      <a:endParaRPr lang="en-US"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i="0" kern="1200" dirty="0" smtClean="0">
                          <a:solidFill>
                            <a:schemeClr val="dk1"/>
                          </a:solidFill>
                          <a:effectLst/>
                          <a:latin typeface="+mn-lt"/>
                          <a:ea typeface="+mn-ea"/>
                          <a:cs typeface="+mn-cs"/>
                        </a:rPr>
                        <a:t>Sanitation Requirements</a:t>
                      </a:r>
                      <a:endParaRPr lang="en-US" sz="1400" i="0" kern="1200" dirty="0" smtClean="0">
                        <a:solidFill>
                          <a:schemeClr val="dk1"/>
                        </a:solidFill>
                        <a:effectLst/>
                        <a:latin typeface="+mn-lt"/>
                        <a:ea typeface="+mn-ea"/>
                        <a:cs typeface="+mn-cs"/>
                      </a:endParaRPr>
                    </a:p>
                    <a:p>
                      <a:endParaRPr lang="en-US" sz="1400" i="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i="0" kern="1200" dirty="0" smtClean="0">
                          <a:solidFill>
                            <a:schemeClr val="dk1"/>
                          </a:solidFill>
                          <a:effectLst/>
                          <a:latin typeface="+mn-lt"/>
                          <a:ea typeface="+mn-ea"/>
                          <a:cs typeface="+mn-cs"/>
                        </a:rPr>
                        <a:t>Food safety and hygiene principles should be listed.  Safe handling of food and providing food safety for consumers are important aspects for the very survival of restaurant franchises.  </a:t>
                      </a:r>
                      <a:endParaRPr lang="en-US" sz="1400" i="0" dirty="0"/>
                    </a:p>
                  </a:txBody>
                  <a:tcPr/>
                </a:tc>
              </a:tr>
              <a:tr h="370840">
                <a:tc>
                  <a:txBody>
                    <a:bodyPr/>
                    <a:lstStyle/>
                    <a:p>
                      <a:r>
                        <a:rPr lang="en-US" sz="1400" b="1" i="0" kern="1200" dirty="0" smtClean="0">
                          <a:solidFill>
                            <a:schemeClr val="dk1"/>
                          </a:solidFill>
                          <a:effectLst/>
                          <a:latin typeface="+mn-lt"/>
                          <a:ea typeface="+mn-ea"/>
                          <a:cs typeface="+mn-cs"/>
                        </a:rPr>
                        <a:t>Food Preparation</a:t>
                      </a:r>
                      <a:endParaRPr lang="en-US" sz="1400" i="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i="0" kern="1200" dirty="0" smtClean="0">
                          <a:solidFill>
                            <a:schemeClr val="dk1"/>
                          </a:solidFill>
                          <a:effectLst/>
                          <a:latin typeface="+mn-lt"/>
                          <a:ea typeface="+mn-ea"/>
                          <a:cs typeface="+mn-cs"/>
                        </a:rPr>
                        <a:t>In restaurant franchises, food preparation is very important.  All controls such as time and temperature controls are critical.  All important operations have to be included in this section of the manual.  </a:t>
                      </a:r>
                      <a:endParaRPr lang="en-US" sz="1400" i="0" dirty="0"/>
                    </a:p>
                  </a:txBody>
                  <a:tcPr/>
                </a:tc>
              </a:tr>
              <a:tr h="370840">
                <a:tc>
                  <a:txBody>
                    <a:bodyPr/>
                    <a:lstStyle/>
                    <a:p>
                      <a:r>
                        <a:rPr lang="en-US" sz="1400" b="1" i="0" kern="1200" dirty="0" smtClean="0">
                          <a:solidFill>
                            <a:schemeClr val="dk1"/>
                          </a:solidFill>
                          <a:effectLst/>
                          <a:latin typeface="+mn-lt"/>
                          <a:ea typeface="+mn-ea"/>
                          <a:cs typeface="+mn-cs"/>
                        </a:rPr>
                        <a:t>Delivery and Service of Foods</a:t>
                      </a:r>
                      <a:endParaRPr lang="en-US" sz="1400" i="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i="0" kern="1200" dirty="0" smtClean="0">
                          <a:solidFill>
                            <a:schemeClr val="dk1"/>
                          </a:solidFill>
                          <a:effectLst/>
                          <a:latin typeface="+mn-lt"/>
                          <a:ea typeface="+mn-ea"/>
                          <a:cs typeface="+mn-cs"/>
                        </a:rPr>
                        <a:t>Dealing with consumers, service procedures and all aspects of food and service delivery should be included in this section.  </a:t>
                      </a:r>
                      <a:endParaRPr lang="en-US" sz="1400" i="0" dirty="0"/>
                    </a:p>
                  </a:txBody>
                  <a:tcPr/>
                </a:tc>
              </a:tr>
              <a:tr h="370840">
                <a:tc>
                  <a:txBody>
                    <a:bodyPr/>
                    <a:lstStyle/>
                    <a:p>
                      <a:r>
                        <a:rPr lang="en-US" sz="1400" b="1" i="0" kern="1200" dirty="0" smtClean="0">
                          <a:solidFill>
                            <a:schemeClr val="dk1"/>
                          </a:solidFill>
                          <a:effectLst/>
                          <a:latin typeface="+mn-lt"/>
                          <a:ea typeface="+mn-ea"/>
                          <a:cs typeface="+mn-cs"/>
                        </a:rPr>
                        <a:t>Financial Aspects</a:t>
                      </a:r>
                      <a:endParaRPr lang="en-US" sz="1400" i="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i="0" kern="1200" dirty="0" smtClean="0">
                          <a:solidFill>
                            <a:schemeClr val="dk1"/>
                          </a:solidFill>
                          <a:effectLst/>
                          <a:latin typeface="+mn-lt"/>
                          <a:ea typeface="+mn-ea"/>
                          <a:cs typeface="+mn-cs"/>
                        </a:rPr>
                        <a:t>Dealing with consumers, service procedures and all aspects of food and service delivery should be included in this section.  </a:t>
                      </a:r>
                      <a:endParaRPr lang="en-US" sz="1400" i="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i="0" kern="1200" dirty="0" smtClean="0">
                          <a:solidFill>
                            <a:schemeClr val="dk1"/>
                          </a:solidFill>
                          <a:effectLst/>
                          <a:latin typeface="+mn-lt"/>
                          <a:ea typeface="+mn-ea"/>
                          <a:cs typeface="+mn-cs"/>
                        </a:rPr>
                        <a:t>Financial Aspects</a:t>
                      </a:r>
                      <a:endParaRPr lang="en-US" sz="1400" i="0" kern="1200" dirty="0" smtClean="0">
                        <a:solidFill>
                          <a:schemeClr val="dk1"/>
                        </a:solidFill>
                        <a:effectLst/>
                        <a:latin typeface="+mn-lt"/>
                        <a:ea typeface="+mn-ea"/>
                        <a:cs typeface="+mn-cs"/>
                      </a:endParaRPr>
                    </a:p>
                    <a:p>
                      <a:endParaRPr lang="en-US" sz="1400" i="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i="0" kern="1200" dirty="0" smtClean="0">
                          <a:solidFill>
                            <a:schemeClr val="dk1"/>
                          </a:solidFill>
                          <a:effectLst/>
                          <a:latin typeface="+mn-lt"/>
                          <a:ea typeface="+mn-ea"/>
                          <a:cs typeface="+mn-cs"/>
                        </a:rPr>
                        <a:t>Financial aspects such as food and labor costing, balance sheets, profit and loss statement including forms and method of documentation are included in this section.  </a:t>
                      </a:r>
                      <a:endParaRPr lang="en-US" sz="1400" i="0" dirty="0"/>
                    </a:p>
                  </a:txBody>
                  <a:tcPr/>
                </a:tc>
              </a:tr>
            </a:tbl>
          </a:graphicData>
        </a:graphic>
      </p:graphicFrame>
      <p:sp>
        <p:nvSpPr>
          <p:cNvPr id="4" name="Text Placeholder 3"/>
          <p:cNvSpPr>
            <a:spLocks noGrp="1"/>
          </p:cNvSpPr>
          <p:nvPr>
            <p:ph type="body" sz="half" idx="2"/>
          </p:nvPr>
        </p:nvSpPr>
        <p:spPr/>
        <p:txBody>
          <a:bodyPr/>
          <a:lstStyle/>
          <a:p>
            <a:r>
              <a:rPr lang="en-US" dirty="0"/>
              <a:t>A sample outline of an operations manual of a franchised restaurant is </a:t>
            </a:r>
            <a:r>
              <a:rPr lang="en-US" dirty="0" smtClean="0"/>
              <a:t>shown here.</a:t>
            </a:r>
            <a:endParaRPr lang="en-US" dirty="0"/>
          </a:p>
          <a:p>
            <a:endParaRPr lang="en-US" dirty="0"/>
          </a:p>
        </p:txBody>
      </p:sp>
    </p:spTree>
    <p:extLst>
      <p:ext uri="{BB962C8B-B14F-4D97-AF65-F5344CB8AC3E}">
        <p14:creationId xmlns:p14="http://schemas.microsoft.com/office/powerpoint/2010/main" val="338368833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Sample </a:t>
            </a:r>
            <a:endParaRPr lang="en-US" b="1"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612860458"/>
              </p:ext>
            </p:extLst>
          </p:nvPr>
        </p:nvGraphicFramePr>
        <p:xfrm>
          <a:off x="3048000" y="1600200"/>
          <a:ext cx="5791200" cy="4343400"/>
        </p:xfrm>
        <a:graphic>
          <a:graphicData uri="http://schemas.openxmlformats.org/drawingml/2006/table">
            <a:tbl>
              <a:tblPr firstRow="1" bandRow="1">
                <a:tableStyleId>{5C22544A-7EE6-4342-B048-85BDC9FD1C3A}</a:tableStyleId>
              </a:tblPr>
              <a:tblGrid>
                <a:gridCol w="1389888"/>
                <a:gridCol w="4401312"/>
              </a:tblGrid>
              <a:tr h="388088">
                <a:tc>
                  <a:txBody>
                    <a:bodyPr/>
                    <a:lstStyle/>
                    <a:p>
                      <a:r>
                        <a:rPr lang="en-US" dirty="0" smtClean="0"/>
                        <a:t>Section</a:t>
                      </a:r>
                      <a:endParaRPr lang="en-US" dirty="0"/>
                    </a:p>
                  </a:txBody>
                  <a:tcPr/>
                </a:tc>
                <a:tc>
                  <a:txBody>
                    <a:bodyPr/>
                    <a:lstStyle/>
                    <a:p>
                      <a:r>
                        <a:rPr lang="en-US" dirty="0" smtClean="0"/>
                        <a:t>Overview</a:t>
                      </a:r>
                      <a:endParaRPr lang="en-US" dirty="0"/>
                    </a:p>
                  </a:txBody>
                  <a:tcPr/>
                </a:tc>
              </a:tr>
              <a:tr h="988828">
                <a:tc>
                  <a:txBody>
                    <a:bodyPr/>
                    <a:lstStyle/>
                    <a:p>
                      <a:r>
                        <a:rPr lang="en-US" sz="1400" b="1" i="0" kern="1200" dirty="0" smtClean="0">
                          <a:solidFill>
                            <a:schemeClr val="dk1"/>
                          </a:solidFill>
                          <a:effectLst/>
                          <a:latin typeface="+mn-lt"/>
                          <a:ea typeface="+mn-ea"/>
                          <a:cs typeface="+mn-cs"/>
                        </a:rPr>
                        <a:t>Management</a:t>
                      </a:r>
                      <a:endParaRPr lang="en-US" sz="1400" i="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i="0" kern="1200" dirty="0" smtClean="0">
                          <a:solidFill>
                            <a:schemeClr val="dk1"/>
                          </a:solidFill>
                          <a:effectLst/>
                          <a:latin typeface="+mn-lt"/>
                          <a:ea typeface="+mn-ea"/>
                          <a:cs typeface="+mn-cs"/>
                        </a:rPr>
                        <a:t>Management policies and procedures, including recruitment, performance employees, motivation, and all matters related to human resources are to be included in this section.  </a:t>
                      </a:r>
                      <a:endParaRPr lang="en-US" sz="1400" i="0" dirty="0"/>
                    </a:p>
                  </a:txBody>
                  <a:tcPr/>
                </a:tc>
              </a:tr>
              <a:tr h="765544">
                <a:tc>
                  <a:txBody>
                    <a:bodyPr/>
                    <a:lstStyle/>
                    <a:p>
                      <a:r>
                        <a:rPr lang="en-US" sz="1400" b="1" i="0" kern="1200" dirty="0" smtClean="0">
                          <a:solidFill>
                            <a:schemeClr val="dk1"/>
                          </a:solidFill>
                          <a:effectLst/>
                          <a:latin typeface="+mn-lt"/>
                          <a:ea typeface="+mn-ea"/>
                          <a:cs typeface="+mn-cs"/>
                        </a:rPr>
                        <a:t>Restaurant Operation</a:t>
                      </a:r>
                      <a:endParaRPr lang="en-US" sz="1400" i="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i="0" kern="1200" dirty="0" smtClean="0">
                          <a:solidFill>
                            <a:schemeClr val="dk1"/>
                          </a:solidFill>
                          <a:effectLst/>
                          <a:latin typeface="+mn-lt"/>
                          <a:ea typeface="+mn-ea"/>
                          <a:cs typeface="+mn-cs"/>
                        </a:rPr>
                        <a:t>Day to day operation such as opening and closing of registers and handling customer feedback rules are to be included in this section.  </a:t>
                      </a:r>
                      <a:endParaRPr lang="en-US" sz="1400" i="0" dirty="0"/>
                    </a:p>
                  </a:txBody>
                  <a:tcPr/>
                </a:tc>
              </a:tr>
              <a:tr h="1212112">
                <a:tc>
                  <a:txBody>
                    <a:bodyPr/>
                    <a:lstStyle/>
                    <a:p>
                      <a:r>
                        <a:rPr lang="en-US" sz="1400" b="1" i="0" kern="1200" dirty="0" smtClean="0">
                          <a:solidFill>
                            <a:schemeClr val="dk1"/>
                          </a:solidFill>
                          <a:effectLst/>
                          <a:latin typeface="+mn-lt"/>
                          <a:ea typeface="+mn-ea"/>
                          <a:cs typeface="+mn-cs"/>
                        </a:rPr>
                        <a:t>Marketing</a:t>
                      </a:r>
                      <a:endParaRPr lang="en-US" sz="1400" i="0" dirty="0"/>
                    </a:p>
                  </a:txBody>
                  <a:tcPr/>
                </a:tc>
                <a:tc>
                  <a:txBody>
                    <a:bodyPr/>
                    <a:lstStyle/>
                    <a:p>
                      <a:r>
                        <a:rPr lang="en-US" sz="1400" i="0" kern="1200" dirty="0" smtClean="0">
                          <a:solidFill>
                            <a:schemeClr val="dk1"/>
                          </a:solidFill>
                          <a:effectLst/>
                          <a:latin typeface="+mn-lt"/>
                          <a:ea typeface="+mn-ea"/>
                          <a:cs typeface="+mn-cs"/>
                        </a:rPr>
                        <a:t>Advertising policies and procedures are important since most of the franchisors require advertising and promotion fees.  Marketing procedures, advertisement and promotion guidelines should be listed in this section</a:t>
                      </a:r>
                      <a:r>
                        <a:rPr lang="en-US" sz="1400" b="1" i="0" kern="1200" dirty="0" smtClean="0">
                          <a:solidFill>
                            <a:schemeClr val="dk1"/>
                          </a:solidFill>
                          <a:effectLst/>
                          <a:latin typeface="+mn-lt"/>
                          <a:ea typeface="+mn-ea"/>
                          <a:cs typeface="+mn-cs"/>
                        </a:rPr>
                        <a:t>. </a:t>
                      </a:r>
                      <a:endParaRPr lang="en-US" sz="1400" i="0" dirty="0"/>
                    </a:p>
                  </a:txBody>
                  <a:tcPr/>
                </a:tc>
              </a:tr>
              <a:tr h="988828">
                <a:tc>
                  <a:txBody>
                    <a:bodyPr/>
                    <a:lstStyle/>
                    <a:p>
                      <a:r>
                        <a:rPr lang="en-US" sz="1400" b="1" i="0" kern="1200" dirty="0" smtClean="0">
                          <a:solidFill>
                            <a:schemeClr val="dk1"/>
                          </a:solidFill>
                          <a:effectLst/>
                          <a:latin typeface="+mn-lt"/>
                          <a:ea typeface="+mn-ea"/>
                          <a:cs typeface="+mn-cs"/>
                        </a:rPr>
                        <a:t>Maintenance</a:t>
                      </a:r>
                      <a:endParaRPr lang="en-US" sz="1400" i="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i="0" kern="1200" dirty="0" smtClean="0">
                          <a:solidFill>
                            <a:schemeClr val="dk1"/>
                          </a:solidFill>
                          <a:effectLst/>
                          <a:latin typeface="+mn-lt"/>
                          <a:ea typeface="+mn-ea"/>
                          <a:cs typeface="+mn-cs"/>
                        </a:rPr>
                        <a:t>Maintenance of the facilities and sanitation rules are to be listed including all heating, ventilation, and air conditioning requirement for the customers as well as employees. </a:t>
                      </a:r>
                      <a:endParaRPr lang="en-US" sz="1400" i="0" dirty="0"/>
                    </a:p>
                  </a:txBody>
                  <a:tcPr/>
                </a:tc>
              </a:tr>
            </a:tbl>
          </a:graphicData>
        </a:graphic>
      </p:graphicFrame>
      <p:sp>
        <p:nvSpPr>
          <p:cNvPr id="4" name="Text Placeholder 3"/>
          <p:cNvSpPr>
            <a:spLocks noGrp="1"/>
          </p:cNvSpPr>
          <p:nvPr>
            <p:ph type="body" sz="half" idx="2"/>
          </p:nvPr>
        </p:nvSpPr>
        <p:spPr/>
        <p:txBody>
          <a:bodyPr/>
          <a:lstStyle/>
          <a:p>
            <a:r>
              <a:rPr lang="en-US" dirty="0" smtClean="0"/>
              <a:t>(Continued)</a:t>
            </a:r>
            <a:endParaRPr lang="en-US" dirty="0"/>
          </a:p>
          <a:p>
            <a:endParaRPr lang="en-US" dirty="0"/>
          </a:p>
        </p:txBody>
      </p:sp>
    </p:spTree>
    <p:extLst>
      <p:ext uri="{BB962C8B-B14F-4D97-AF65-F5344CB8AC3E}">
        <p14:creationId xmlns:p14="http://schemas.microsoft.com/office/powerpoint/2010/main" val="239902109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Training Manual</a:t>
            </a:r>
            <a:endParaRPr lang="en-US" b="1" dirty="0"/>
          </a:p>
        </p:txBody>
      </p:sp>
      <p:sp>
        <p:nvSpPr>
          <p:cNvPr id="3" name="Content Placeholder 2"/>
          <p:cNvSpPr>
            <a:spLocks noGrp="1"/>
          </p:cNvSpPr>
          <p:nvPr>
            <p:ph idx="1"/>
          </p:nvPr>
        </p:nvSpPr>
        <p:spPr>
          <a:xfrm>
            <a:off x="3276600" y="1143000"/>
            <a:ext cx="5486400" cy="4846720"/>
          </a:xfrm>
        </p:spPr>
        <p:txBody>
          <a:bodyPr>
            <a:normAutofit fontScale="70000" lnSpcReduction="20000"/>
          </a:bodyPr>
          <a:lstStyle/>
          <a:p>
            <a:pPr marL="0" indent="0">
              <a:buNone/>
            </a:pPr>
            <a:endParaRPr lang="en-US" dirty="0" smtClean="0"/>
          </a:p>
          <a:p>
            <a:pPr marL="395288" indent="-395288">
              <a:buClrTx/>
              <a:buFont typeface="Wingdings" panose="05000000000000000000" pitchFamily="2" charset="2"/>
              <a:buChar char="q"/>
            </a:pPr>
            <a:r>
              <a:rPr lang="en-US" b="1" dirty="0"/>
              <a:t>Hands-on training programs</a:t>
            </a:r>
            <a:r>
              <a:rPr lang="en-US" dirty="0"/>
              <a:t> are designed to provide practical experience in the day-to-day operation of the franchise. </a:t>
            </a:r>
            <a:endParaRPr lang="en-US" dirty="0" smtClean="0"/>
          </a:p>
          <a:p>
            <a:pPr marL="0" indent="0">
              <a:buClrTx/>
              <a:buNone/>
            </a:pPr>
            <a:endParaRPr lang="en-US" dirty="0" smtClean="0"/>
          </a:p>
          <a:p>
            <a:pPr marL="395288" indent="-395288">
              <a:buClrTx/>
              <a:buFont typeface="Wingdings" panose="05000000000000000000" pitchFamily="2" charset="2"/>
              <a:buChar char="q"/>
            </a:pPr>
            <a:r>
              <a:rPr lang="en-US" b="1" dirty="0"/>
              <a:t>Formal training programs</a:t>
            </a:r>
            <a:r>
              <a:rPr lang="en-US" dirty="0"/>
              <a:t> are more comprehensive and involve intensive training of the franchisees. </a:t>
            </a:r>
            <a:endParaRPr lang="en-US" dirty="0" smtClean="0"/>
          </a:p>
          <a:p>
            <a:pPr marL="0" indent="0">
              <a:buClrTx/>
              <a:buNone/>
            </a:pPr>
            <a:endParaRPr lang="en-US" dirty="0" smtClean="0"/>
          </a:p>
          <a:p>
            <a:pPr marL="395288" indent="-395288">
              <a:buClrTx/>
              <a:buFont typeface="Wingdings" panose="05000000000000000000" pitchFamily="2" charset="2"/>
              <a:buChar char="q"/>
            </a:pPr>
            <a:r>
              <a:rPr lang="en-US" b="1" dirty="0"/>
              <a:t>Ongoing training programs</a:t>
            </a:r>
            <a:r>
              <a:rPr lang="en-US" dirty="0"/>
              <a:t> are provided on a continual basis to the staff of the franchisee, often on site or at corporate headquarters. </a:t>
            </a:r>
          </a:p>
        </p:txBody>
      </p:sp>
      <p:sp>
        <p:nvSpPr>
          <p:cNvPr id="4" name="Text Placeholder 3"/>
          <p:cNvSpPr>
            <a:spLocks noGrp="1"/>
          </p:cNvSpPr>
          <p:nvPr>
            <p:ph type="body" sz="half" idx="2"/>
          </p:nvPr>
        </p:nvSpPr>
        <p:spPr/>
        <p:txBody>
          <a:bodyPr/>
          <a:lstStyle/>
          <a:p>
            <a:r>
              <a:rPr lang="en-US" dirty="0"/>
              <a:t>Training is one of the major services provided by a franchisor.  The training manual should be prepared carefully and tailored to the educational level of the franchisees. </a:t>
            </a:r>
          </a:p>
          <a:p>
            <a:endParaRPr lang="en-US" dirty="0"/>
          </a:p>
        </p:txBody>
      </p:sp>
    </p:spTree>
    <p:extLst>
      <p:ext uri="{BB962C8B-B14F-4D97-AF65-F5344CB8AC3E}">
        <p14:creationId xmlns:p14="http://schemas.microsoft.com/office/powerpoint/2010/main" val="234823036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Additional Manuals</a:t>
            </a:r>
            <a:endParaRPr lang="en-US" b="1"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225105544"/>
              </p:ext>
            </p:extLst>
          </p:nvPr>
        </p:nvGraphicFramePr>
        <p:xfrm>
          <a:off x="152400" y="1600200"/>
          <a:ext cx="8610600" cy="4876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4829883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38200"/>
            <a:ext cx="7848600" cy="2460625"/>
          </a:xfrm>
        </p:spPr>
        <p:txBody>
          <a:bodyPr/>
          <a:lstStyle/>
          <a:p>
            <a:r>
              <a:rPr lang="en-US" sz="4400" b="1" dirty="0"/>
              <a:t>Franchisee/Franchisor/Franchise Selection </a:t>
            </a:r>
            <a:endParaRPr lang="en-US" sz="4400" dirty="0"/>
          </a:p>
        </p:txBody>
      </p:sp>
      <p:sp>
        <p:nvSpPr>
          <p:cNvPr id="3" name="Subtitle 2"/>
          <p:cNvSpPr>
            <a:spLocks noGrp="1"/>
          </p:cNvSpPr>
          <p:nvPr>
            <p:ph type="subTitle" idx="1"/>
          </p:nvPr>
        </p:nvSpPr>
        <p:spPr/>
        <p:txBody>
          <a:bodyPr/>
          <a:lstStyle/>
          <a:p>
            <a:r>
              <a:rPr lang="en-US" dirty="0"/>
              <a:t>Chapter </a:t>
            </a:r>
            <a:r>
              <a:rPr lang="en-US" dirty="0" smtClean="0"/>
              <a:t>6</a:t>
            </a:r>
            <a:endParaRPr lang="en-US" dirty="0"/>
          </a:p>
        </p:txBody>
      </p:sp>
    </p:spTree>
    <p:extLst>
      <p:ext uri="{BB962C8B-B14F-4D97-AF65-F5344CB8AC3E}">
        <p14:creationId xmlns:p14="http://schemas.microsoft.com/office/powerpoint/2010/main" val="1906499787"/>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US" b="1" i="1" dirty="0"/>
              <a:t>Before you invest in a particular franchise system, think about how much money you have to invest, your abilities, and your goals.  Be Brutally honest…   </a:t>
            </a:r>
            <a:endParaRPr lang="en-US" b="1" i="1" dirty="0" smtClean="0"/>
          </a:p>
          <a:p>
            <a:pPr marL="0" indent="0">
              <a:buNone/>
            </a:pPr>
            <a:endParaRPr lang="en-US" b="1" i="1" dirty="0" smtClean="0"/>
          </a:p>
          <a:p>
            <a:pPr marL="0" indent="0">
              <a:buNone/>
            </a:pPr>
            <a:endParaRPr lang="en-US" b="1" i="1" dirty="0"/>
          </a:p>
          <a:p>
            <a:pPr marL="0" indent="0">
              <a:buNone/>
            </a:pPr>
            <a:endParaRPr lang="en-US" b="1" i="1" dirty="0" smtClean="0"/>
          </a:p>
          <a:p>
            <a:pPr marL="0" indent="0">
              <a:buNone/>
            </a:pPr>
            <a:endParaRPr lang="en-US" b="1" i="1" dirty="0"/>
          </a:p>
          <a:p>
            <a:pPr marL="0" indent="0">
              <a:buNone/>
            </a:pPr>
            <a:endParaRPr lang="en-US" b="1" i="1" dirty="0" smtClean="0"/>
          </a:p>
          <a:p>
            <a:pPr marL="0" indent="0" algn="r">
              <a:buNone/>
            </a:pPr>
            <a:r>
              <a:rPr lang="en-US" b="1" dirty="0"/>
              <a:t>-</a:t>
            </a:r>
            <a:r>
              <a:rPr lang="en-US" b="1" dirty="0" smtClean="0"/>
              <a:t>U.S</a:t>
            </a:r>
            <a:r>
              <a:rPr lang="en-US" b="1" dirty="0"/>
              <a:t>. Federal Trade </a:t>
            </a:r>
            <a:r>
              <a:rPr lang="en-US" b="1" dirty="0" smtClean="0"/>
              <a:t>Commission</a:t>
            </a:r>
            <a:endParaRPr lang="en-US" dirty="0"/>
          </a:p>
          <a:p>
            <a:pPr marL="0" indent="0">
              <a:buNone/>
            </a:pPr>
            <a:endParaRPr lang="en-US" dirty="0"/>
          </a:p>
        </p:txBody>
      </p:sp>
    </p:spTree>
    <p:extLst>
      <p:ext uri="{BB962C8B-B14F-4D97-AF65-F5344CB8AC3E}">
        <p14:creationId xmlns:p14="http://schemas.microsoft.com/office/powerpoint/2010/main" val="153938404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Selection of the Franchisee by the </a:t>
            </a:r>
            <a:r>
              <a:rPr lang="en-US" b="1" dirty="0" smtClean="0"/>
              <a:t>Franchisor</a:t>
            </a:r>
            <a:endParaRPr lang="en-US" b="1" dirty="0"/>
          </a:p>
        </p:txBody>
      </p:sp>
      <p:sp>
        <p:nvSpPr>
          <p:cNvPr id="3" name="Content Placeholder 2"/>
          <p:cNvSpPr>
            <a:spLocks noGrp="1"/>
          </p:cNvSpPr>
          <p:nvPr>
            <p:ph idx="1"/>
          </p:nvPr>
        </p:nvSpPr>
        <p:spPr>
          <a:xfrm>
            <a:off x="2971800" y="792080"/>
            <a:ext cx="5943600" cy="5577840"/>
          </a:xfrm>
        </p:spPr>
        <p:txBody>
          <a:bodyPr>
            <a:normAutofit fontScale="40000" lnSpcReduction="20000"/>
          </a:bodyPr>
          <a:lstStyle/>
          <a:p>
            <a:pPr marL="0" indent="0">
              <a:buNone/>
            </a:pPr>
            <a:r>
              <a:rPr lang="en-US" sz="5100" b="1" dirty="0"/>
              <a:t>Franchisee </a:t>
            </a:r>
            <a:r>
              <a:rPr lang="en-US" sz="5100" b="1" dirty="0" smtClean="0"/>
              <a:t>Qualifications</a:t>
            </a:r>
          </a:p>
          <a:p>
            <a:pPr marL="0" indent="0">
              <a:buNone/>
            </a:pPr>
            <a:endParaRPr lang="en-US" sz="5100" b="1" dirty="0" smtClean="0"/>
          </a:p>
          <a:p>
            <a:pPr marL="0" indent="0">
              <a:buNone/>
            </a:pPr>
            <a:endParaRPr lang="en-US" dirty="0"/>
          </a:p>
          <a:p>
            <a:pPr marL="457200" indent="-457200">
              <a:lnSpc>
                <a:spcPct val="170000"/>
              </a:lnSpc>
              <a:buClrTx/>
              <a:buFont typeface="Wingdings" panose="05000000000000000000" pitchFamily="2" charset="2"/>
              <a:buChar char="q"/>
            </a:pPr>
            <a:r>
              <a:rPr lang="en-US" sz="3800" dirty="0"/>
              <a:t>Overall Business Experience. </a:t>
            </a:r>
            <a:endParaRPr lang="en-US" sz="3800" dirty="0" smtClean="0"/>
          </a:p>
          <a:p>
            <a:pPr marL="457200" indent="-457200">
              <a:lnSpc>
                <a:spcPct val="170000"/>
              </a:lnSpc>
              <a:buClrTx/>
              <a:buFont typeface="Wingdings" panose="05000000000000000000" pitchFamily="2" charset="2"/>
              <a:buChar char="q"/>
            </a:pPr>
            <a:r>
              <a:rPr lang="en-US" sz="3800" dirty="0"/>
              <a:t>Financial Qualifications. </a:t>
            </a:r>
            <a:endParaRPr lang="en-US" sz="3800" dirty="0" smtClean="0"/>
          </a:p>
          <a:p>
            <a:pPr marL="457200" indent="-457200">
              <a:lnSpc>
                <a:spcPct val="170000"/>
              </a:lnSpc>
              <a:buClrTx/>
              <a:buFont typeface="Wingdings" panose="05000000000000000000" pitchFamily="2" charset="2"/>
              <a:buChar char="q"/>
            </a:pPr>
            <a:r>
              <a:rPr lang="en-US" sz="3800" dirty="0"/>
              <a:t>Proven Track Record. </a:t>
            </a:r>
            <a:endParaRPr lang="en-US" sz="3800" dirty="0" smtClean="0"/>
          </a:p>
          <a:p>
            <a:pPr marL="457200" indent="-457200">
              <a:lnSpc>
                <a:spcPct val="170000"/>
              </a:lnSpc>
              <a:buClrTx/>
              <a:buFont typeface="Wingdings" panose="05000000000000000000" pitchFamily="2" charset="2"/>
              <a:buChar char="q"/>
            </a:pPr>
            <a:r>
              <a:rPr lang="en-US" sz="3800" dirty="0"/>
              <a:t>An Entrepreneurial Spirit and a Strong Desire to Succeed. </a:t>
            </a:r>
            <a:endParaRPr lang="en-US" sz="3800" dirty="0" smtClean="0"/>
          </a:p>
          <a:p>
            <a:pPr marL="457200" indent="-457200">
              <a:lnSpc>
                <a:spcPct val="170000"/>
              </a:lnSpc>
              <a:buClrTx/>
              <a:buFont typeface="Wingdings" panose="05000000000000000000" pitchFamily="2" charset="2"/>
              <a:buChar char="q"/>
            </a:pPr>
            <a:r>
              <a:rPr lang="en-US" sz="3800" dirty="0"/>
              <a:t>Tie-in with Franchisor’s Philosophy and Values</a:t>
            </a:r>
            <a:r>
              <a:rPr lang="en-US" sz="3800" dirty="0" smtClean="0"/>
              <a:t>.</a:t>
            </a:r>
          </a:p>
          <a:p>
            <a:pPr marL="457200" indent="-457200">
              <a:lnSpc>
                <a:spcPct val="170000"/>
              </a:lnSpc>
              <a:buClrTx/>
              <a:buFont typeface="Wingdings" panose="05000000000000000000" pitchFamily="2" charset="2"/>
              <a:buChar char="q"/>
            </a:pPr>
            <a:r>
              <a:rPr lang="en-US" sz="3800" dirty="0"/>
              <a:t>Willingness to Devote Full time to the Operation. </a:t>
            </a:r>
            <a:endParaRPr lang="en-US" sz="3800" dirty="0" smtClean="0"/>
          </a:p>
          <a:p>
            <a:pPr marL="457200" indent="-457200">
              <a:lnSpc>
                <a:spcPct val="170000"/>
              </a:lnSpc>
              <a:buClrTx/>
              <a:buFont typeface="Wingdings" panose="05000000000000000000" pitchFamily="2" charset="2"/>
              <a:buChar char="q"/>
            </a:pPr>
            <a:r>
              <a:rPr lang="en-US" sz="3800" dirty="0"/>
              <a:t>Willingness to </a:t>
            </a:r>
            <a:r>
              <a:rPr lang="en-US" sz="3800" dirty="0" smtClean="0"/>
              <a:t>Relocate</a:t>
            </a:r>
          </a:p>
          <a:p>
            <a:pPr marL="457200" indent="-457200">
              <a:lnSpc>
                <a:spcPct val="170000"/>
              </a:lnSpc>
              <a:buClrTx/>
              <a:buFont typeface="Wingdings" panose="05000000000000000000" pitchFamily="2" charset="2"/>
              <a:buChar char="q"/>
            </a:pPr>
            <a:r>
              <a:rPr lang="en-US" sz="3800" dirty="0"/>
              <a:t>Successful Completion of Training. </a:t>
            </a:r>
            <a:endParaRPr lang="en-US" sz="3800" dirty="0" smtClean="0"/>
          </a:p>
          <a:p>
            <a:pPr marL="457200" indent="-457200">
              <a:lnSpc>
                <a:spcPct val="170000"/>
              </a:lnSpc>
              <a:buClrTx/>
              <a:buFont typeface="Wingdings" panose="05000000000000000000" pitchFamily="2" charset="2"/>
              <a:buChar char="q"/>
            </a:pPr>
            <a:r>
              <a:rPr lang="en-US" sz="3800" dirty="0"/>
              <a:t>Long Term Commitment. </a:t>
            </a:r>
            <a:endParaRPr lang="en-US" sz="3800" dirty="0" smtClean="0"/>
          </a:p>
          <a:p>
            <a:pPr marL="457200" indent="-457200">
              <a:lnSpc>
                <a:spcPct val="170000"/>
              </a:lnSpc>
              <a:buClrTx/>
              <a:buFont typeface="Wingdings" panose="05000000000000000000" pitchFamily="2" charset="2"/>
              <a:buChar char="q"/>
            </a:pPr>
            <a:r>
              <a:rPr lang="en-US" sz="3800" dirty="0"/>
              <a:t>An Understanding of the Concepts of Franchising. </a:t>
            </a:r>
            <a:endParaRPr lang="en-US" sz="3800" dirty="0" smtClean="0"/>
          </a:p>
          <a:p>
            <a:pPr marL="457200" indent="-457200">
              <a:lnSpc>
                <a:spcPct val="170000"/>
              </a:lnSpc>
              <a:buClrTx/>
              <a:buFont typeface="Wingdings" panose="05000000000000000000" pitchFamily="2" charset="2"/>
              <a:buChar char="q"/>
            </a:pPr>
            <a:r>
              <a:rPr lang="en-US" sz="3800" dirty="0"/>
              <a:t>Willingness to Work with People</a:t>
            </a:r>
            <a:r>
              <a:rPr lang="en-US" dirty="0"/>
              <a:t>. </a:t>
            </a:r>
          </a:p>
        </p:txBody>
      </p:sp>
      <p:sp>
        <p:nvSpPr>
          <p:cNvPr id="4" name="Text Placeholder 3"/>
          <p:cNvSpPr>
            <a:spLocks noGrp="1"/>
          </p:cNvSpPr>
          <p:nvPr>
            <p:ph type="body" sz="half" idx="2"/>
          </p:nvPr>
        </p:nvSpPr>
        <p:spPr/>
        <p:txBody>
          <a:bodyPr/>
          <a:lstStyle/>
          <a:p>
            <a:r>
              <a:rPr lang="en-US" dirty="0"/>
              <a:t>There is no typical profile of a successful franchisee, if such a profile existed, all franchises would be successful. </a:t>
            </a:r>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smtClean="0"/>
          </a:p>
          <a:p>
            <a:endParaRPr lang="en-US" dirty="0"/>
          </a:p>
        </p:txBody>
      </p:sp>
    </p:spTree>
    <p:extLst>
      <p:ext uri="{BB962C8B-B14F-4D97-AF65-F5344CB8AC3E}">
        <p14:creationId xmlns:p14="http://schemas.microsoft.com/office/powerpoint/2010/main" val="406826437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US" b="1" i="1" dirty="0"/>
              <a:t>Talking to current franchisees and franchisees who have left the system within the last year may be the most reliable way for you to verify the franchisor’s </a:t>
            </a:r>
            <a:r>
              <a:rPr lang="en-US" b="1" i="1" dirty="0" smtClean="0"/>
              <a:t>claims…</a:t>
            </a:r>
          </a:p>
          <a:p>
            <a:pPr marL="0" indent="0">
              <a:buNone/>
            </a:pPr>
            <a:endParaRPr lang="en-US" b="1" i="1" dirty="0"/>
          </a:p>
          <a:p>
            <a:pPr marL="0" indent="0">
              <a:buNone/>
            </a:pPr>
            <a:endParaRPr lang="en-US" b="1" i="1" dirty="0"/>
          </a:p>
          <a:p>
            <a:pPr marL="0" indent="0">
              <a:buNone/>
            </a:pPr>
            <a:endParaRPr lang="en-US" b="1" i="1" dirty="0" smtClean="0"/>
          </a:p>
          <a:p>
            <a:pPr marL="0" indent="0" algn="r">
              <a:buNone/>
            </a:pPr>
            <a:r>
              <a:rPr lang="en-US" b="1" dirty="0"/>
              <a:t>-</a:t>
            </a:r>
            <a:r>
              <a:rPr lang="en-US" b="1" dirty="0" smtClean="0"/>
              <a:t>U.S</a:t>
            </a:r>
            <a:r>
              <a:rPr lang="en-US" b="1" dirty="0"/>
              <a:t>. Federal Trade </a:t>
            </a:r>
            <a:r>
              <a:rPr lang="en-US" b="1" dirty="0" smtClean="0"/>
              <a:t>Commission</a:t>
            </a:r>
            <a:endParaRPr lang="en-US" dirty="0"/>
          </a:p>
          <a:p>
            <a:pPr marL="0" indent="0">
              <a:buNone/>
            </a:pPr>
            <a:endParaRPr lang="en-US" dirty="0"/>
          </a:p>
        </p:txBody>
      </p:sp>
    </p:spTree>
    <p:extLst>
      <p:ext uri="{BB962C8B-B14F-4D97-AF65-F5344CB8AC3E}">
        <p14:creationId xmlns:p14="http://schemas.microsoft.com/office/powerpoint/2010/main" val="132285960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Selection of a Franchisor by the Franchisee</a:t>
            </a:r>
            <a:endParaRPr lang="en-US" dirty="0">
              <a:effectLst/>
            </a:endParaRPr>
          </a:p>
        </p:txBody>
      </p:sp>
      <p:sp>
        <p:nvSpPr>
          <p:cNvPr id="3" name="Content Placeholder 2"/>
          <p:cNvSpPr>
            <a:spLocks noGrp="1"/>
          </p:cNvSpPr>
          <p:nvPr>
            <p:ph idx="1"/>
          </p:nvPr>
        </p:nvSpPr>
        <p:spPr>
          <a:xfrm>
            <a:off x="2971800" y="792080"/>
            <a:ext cx="5029200" cy="579520"/>
          </a:xfrm>
        </p:spPr>
        <p:txBody>
          <a:bodyPr>
            <a:normAutofit fontScale="92500"/>
          </a:bodyPr>
          <a:lstStyle/>
          <a:p>
            <a:pPr marL="0" indent="0">
              <a:buNone/>
            </a:pPr>
            <a:r>
              <a:rPr lang="en-US" b="1" dirty="0"/>
              <a:t>Franchisor Qualifications</a:t>
            </a:r>
            <a:endParaRPr lang="en-US" dirty="0"/>
          </a:p>
          <a:p>
            <a:pPr marL="0" indent="0">
              <a:buNone/>
            </a:pPr>
            <a:endParaRPr lang="en-US" dirty="0"/>
          </a:p>
        </p:txBody>
      </p:sp>
      <p:sp>
        <p:nvSpPr>
          <p:cNvPr id="4" name="Text Placeholder 3"/>
          <p:cNvSpPr>
            <a:spLocks noGrp="1"/>
          </p:cNvSpPr>
          <p:nvPr>
            <p:ph type="body" sz="half" idx="2"/>
          </p:nvPr>
        </p:nvSpPr>
        <p:spPr/>
        <p:txBody>
          <a:bodyPr/>
          <a:lstStyle/>
          <a:p>
            <a:r>
              <a:rPr lang="en-US" dirty="0"/>
              <a:t>A franchisee is taking a risk in deciding to go with a franchise system.  It is not only the financial investment involved, it is the time, effort, and personal commitment that go with the decision. </a:t>
            </a:r>
          </a:p>
          <a:p>
            <a:endParaRPr lang="en-US" dirty="0" smtClean="0"/>
          </a:p>
          <a:p>
            <a:endParaRPr lang="en-US" dirty="0"/>
          </a:p>
          <a:p>
            <a:endParaRPr lang="en-US" dirty="0" smtClean="0"/>
          </a:p>
          <a:p>
            <a:endParaRPr lang="en-US" dirty="0"/>
          </a:p>
          <a:p>
            <a:endParaRPr lang="en-US" dirty="0" smtClean="0"/>
          </a:p>
          <a:p>
            <a:endParaRPr lang="en-US" dirty="0" smtClean="0"/>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617051170"/>
              </p:ext>
            </p:extLst>
          </p:nvPr>
        </p:nvGraphicFramePr>
        <p:xfrm>
          <a:off x="3124200" y="1371600"/>
          <a:ext cx="5486400" cy="5120640"/>
        </p:xfrm>
        <a:graphic>
          <a:graphicData uri="http://schemas.openxmlformats.org/drawingml/2006/table">
            <a:tbl>
              <a:tblPr firstRow="1" bandRow="1">
                <a:tableStyleId>{5C22544A-7EE6-4342-B048-85BDC9FD1C3A}</a:tableStyleId>
              </a:tblPr>
              <a:tblGrid>
                <a:gridCol w="5486400"/>
              </a:tblGrid>
              <a:tr h="35966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kern="1200" dirty="0" smtClean="0">
                          <a:solidFill>
                            <a:schemeClr val="lt1"/>
                          </a:solidFill>
                          <a:effectLst/>
                          <a:latin typeface="+mn-lt"/>
                          <a:ea typeface="+mn-ea"/>
                          <a:cs typeface="+mn-cs"/>
                        </a:rPr>
                        <a:t>Table 6.1 warning signs of less credible franchisors</a:t>
                      </a:r>
                      <a:endParaRPr lang="en-US" dirty="0" smtClean="0">
                        <a:effectLst/>
                      </a:endParaRPr>
                    </a:p>
                  </a:txBody>
                  <a:tcPr/>
                </a:tc>
              </a:tr>
              <a:tr h="4136136">
                <a:tc>
                  <a:txBody>
                    <a:bodyPr/>
                    <a:lstStyle/>
                    <a:p>
                      <a:pPr marL="346075" lvl="0" indent="-346075">
                        <a:buFont typeface="Wingdings" panose="05000000000000000000" pitchFamily="2" charset="2"/>
                        <a:buChar char="§"/>
                      </a:pPr>
                      <a:r>
                        <a:rPr lang="en-US" sz="1800" kern="1200" dirty="0" smtClean="0">
                          <a:solidFill>
                            <a:schemeClr val="dk1"/>
                          </a:solidFill>
                          <a:effectLst/>
                          <a:latin typeface="+mn-lt"/>
                          <a:ea typeface="+mn-ea"/>
                          <a:cs typeface="+mn-cs"/>
                        </a:rPr>
                        <a:t>Need Cash for ongoing operations</a:t>
                      </a:r>
                      <a:endParaRPr lang="en-US" dirty="0" smtClean="0">
                        <a:effectLst/>
                      </a:endParaRPr>
                    </a:p>
                    <a:p>
                      <a:pPr marL="346075" lvl="0" indent="-346075">
                        <a:buFont typeface="Wingdings" panose="05000000000000000000" pitchFamily="2" charset="2"/>
                        <a:buChar char="§"/>
                      </a:pPr>
                      <a:r>
                        <a:rPr lang="en-US" sz="1800" kern="1200" dirty="0" smtClean="0">
                          <a:solidFill>
                            <a:schemeClr val="dk1"/>
                          </a:solidFill>
                          <a:effectLst/>
                          <a:latin typeface="+mn-lt"/>
                          <a:ea typeface="+mn-ea"/>
                          <a:cs typeface="+mn-cs"/>
                        </a:rPr>
                        <a:t>No company-owned or  model units</a:t>
                      </a:r>
                      <a:endParaRPr lang="en-US" dirty="0" smtClean="0">
                        <a:effectLst/>
                      </a:endParaRPr>
                    </a:p>
                    <a:p>
                      <a:pPr marL="346075" lvl="0" indent="-346075">
                        <a:buFont typeface="Wingdings" panose="05000000000000000000" pitchFamily="2" charset="2"/>
                        <a:buChar char="§"/>
                      </a:pPr>
                      <a:r>
                        <a:rPr lang="en-US" sz="1800" kern="1200" dirty="0" smtClean="0">
                          <a:solidFill>
                            <a:schemeClr val="dk1"/>
                          </a:solidFill>
                          <a:effectLst/>
                          <a:latin typeface="+mn-lt"/>
                          <a:ea typeface="+mn-ea"/>
                          <a:cs typeface="+mn-cs"/>
                        </a:rPr>
                        <a:t>Not selective about franchisees</a:t>
                      </a:r>
                      <a:endParaRPr lang="en-US" dirty="0" smtClean="0">
                        <a:effectLst/>
                      </a:endParaRPr>
                    </a:p>
                    <a:p>
                      <a:pPr marL="346075" lvl="0" indent="-346075">
                        <a:buFont typeface="Wingdings" panose="05000000000000000000" pitchFamily="2" charset="2"/>
                        <a:buChar char="§"/>
                      </a:pPr>
                      <a:r>
                        <a:rPr lang="en-US" sz="1800" kern="1200" dirty="0" smtClean="0">
                          <a:solidFill>
                            <a:schemeClr val="dk1"/>
                          </a:solidFill>
                          <a:effectLst/>
                          <a:latin typeface="+mn-lt"/>
                          <a:ea typeface="+mn-ea"/>
                          <a:cs typeface="+mn-cs"/>
                        </a:rPr>
                        <a:t>Fees out of  line; either too much or too little</a:t>
                      </a:r>
                      <a:endParaRPr lang="en-US" dirty="0" smtClean="0">
                        <a:effectLst/>
                      </a:endParaRPr>
                    </a:p>
                    <a:p>
                      <a:pPr marL="346075" lvl="0" indent="-346075">
                        <a:buFont typeface="Wingdings" panose="05000000000000000000" pitchFamily="2" charset="2"/>
                        <a:buChar char="§"/>
                      </a:pPr>
                      <a:r>
                        <a:rPr lang="en-US" sz="1800" kern="1200" dirty="0" smtClean="0">
                          <a:solidFill>
                            <a:schemeClr val="dk1"/>
                          </a:solidFill>
                          <a:effectLst/>
                          <a:latin typeface="+mn-lt"/>
                          <a:ea typeface="+mn-ea"/>
                          <a:cs typeface="+mn-cs"/>
                        </a:rPr>
                        <a:t>Pressure to hurry decision</a:t>
                      </a:r>
                      <a:endParaRPr lang="en-US" dirty="0" smtClean="0">
                        <a:effectLst/>
                      </a:endParaRPr>
                    </a:p>
                    <a:p>
                      <a:pPr marL="346075" lvl="0" indent="-346075">
                        <a:buFont typeface="Wingdings" panose="05000000000000000000" pitchFamily="2" charset="2"/>
                        <a:buChar char="§"/>
                      </a:pPr>
                      <a:r>
                        <a:rPr lang="en-US" sz="1800" kern="1200" dirty="0" smtClean="0">
                          <a:solidFill>
                            <a:schemeClr val="dk1"/>
                          </a:solidFill>
                          <a:effectLst/>
                          <a:latin typeface="+mn-lt"/>
                          <a:ea typeface="+mn-ea"/>
                          <a:cs typeface="+mn-cs"/>
                        </a:rPr>
                        <a:t>Too many promises of success</a:t>
                      </a:r>
                      <a:endParaRPr lang="en-US" dirty="0" smtClean="0">
                        <a:effectLst/>
                      </a:endParaRPr>
                    </a:p>
                    <a:p>
                      <a:pPr marL="346075" lvl="0" indent="-346075">
                        <a:buFont typeface="Wingdings" panose="05000000000000000000" pitchFamily="2" charset="2"/>
                        <a:buChar char="§"/>
                      </a:pPr>
                      <a:r>
                        <a:rPr lang="en-US" sz="1800" kern="1200" dirty="0" smtClean="0">
                          <a:solidFill>
                            <a:schemeClr val="dk1"/>
                          </a:solidFill>
                          <a:effectLst/>
                          <a:latin typeface="+mn-lt"/>
                          <a:ea typeface="+mn-ea"/>
                          <a:cs typeface="+mn-cs"/>
                        </a:rPr>
                        <a:t>No history of  past successes  in business endeavors</a:t>
                      </a:r>
                      <a:endParaRPr lang="en-US" dirty="0" smtClean="0">
                        <a:effectLst/>
                      </a:endParaRPr>
                    </a:p>
                    <a:p>
                      <a:pPr marL="346075" lvl="0" indent="-346075">
                        <a:buFont typeface="Wingdings" panose="05000000000000000000" pitchFamily="2" charset="2"/>
                        <a:buChar char="§"/>
                      </a:pPr>
                      <a:r>
                        <a:rPr lang="en-US" sz="1800" kern="1200" dirty="0" smtClean="0">
                          <a:solidFill>
                            <a:schemeClr val="dk1"/>
                          </a:solidFill>
                          <a:effectLst/>
                          <a:latin typeface="+mn-lt"/>
                          <a:ea typeface="+mn-ea"/>
                          <a:cs typeface="+mn-cs"/>
                        </a:rPr>
                        <a:t>Working out of  home</a:t>
                      </a:r>
                      <a:endParaRPr lang="en-US" dirty="0" smtClean="0">
                        <a:effectLst/>
                      </a:endParaRPr>
                    </a:p>
                    <a:p>
                      <a:pPr marL="346075" lvl="0" indent="-346075">
                        <a:buFont typeface="Wingdings" panose="05000000000000000000" pitchFamily="2" charset="2"/>
                        <a:buChar char="§"/>
                      </a:pPr>
                      <a:r>
                        <a:rPr lang="en-US" sz="1800" kern="1200" dirty="0" smtClean="0">
                          <a:solidFill>
                            <a:schemeClr val="dk1"/>
                          </a:solidFill>
                          <a:effectLst/>
                          <a:latin typeface="+mn-lt"/>
                          <a:ea typeface="+mn-ea"/>
                          <a:cs typeface="+mn-cs"/>
                        </a:rPr>
                        <a:t>No set training program</a:t>
                      </a:r>
                      <a:endParaRPr lang="en-US" dirty="0" smtClean="0">
                        <a:effectLst/>
                      </a:endParaRPr>
                    </a:p>
                    <a:p>
                      <a:pPr marL="346075" lvl="0" indent="-346075">
                        <a:buFont typeface="Wingdings" panose="05000000000000000000" pitchFamily="2" charset="2"/>
                        <a:buChar char="§"/>
                      </a:pPr>
                      <a:r>
                        <a:rPr lang="en-US" sz="1800" kern="1200" dirty="0" smtClean="0">
                          <a:solidFill>
                            <a:schemeClr val="dk1"/>
                          </a:solidFill>
                          <a:effectLst/>
                          <a:latin typeface="+mn-lt"/>
                          <a:ea typeface="+mn-ea"/>
                          <a:cs typeface="+mn-cs"/>
                        </a:rPr>
                        <a:t>Too high initial fees</a:t>
                      </a:r>
                      <a:endParaRPr lang="en-US" dirty="0" smtClean="0">
                        <a:effectLst/>
                      </a:endParaRPr>
                    </a:p>
                    <a:p>
                      <a:pPr marL="346075" lvl="0" indent="-346075">
                        <a:buFont typeface="Wingdings" panose="05000000000000000000" pitchFamily="2" charset="2"/>
                        <a:buChar char="§"/>
                      </a:pPr>
                      <a:r>
                        <a:rPr lang="en-US" sz="1800" kern="1200" dirty="0" smtClean="0">
                          <a:solidFill>
                            <a:schemeClr val="dk1"/>
                          </a:solidFill>
                          <a:effectLst/>
                          <a:latin typeface="+mn-lt"/>
                          <a:ea typeface="+mn-ea"/>
                          <a:cs typeface="+mn-cs"/>
                        </a:rPr>
                        <a:t>Lack  of well-planned operational manual</a:t>
                      </a:r>
                      <a:endParaRPr lang="en-US" dirty="0" smtClean="0">
                        <a:effectLst/>
                      </a:endParaRPr>
                    </a:p>
                    <a:p>
                      <a:pPr marL="346075" lvl="0" indent="-346075">
                        <a:buFont typeface="Wingdings" panose="05000000000000000000" pitchFamily="2" charset="2"/>
                        <a:buChar char="§"/>
                      </a:pPr>
                      <a:r>
                        <a:rPr lang="en-US" sz="1800" kern="1200" dirty="0" smtClean="0">
                          <a:solidFill>
                            <a:schemeClr val="dk1"/>
                          </a:solidFill>
                          <a:effectLst/>
                          <a:latin typeface="+mn-lt"/>
                          <a:ea typeface="+mn-ea"/>
                          <a:cs typeface="+mn-cs"/>
                        </a:rPr>
                        <a:t>Too many unresolved questions</a:t>
                      </a:r>
                      <a:endParaRPr lang="en-US" dirty="0" smtClean="0">
                        <a:effectLst/>
                      </a:endParaRPr>
                    </a:p>
                    <a:p>
                      <a:pPr marL="346075" lvl="0" indent="-346075">
                        <a:buFont typeface="Wingdings" panose="05000000000000000000" pitchFamily="2" charset="2"/>
                        <a:buChar char="§"/>
                      </a:pPr>
                      <a:r>
                        <a:rPr lang="en-US" sz="1800" kern="1200" dirty="0" smtClean="0">
                          <a:solidFill>
                            <a:schemeClr val="dk1"/>
                          </a:solidFill>
                          <a:effectLst/>
                          <a:latin typeface="+mn-lt"/>
                          <a:ea typeface="+mn-ea"/>
                          <a:cs typeface="+mn-cs"/>
                        </a:rPr>
                        <a:t>No list of  franchisees available as  references</a:t>
                      </a:r>
                      <a:endParaRPr lang="en-US" dirty="0" smtClean="0">
                        <a:effectLst/>
                      </a:endParaRPr>
                    </a:p>
                    <a:p>
                      <a:pPr marL="346075" lvl="0" indent="-346075">
                        <a:buFont typeface="Wingdings" panose="05000000000000000000" pitchFamily="2" charset="2"/>
                        <a:buChar char="§"/>
                      </a:pPr>
                      <a:r>
                        <a:rPr lang="en-US" sz="1800" kern="1200" dirty="0" smtClean="0">
                          <a:solidFill>
                            <a:schemeClr val="dk1"/>
                          </a:solidFill>
                          <a:effectLst/>
                          <a:latin typeface="+mn-lt"/>
                          <a:ea typeface="+mn-ea"/>
                          <a:cs typeface="+mn-cs"/>
                        </a:rPr>
                        <a:t>Too many verbal commitments</a:t>
                      </a:r>
                      <a:endParaRPr lang="en-US" dirty="0" smtClean="0">
                        <a:effectLst/>
                      </a:endParaRPr>
                    </a:p>
                    <a:p>
                      <a:endParaRPr lang="en-US" dirty="0"/>
                    </a:p>
                  </a:txBody>
                  <a:tcPr/>
                </a:tc>
              </a:tr>
            </a:tbl>
          </a:graphicData>
        </a:graphic>
      </p:graphicFrame>
    </p:spTree>
    <p:extLst>
      <p:ext uri="{BB962C8B-B14F-4D97-AF65-F5344CB8AC3E}">
        <p14:creationId xmlns:p14="http://schemas.microsoft.com/office/powerpoint/2010/main" val="135140406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Selection of a Franchisor by the Franchisee</a:t>
            </a:r>
            <a:endParaRPr lang="en-US" dirty="0">
              <a:effectLst/>
            </a:endParaRPr>
          </a:p>
        </p:txBody>
      </p:sp>
      <p:sp>
        <p:nvSpPr>
          <p:cNvPr id="3" name="Content Placeholder 2"/>
          <p:cNvSpPr>
            <a:spLocks noGrp="1"/>
          </p:cNvSpPr>
          <p:nvPr>
            <p:ph idx="1"/>
          </p:nvPr>
        </p:nvSpPr>
        <p:spPr>
          <a:xfrm>
            <a:off x="2971800" y="792080"/>
            <a:ext cx="6096000" cy="5913520"/>
          </a:xfrm>
        </p:spPr>
        <p:txBody>
          <a:bodyPr>
            <a:normAutofit fontScale="55000" lnSpcReduction="20000"/>
          </a:bodyPr>
          <a:lstStyle/>
          <a:p>
            <a:pPr marL="0" indent="0">
              <a:buNone/>
            </a:pPr>
            <a:r>
              <a:rPr lang="en-US" b="1" dirty="0"/>
              <a:t>Franchisor </a:t>
            </a:r>
            <a:r>
              <a:rPr lang="en-US" b="1" dirty="0" smtClean="0"/>
              <a:t>Qualifications</a:t>
            </a:r>
          </a:p>
          <a:p>
            <a:pPr marL="0" indent="0">
              <a:buNone/>
            </a:pPr>
            <a:endParaRPr lang="en-US" dirty="0" smtClean="0"/>
          </a:p>
          <a:p>
            <a:pPr marL="457200" indent="-457200">
              <a:buClrTx/>
              <a:buFont typeface="Wingdings" panose="05000000000000000000" pitchFamily="2" charset="2"/>
              <a:buChar char="q"/>
            </a:pPr>
            <a:r>
              <a:rPr lang="en-US" dirty="0"/>
              <a:t>Financial Status of the Franchise. </a:t>
            </a:r>
            <a:endParaRPr lang="en-US" dirty="0" smtClean="0"/>
          </a:p>
          <a:p>
            <a:pPr marL="0" indent="0">
              <a:buClrTx/>
              <a:buNone/>
            </a:pPr>
            <a:endParaRPr lang="en-US" dirty="0" smtClean="0"/>
          </a:p>
          <a:p>
            <a:pPr marL="457200" indent="-457200">
              <a:buClrTx/>
              <a:buFont typeface="Wingdings" panose="05000000000000000000" pitchFamily="2" charset="2"/>
              <a:buChar char="q"/>
            </a:pPr>
            <a:r>
              <a:rPr lang="en-US" dirty="0"/>
              <a:t>Selection Procedures for </a:t>
            </a:r>
            <a:r>
              <a:rPr lang="en-US" dirty="0" smtClean="0"/>
              <a:t>Franchisees</a:t>
            </a:r>
          </a:p>
          <a:p>
            <a:pPr marL="0" indent="0">
              <a:buClrTx/>
              <a:buNone/>
            </a:pPr>
            <a:endParaRPr lang="en-US" dirty="0" smtClean="0"/>
          </a:p>
          <a:p>
            <a:pPr marL="457200" indent="-457200">
              <a:buClrTx/>
              <a:buFont typeface="Wingdings" panose="05000000000000000000" pitchFamily="2" charset="2"/>
              <a:buChar char="q"/>
            </a:pPr>
            <a:r>
              <a:rPr lang="en-US" dirty="0" smtClean="0"/>
              <a:t>Track </a:t>
            </a:r>
            <a:r>
              <a:rPr lang="en-US" dirty="0"/>
              <a:t>Record of Franchisor’s Success. </a:t>
            </a:r>
            <a:endParaRPr lang="en-US" dirty="0" smtClean="0"/>
          </a:p>
          <a:p>
            <a:pPr marL="0" indent="0">
              <a:buClrTx/>
              <a:buNone/>
            </a:pPr>
            <a:endParaRPr lang="en-US" dirty="0" smtClean="0"/>
          </a:p>
          <a:p>
            <a:pPr marL="457200" indent="-457200">
              <a:buClrTx/>
              <a:buFont typeface="Wingdings" panose="05000000000000000000" pitchFamily="2" charset="2"/>
              <a:buChar char="q"/>
            </a:pPr>
            <a:r>
              <a:rPr lang="en-US" dirty="0"/>
              <a:t>Innovative Attributes of the Franchisor. </a:t>
            </a:r>
            <a:endParaRPr lang="en-US" dirty="0" smtClean="0"/>
          </a:p>
          <a:p>
            <a:pPr marL="0" indent="0">
              <a:buClrTx/>
              <a:buNone/>
            </a:pPr>
            <a:endParaRPr lang="en-US" dirty="0" smtClean="0"/>
          </a:p>
          <a:p>
            <a:pPr marL="457200" indent="-457200">
              <a:buClrTx/>
              <a:buFont typeface="Wingdings" panose="05000000000000000000" pitchFamily="2" charset="2"/>
              <a:buChar char="q"/>
            </a:pPr>
            <a:r>
              <a:rPr lang="en-US" dirty="0"/>
              <a:t>Staff at the Corporate Headquarters of the franchisor. </a:t>
            </a:r>
            <a:endParaRPr lang="en-US" dirty="0" smtClean="0"/>
          </a:p>
          <a:p>
            <a:pPr marL="0" indent="0">
              <a:buClrTx/>
              <a:buNone/>
            </a:pPr>
            <a:endParaRPr lang="en-US" dirty="0" smtClean="0"/>
          </a:p>
          <a:p>
            <a:pPr marL="457200" indent="-457200">
              <a:buClrTx/>
              <a:buFont typeface="Wingdings" panose="05000000000000000000" pitchFamily="2" charset="2"/>
              <a:buChar char="q"/>
            </a:pPr>
            <a:r>
              <a:rPr lang="en-US" dirty="0"/>
              <a:t>Support Services Provided by the Franchisor. </a:t>
            </a:r>
          </a:p>
          <a:p>
            <a:pPr marL="0" indent="0">
              <a:buClrTx/>
              <a:buNone/>
            </a:pPr>
            <a:endParaRPr lang="en-US" dirty="0" smtClean="0"/>
          </a:p>
          <a:p>
            <a:pPr marL="457200" indent="-457200">
              <a:buClrTx/>
              <a:buFont typeface="Wingdings" panose="05000000000000000000" pitchFamily="2" charset="2"/>
              <a:buChar char="q"/>
            </a:pPr>
            <a:r>
              <a:rPr lang="en-US" dirty="0"/>
              <a:t>Franchisor’s Responsiveness to the Needs of Franchisors. </a:t>
            </a:r>
            <a:endParaRPr lang="en-US" dirty="0" smtClean="0"/>
          </a:p>
          <a:p>
            <a:pPr marL="0" indent="0">
              <a:buClrTx/>
              <a:buNone/>
            </a:pPr>
            <a:endParaRPr lang="en-US" dirty="0" smtClean="0"/>
          </a:p>
          <a:p>
            <a:pPr marL="457200" indent="-457200">
              <a:buClrTx/>
              <a:buFont typeface="Wingdings" panose="05000000000000000000" pitchFamily="2" charset="2"/>
              <a:buChar char="q"/>
            </a:pPr>
            <a:r>
              <a:rPr lang="en-US" dirty="0"/>
              <a:t>Costs Involved in Franchising. </a:t>
            </a:r>
            <a:endParaRPr lang="en-US" dirty="0" smtClean="0"/>
          </a:p>
          <a:p>
            <a:pPr marL="0" indent="0">
              <a:buClrTx/>
              <a:buNone/>
            </a:pPr>
            <a:endParaRPr lang="en-US" dirty="0" smtClean="0"/>
          </a:p>
          <a:p>
            <a:pPr marL="457200" indent="-457200">
              <a:buClrTx/>
              <a:buFont typeface="Wingdings" panose="05000000000000000000" pitchFamily="2" charset="2"/>
              <a:buChar char="q"/>
            </a:pPr>
            <a:r>
              <a:rPr lang="en-US" dirty="0"/>
              <a:t>Franchisor’s Training Program and Future Assistance. </a:t>
            </a:r>
          </a:p>
          <a:p>
            <a:pPr marL="0" indent="0">
              <a:buNone/>
            </a:pPr>
            <a:endParaRPr lang="en-US" dirty="0"/>
          </a:p>
        </p:txBody>
      </p:sp>
      <p:sp>
        <p:nvSpPr>
          <p:cNvPr id="4" name="Text Placeholder 3"/>
          <p:cNvSpPr>
            <a:spLocks noGrp="1"/>
          </p:cNvSpPr>
          <p:nvPr>
            <p:ph type="body" sz="half" idx="2"/>
          </p:nvPr>
        </p:nvSpPr>
        <p:spPr/>
        <p:txBody>
          <a:bodyPr/>
          <a:lstStyle/>
          <a:p>
            <a:r>
              <a:rPr lang="en-US" dirty="0" smtClean="0"/>
              <a:t>(Continued) </a:t>
            </a:r>
            <a:endParaRPr lang="en-US" dirty="0"/>
          </a:p>
          <a:p>
            <a:endParaRPr lang="en-US" dirty="0" smtClean="0"/>
          </a:p>
          <a:p>
            <a:endParaRPr lang="en-US" dirty="0"/>
          </a:p>
          <a:p>
            <a:endParaRPr lang="en-US" dirty="0" smtClean="0"/>
          </a:p>
          <a:p>
            <a:endParaRPr lang="en-US" dirty="0"/>
          </a:p>
          <a:p>
            <a:endParaRPr lang="en-US" dirty="0" smtClean="0"/>
          </a:p>
          <a:p>
            <a:endParaRPr lang="en-US" dirty="0" smtClean="0"/>
          </a:p>
          <a:p>
            <a:endParaRPr lang="en-US" dirty="0"/>
          </a:p>
        </p:txBody>
      </p:sp>
    </p:spTree>
    <p:extLst>
      <p:ext uri="{BB962C8B-B14F-4D97-AF65-F5344CB8AC3E}">
        <p14:creationId xmlns:p14="http://schemas.microsoft.com/office/powerpoint/2010/main" val="32505187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57200" y="533400"/>
            <a:ext cx="8229600" cy="990600"/>
          </a:xfrm>
          <a:prstGeom prst="rect">
            <a:avLst/>
          </a:prstGeom>
        </p:spPr>
        <p:txBody>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en-US" b="1" dirty="0" smtClean="0"/>
              <a:t>Summary of Definitions</a:t>
            </a:r>
            <a:endParaRPr lang="en-US" b="1" dirty="0"/>
          </a:p>
        </p:txBody>
      </p:sp>
      <p:sp>
        <p:nvSpPr>
          <p:cNvPr id="3" name="Rectangle 2"/>
          <p:cNvSpPr/>
          <p:nvPr/>
        </p:nvSpPr>
        <p:spPr>
          <a:xfrm>
            <a:off x="457200" y="1647885"/>
            <a:ext cx="8229600" cy="4524315"/>
          </a:xfrm>
          <a:prstGeom prst="rect">
            <a:avLst/>
          </a:prstGeom>
        </p:spPr>
        <p:txBody>
          <a:bodyPr wrap="square">
            <a:spAutoFit/>
          </a:bodyPr>
          <a:lstStyle/>
          <a:p>
            <a:pPr marL="519113" lvl="0" indent="-519113">
              <a:buFont typeface="Wingdings" panose="05000000000000000000" pitchFamily="2" charset="2"/>
              <a:buChar char="q"/>
            </a:pPr>
            <a:r>
              <a:rPr lang="en-US" sz="2400" dirty="0" smtClean="0"/>
              <a:t>Franchising </a:t>
            </a:r>
            <a:r>
              <a:rPr lang="en-US" sz="2400" dirty="0"/>
              <a:t>is a method of distributing goods and/or services.</a:t>
            </a:r>
          </a:p>
          <a:p>
            <a:pPr marL="519113" lvl="0" indent="-519113">
              <a:buFont typeface="Wingdings" panose="05000000000000000000" pitchFamily="2" charset="2"/>
              <a:buChar char="q"/>
            </a:pPr>
            <a:r>
              <a:rPr lang="en-US" sz="2400" dirty="0"/>
              <a:t>A franchise is a right or privilege granted to an individual or a group.</a:t>
            </a:r>
          </a:p>
          <a:p>
            <a:pPr marL="519113" lvl="0" indent="-519113">
              <a:buFont typeface="Wingdings" panose="05000000000000000000" pitchFamily="2" charset="2"/>
              <a:buChar char="q"/>
            </a:pPr>
            <a:r>
              <a:rPr lang="en-US" sz="2400" dirty="0"/>
              <a:t>A franchise is a legal agreement business two parties</a:t>
            </a:r>
            <a:r>
              <a:rPr lang="en-US" sz="2400" dirty="0" smtClean="0"/>
              <a:t>.</a:t>
            </a:r>
          </a:p>
          <a:p>
            <a:pPr marL="519113" lvl="0" indent="-519113">
              <a:buFont typeface="Wingdings" panose="05000000000000000000" pitchFamily="2" charset="2"/>
              <a:buChar char="q"/>
            </a:pPr>
            <a:r>
              <a:rPr lang="en-US" sz="2400" dirty="0"/>
              <a:t>The owner who agrees to grant rights or privileges is referred to as the franchisor.</a:t>
            </a:r>
          </a:p>
          <a:p>
            <a:pPr marL="519113" lvl="0" indent="-519113">
              <a:buFont typeface="Wingdings" panose="05000000000000000000" pitchFamily="2" charset="2"/>
              <a:buChar char="q"/>
            </a:pPr>
            <a:r>
              <a:rPr lang="en-US" sz="2400" dirty="0"/>
              <a:t>The individual or group to whom the rights or privileges are granted by the franchisor is called the franchisee.</a:t>
            </a:r>
          </a:p>
          <a:p>
            <a:pPr marL="519113" lvl="0" indent="-519113">
              <a:buFont typeface="Wingdings" panose="05000000000000000000" pitchFamily="2" charset="2"/>
              <a:buChar char="q"/>
            </a:pPr>
            <a:r>
              <a:rPr lang="en-US" sz="2400" dirty="0"/>
              <a:t>The system under which franchisor and franchisee operate is known as franchising.</a:t>
            </a:r>
          </a:p>
          <a:p>
            <a:pPr marL="342900" lvl="0" indent="-342900">
              <a:buFont typeface="Wingdings" panose="05000000000000000000" pitchFamily="2" charset="2"/>
              <a:buChar char="ü"/>
            </a:pPr>
            <a:endParaRPr lang="en-US" sz="2400" dirty="0"/>
          </a:p>
        </p:txBody>
      </p:sp>
    </p:spTree>
    <p:extLst>
      <p:ext uri="{BB962C8B-B14F-4D97-AF65-F5344CB8AC3E}">
        <p14:creationId xmlns:p14="http://schemas.microsoft.com/office/powerpoint/2010/main" val="3981841004"/>
      </p:ext>
    </p:extLst>
  </p:cSld>
  <p:clrMapOvr>
    <a:masterClrMapping/>
  </p:clrMapOvr>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Selection of a Franchisor by the Franchisee</a:t>
            </a:r>
            <a:endParaRPr lang="en-US" dirty="0">
              <a:effectLst/>
            </a:endParaRPr>
          </a:p>
        </p:txBody>
      </p:sp>
      <p:sp>
        <p:nvSpPr>
          <p:cNvPr id="3" name="Content Placeholder 2"/>
          <p:cNvSpPr>
            <a:spLocks noGrp="1"/>
          </p:cNvSpPr>
          <p:nvPr>
            <p:ph idx="1"/>
          </p:nvPr>
        </p:nvSpPr>
        <p:spPr>
          <a:xfrm>
            <a:off x="2819400" y="762000"/>
            <a:ext cx="6172200" cy="6065920"/>
          </a:xfrm>
        </p:spPr>
        <p:txBody>
          <a:bodyPr>
            <a:normAutofit fontScale="77500" lnSpcReduction="20000"/>
          </a:bodyPr>
          <a:lstStyle/>
          <a:p>
            <a:pPr marL="0" indent="0">
              <a:buNone/>
            </a:pPr>
            <a:r>
              <a:rPr lang="en-US" b="1" dirty="0"/>
              <a:t>Franchisor </a:t>
            </a:r>
            <a:r>
              <a:rPr lang="en-US" b="1" dirty="0" smtClean="0"/>
              <a:t>Qualifications</a:t>
            </a:r>
          </a:p>
          <a:p>
            <a:pPr marL="0" indent="0">
              <a:buNone/>
            </a:pPr>
            <a:endParaRPr lang="en-US" b="1" dirty="0" smtClean="0"/>
          </a:p>
          <a:p>
            <a:pPr marL="457200" indent="-457200">
              <a:buClrTx/>
              <a:buFont typeface="Wingdings" panose="05000000000000000000" pitchFamily="2" charset="2"/>
              <a:buChar char="q"/>
            </a:pPr>
            <a:r>
              <a:rPr lang="en-US" dirty="0" smtClean="0"/>
              <a:t>Company-Owned </a:t>
            </a:r>
            <a:r>
              <a:rPr lang="en-US" dirty="0"/>
              <a:t>versus Franchised Restaurants. </a:t>
            </a:r>
            <a:endParaRPr lang="en-US" dirty="0" smtClean="0"/>
          </a:p>
          <a:p>
            <a:pPr marL="0" indent="0">
              <a:buClrTx/>
              <a:buNone/>
            </a:pPr>
            <a:endParaRPr lang="en-US" dirty="0" smtClean="0"/>
          </a:p>
          <a:p>
            <a:pPr lvl="1">
              <a:buClrTx/>
              <a:buFont typeface="Wingdings" panose="05000000000000000000" pitchFamily="2" charset="2"/>
              <a:buChar char="§"/>
            </a:pPr>
            <a:r>
              <a:rPr lang="en-US" dirty="0"/>
              <a:t>Franchisors should preferably be in the same business as the franchise they are trying to sell. </a:t>
            </a:r>
            <a:endParaRPr lang="en-US" dirty="0" smtClean="0"/>
          </a:p>
          <a:p>
            <a:pPr lvl="1">
              <a:buClrTx/>
              <a:buFont typeface="Wingdings" panose="05000000000000000000" pitchFamily="2" charset="2"/>
              <a:buChar char="§"/>
            </a:pPr>
            <a:r>
              <a:rPr lang="en-US" dirty="0"/>
              <a:t>The franchisor is always aware of the operational aspects of the restaurant and able to solve problems readily.</a:t>
            </a:r>
          </a:p>
          <a:p>
            <a:pPr lvl="1">
              <a:buClrTx/>
              <a:buFont typeface="Wingdings" panose="05000000000000000000" pitchFamily="2" charset="2"/>
              <a:buChar char="§"/>
            </a:pPr>
            <a:r>
              <a:rPr lang="en-US" dirty="0"/>
              <a:t>The franchisor is conscious of the costs involved and works hard to control food and labor costs</a:t>
            </a:r>
            <a:r>
              <a:rPr lang="en-US" dirty="0" smtClean="0"/>
              <a:t>.</a:t>
            </a:r>
          </a:p>
          <a:p>
            <a:pPr lvl="1">
              <a:buClrTx/>
              <a:buFont typeface="Wingdings" panose="05000000000000000000" pitchFamily="2" charset="2"/>
              <a:buChar char="§"/>
            </a:pPr>
            <a:r>
              <a:rPr lang="en-US" dirty="0"/>
              <a:t>Company-owned restaurants are indicative of a franchisor’s considerable investments in land, buildings, leases, and equipment, which make them work hard to get optimum return on investment. </a:t>
            </a:r>
            <a:endParaRPr lang="en-US" dirty="0" smtClean="0"/>
          </a:p>
          <a:p>
            <a:pPr marL="0" indent="0">
              <a:buClrTx/>
              <a:buNone/>
            </a:pPr>
            <a:endParaRPr lang="en-US" dirty="0"/>
          </a:p>
          <a:p>
            <a:pPr marL="0" indent="0">
              <a:buNone/>
            </a:pPr>
            <a:endParaRPr lang="en-US" dirty="0"/>
          </a:p>
        </p:txBody>
      </p:sp>
      <p:sp>
        <p:nvSpPr>
          <p:cNvPr id="4" name="Text Placeholder 3"/>
          <p:cNvSpPr>
            <a:spLocks noGrp="1"/>
          </p:cNvSpPr>
          <p:nvPr>
            <p:ph type="body" sz="half" idx="2"/>
          </p:nvPr>
        </p:nvSpPr>
        <p:spPr/>
        <p:txBody>
          <a:bodyPr/>
          <a:lstStyle/>
          <a:p>
            <a:r>
              <a:rPr lang="en-US" dirty="0" smtClean="0"/>
              <a:t>(Continued) </a:t>
            </a:r>
            <a:endParaRPr lang="en-US" dirty="0"/>
          </a:p>
          <a:p>
            <a:endParaRPr lang="en-US" dirty="0" smtClean="0"/>
          </a:p>
          <a:p>
            <a:endParaRPr lang="en-US" dirty="0"/>
          </a:p>
          <a:p>
            <a:endParaRPr lang="en-US" dirty="0" smtClean="0"/>
          </a:p>
          <a:p>
            <a:endParaRPr lang="en-US" dirty="0"/>
          </a:p>
          <a:p>
            <a:endParaRPr lang="en-US" dirty="0" smtClean="0"/>
          </a:p>
          <a:p>
            <a:endParaRPr lang="en-US" dirty="0" smtClean="0"/>
          </a:p>
          <a:p>
            <a:endParaRPr lang="en-US" dirty="0"/>
          </a:p>
        </p:txBody>
      </p:sp>
    </p:spTree>
    <p:extLst>
      <p:ext uri="{BB962C8B-B14F-4D97-AF65-F5344CB8AC3E}">
        <p14:creationId xmlns:p14="http://schemas.microsoft.com/office/powerpoint/2010/main" val="196703217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Selection of a Franchisor by the Franchisee</a:t>
            </a:r>
            <a:endParaRPr lang="en-US" dirty="0">
              <a:effectLst/>
            </a:endParaRPr>
          </a:p>
        </p:txBody>
      </p:sp>
      <p:sp>
        <p:nvSpPr>
          <p:cNvPr id="3" name="Content Placeholder 2"/>
          <p:cNvSpPr>
            <a:spLocks noGrp="1"/>
          </p:cNvSpPr>
          <p:nvPr>
            <p:ph idx="1"/>
          </p:nvPr>
        </p:nvSpPr>
        <p:spPr>
          <a:xfrm>
            <a:off x="2819400" y="762000"/>
            <a:ext cx="6172200" cy="6065920"/>
          </a:xfrm>
        </p:spPr>
        <p:txBody>
          <a:bodyPr>
            <a:normAutofit fontScale="62500" lnSpcReduction="20000"/>
          </a:bodyPr>
          <a:lstStyle/>
          <a:p>
            <a:pPr marL="0" indent="0">
              <a:buNone/>
            </a:pPr>
            <a:r>
              <a:rPr lang="en-US" b="1" dirty="0"/>
              <a:t>Franchisor </a:t>
            </a:r>
            <a:r>
              <a:rPr lang="en-US" b="1" dirty="0" smtClean="0"/>
              <a:t>Qualifications</a:t>
            </a:r>
          </a:p>
          <a:p>
            <a:pPr marL="0" indent="0">
              <a:buNone/>
            </a:pPr>
            <a:endParaRPr lang="en-US" b="1" dirty="0" smtClean="0"/>
          </a:p>
          <a:p>
            <a:pPr marL="457200" indent="-457200">
              <a:buClrTx/>
              <a:buFont typeface="Wingdings" panose="05000000000000000000" pitchFamily="2" charset="2"/>
              <a:buChar char="q"/>
            </a:pPr>
            <a:r>
              <a:rPr lang="en-US" dirty="0" smtClean="0"/>
              <a:t>Company-Owned </a:t>
            </a:r>
            <a:r>
              <a:rPr lang="en-US" dirty="0"/>
              <a:t>versus Franchised Restaurants. </a:t>
            </a:r>
            <a:endParaRPr lang="en-US" dirty="0" smtClean="0"/>
          </a:p>
          <a:p>
            <a:pPr marL="0" indent="0">
              <a:buClrTx/>
              <a:buNone/>
            </a:pPr>
            <a:endParaRPr lang="en-US" dirty="0" smtClean="0"/>
          </a:p>
          <a:p>
            <a:pPr lvl="1">
              <a:buClrTx/>
              <a:buFont typeface="Wingdings" panose="05000000000000000000" pitchFamily="2" charset="2"/>
              <a:buChar char="§"/>
            </a:pPr>
            <a:r>
              <a:rPr lang="en-US" dirty="0" smtClean="0"/>
              <a:t>It </a:t>
            </a:r>
            <a:r>
              <a:rPr lang="en-US" dirty="0"/>
              <a:t>demonstrates the interest in the growth and success of the restaurants by the franchisors which may indirectly benefit the franchisees. </a:t>
            </a:r>
            <a:endParaRPr lang="en-US" dirty="0" smtClean="0"/>
          </a:p>
          <a:p>
            <a:pPr lvl="1">
              <a:buClrTx/>
              <a:buFont typeface="Wingdings" panose="05000000000000000000" pitchFamily="2" charset="2"/>
              <a:buChar char="§"/>
            </a:pPr>
            <a:r>
              <a:rPr lang="en-US" dirty="0"/>
              <a:t>The franchisors have an exact idea of how the franchisees may react to proposed changes. </a:t>
            </a:r>
            <a:endParaRPr lang="en-US" dirty="0" smtClean="0"/>
          </a:p>
          <a:p>
            <a:pPr lvl="1">
              <a:buClrTx/>
              <a:buFont typeface="Wingdings" panose="05000000000000000000" pitchFamily="2" charset="2"/>
              <a:buChar char="§"/>
            </a:pPr>
            <a:r>
              <a:rPr lang="en-US" dirty="0"/>
              <a:t>The franchisors will be successful in long-term planning for the restaurant franchise rather than dependent solely on selling franchises or on short-term </a:t>
            </a:r>
            <a:r>
              <a:rPr lang="en-US" dirty="0" smtClean="0"/>
              <a:t>efforts.</a:t>
            </a:r>
          </a:p>
          <a:p>
            <a:pPr lvl="1">
              <a:buClrTx/>
              <a:buFont typeface="Wingdings" panose="05000000000000000000" pitchFamily="2" charset="2"/>
              <a:buChar char="§"/>
            </a:pPr>
            <a:r>
              <a:rPr lang="en-US" dirty="0"/>
              <a:t>The company-owned stores can serve as comparative tool assessing the differences between the franchised units and non-franchised ones. </a:t>
            </a:r>
            <a:endParaRPr lang="en-US" dirty="0" smtClean="0"/>
          </a:p>
          <a:p>
            <a:pPr lvl="1">
              <a:buClrTx/>
              <a:buFont typeface="Wingdings" panose="05000000000000000000" pitchFamily="2" charset="2"/>
              <a:buChar char="§"/>
            </a:pPr>
            <a:r>
              <a:rPr lang="en-US" dirty="0"/>
              <a:t>Company-owned stores demonstrate the leadership role of the franchisor and inspire confidence among franchisees, providing incentive for franchisees to equate or excel in their performance.  </a:t>
            </a:r>
            <a:endParaRPr lang="en-US" dirty="0" smtClean="0"/>
          </a:p>
          <a:p>
            <a:pPr marL="0" indent="0">
              <a:buClrTx/>
              <a:buNone/>
            </a:pPr>
            <a:endParaRPr lang="en-US" dirty="0"/>
          </a:p>
          <a:p>
            <a:pPr marL="0" indent="0">
              <a:buNone/>
            </a:pPr>
            <a:endParaRPr lang="en-US" dirty="0"/>
          </a:p>
        </p:txBody>
      </p:sp>
      <p:sp>
        <p:nvSpPr>
          <p:cNvPr id="4" name="Text Placeholder 3"/>
          <p:cNvSpPr>
            <a:spLocks noGrp="1"/>
          </p:cNvSpPr>
          <p:nvPr>
            <p:ph type="body" sz="half" idx="2"/>
          </p:nvPr>
        </p:nvSpPr>
        <p:spPr/>
        <p:txBody>
          <a:bodyPr/>
          <a:lstStyle/>
          <a:p>
            <a:r>
              <a:rPr lang="en-US" dirty="0" smtClean="0"/>
              <a:t>(Continued) </a:t>
            </a:r>
            <a:endParaRPr lang="en-US" dirty="0"/>
          </a:p>
          <a:p>
            <a:endParaRPr lang="en-US" dirty="0" smtClean="0"/>
          </a:p>
          <a:p>
            <a:endParaRPr lang="en-US" dirty="0"/>
          </a:p>
          <a:p>
            <a:endParaRPr lang="en-US" dirty="0" smtClean="0"/>
          </a:p>
          <a:p>
            <a:endParaRPr lang="en-US" dirty="0"/>
          </a:p>
          <a:p>
            <a:endParaRPr lang="en-US" dirty="0" smtClean="0"/>
          </a:p>
          <a:p>
            <a:endParaRPr lang="en-US" dirty="0" smtClean="0"/>
          </a:p>
          <a:p>
            <a:endParaRPr lang="en-US" dirty="0"/>
          </a:p>
        </p:txBody>
      </p:sp>
    </p:spTree>
    <p:extLst>
      <p:ext uri="{BB962C8B-B14F-4D97-AF65-F5344CB8AC3E}">
        <p14:creationId xmlns:p14="http://schemas.microsoft.com/office/powerpoint/2010/main" val="37641682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Selection of a Franchise by the </a:t>
            </a:r>
            <a:r>
              <a:rPr lang="en-US" b="1" dirty="0" smtClean="0"/>
              <a:t>Franchisee</a:t>
            </a:r>
            <a:endParaRPr lang="en-US" dirty="0"/>
          </a:p>
        </p:txBody>
      </p:sp>
      <p:sp>
        <p:nvSpPr>
          <p:cNvPr id="5" name="Content Placeholder 4"/>
          <p:cNvSpPr>
            <a:spLocks noGrp="1"/>
          </p:cNvSpPr>
          <p:nvPr>
            <p:ph idx="1"/>
          </p:nvPr>
        </p:nvSpPr>
        <p:spPr>
          <a:xfrm>
            <a:off x="457200" y="1828800"/>
            <a:ext cx="8229600" cy="4876800"/>
          </a:xfrm>
        </p:spPr>
        <p:txBody>
          <a:bodyPr/>
          <a:lstStyle/>
          <a:p>
            <a:pPr marL="0" indent="0">
              <a:buNone/>
            </a:pPr>
            <a:r>
              <a:rPr lang="en-US" b="1" dirty="0"/>
              <a:t>Self Evaluation </a:t>
            </a:r>
            <a:endParaRPr lang="en-US" b="1" dirty="0" smtClean="0"/>
          </a:p>
          <a:p>
            <a:pPr marL="0" indent="0">
              <a:buNone/>
            </a:pPr>
            <a:endParaRPr lang="en-US" dirty="0"/>
          </a:p>
          <a:p>
            <a:pPr marL="0" indent="0">
              <a:buClrTx/>
              <a:buNone/>
            </a:pPr>
            <a:r>
              <a:rPr lang="en-US" dirty="0"/>
              <a:t>If one is seriously considering owning a franchise, then they should subject themselves to the following self evaluation before committing to any </a:t>
            </a:r>
            <a:r>
              <a:rPr lang="en-US" dirty="0" smtClean="0"/>
              <a:t>agreement…</a:t>
            </a:r>
            <a:endParaRPr lang="en-US" dirty="0"/>
          </a:p>
          <a:p>
            <a:endParaRPr lang="en-US" dirty="0"/>
          </a:p>
        </p:txBody>
      </p:sp>
    </p:spTree>
    <p:extLst>
      <p:ext uri="{BB962C8B-B14F-4D97-AF65-F5344CB8AC3E}">
        <p14:creationId xmlns:p14="http://schemas.microsoft.com/office/powerpoint/2010/main" val="42989597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798720"/>
          </a:xfrm>
        </p:spPr>
        <p:txBody>
          <a:bodyPr/>
          <a:lstStyle/>
          <a:p>
            <a:r>
              <a:rPr lang="en-US" b="1" dirty="0"/>
              <a:t>Selection of a Franchise by the Franchisee</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813185100"/>
              </p:ext>
            </p:extLst>
          </p:nvPr>
        </p:nvGraphicFramePr>
        <p:xfrm>
          <a:off x="3124200" y="1066800"/>
          <a:ext cx="5486400" cy="49228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 Placeholder 3"/>
          <p:cNvSpPr>
            <a:spLocks noGrp="1"/>
          </p:cNvSpPr>
          <p:nvPr>
            <p:ph type="body" sz="half" idx="2"/>
          </p:nvPr>
        </p:nvSpPr>
        <p:spPr>
          <a:xfrm>
            <a:off x="457201" y="3124200"/>
            <a:ext cx="2139696" cy="3097567"/>
          </a:xfrm>
        </p:spPr>
        <p:txBody>
          <a:bodyPr/>
          <a:lstStyle/>
          <a:p>
            <a:r>
              <a:rPr lang="en-US" dirty="0"/>
              <a:t>The International Association of Franchising, in its publication “Franchise Opportunities Guide, had listed the following challenges of franchising, which nicely sums up the serious consideration that should be given by getting into a franchise business.</a:t>
            </a:r>
          </a:p>
          <a:p>
            <a:endParaRPr lang="en-US" dirty="0"/>
          </a:p>
        </p:txBody>
      </p:sp>
    </p:spTree>
    <p:extLst>
      <p:ext uri="{BB962C8B-B14F-4D97-AF65-F5344CB8AC3E}">
        <p14:creationId xmlns:p14="http://schemas.microsoft.com/office/powerpoint/2010/main" val="311453027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38200"/>
            <a:ext cx="7848600" cy="2460625"/>
          </a:xfrm>
        </p:spPr>
        <p:txBody>
          <a:bodyPr/>
          <a:lstStyle/>
          <a:p>
            <a:r>
              <a:rPr lang="en-US" sz="4400" b="1" dirty="0"/>
              <a:t>Standard Franchisor Services </a:t>
            </a:r>
            <a:endParaRPr lang="en-US" sz="4400" dirty="0"/>
          </a:p>
        </p:txBody>
      </p:sp>
      <p:sp>
        <p:nvSpPr>
          <p:cNvPr id="3" name="Subtitle 2"/>
          <p:cNvSpPr>
            <a:spLocks noGrp="1"/>
          </p:cNvSpPr>
          <p:nvPr>
            <p:ph type="subTitle" idx="1"/>
          </p:nvPr>
        </p:nvSpPr>
        <p:spPr/>
        <p:txBody>
          <a:bodyPr/>
          <a:lstStyle/>
          <a:p>
            <a:r>
              <a:rPr lang="en-US" dirty="0"/>
              <a:t>Chapter 7</a:t>
            </a:r>
          </a:p>
        </p:txBody>
      </p:sp>
    </p:spTree>
    <p:extLst>
      <p:ext uri="{BB962C8B-B14F-4D97-AF65-F5344CB8AC3E}">
        <p14:creationId xmlns:p14="http://schemas.microsoft.com/office/powerpoint/2010/main" val="1735147459"/>
      </p:ext>
    </p:extLst>
  </p:cSld>
  <p:clrMapOvr>
    <a:masterClrMapping/>
  </p:clrMapOvr>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US" b="1" i="1" dirty="0"/>
              <a:t>“In working with our franchisees, we aim high to maintain our brand awareness but balance that with innovative marketing, advertising and products that keep us on the top of our game while bringing customers back time and again. The way we look at it, you’re in business for yourself, but you’re never by yourself</a:t>
            </a:r>
            <a:r>
              <a:rPr lang="en-US" b="1" i="1" dirty="0" smtClean="0"/>
              <a:t>.”</a:t>
            </a:r>
          </a:p>
          <a:p>
            <a:pPr marL="0" indent="0">
              <a:buNone/>
            </a:pPr>
            <a:endParaRPr lang="en-US" b="1" i="1" dirty="0" smtClean="0"/>
          </a:p>
          <a:p>
            <a:pPr marL="0" indent="0">
              <a:buNone/>
            </a:pPr>
            <a:endParaRPr lang="en-US" b="1" i="1" dirty="0"/>
          </a:p>
          <a:p>
            <a:pPr marL="0" indent="0" algn="r">
              <a:buNone/>
            </a:pPr>
            <a:r>
              <a:rPr lang="en-US" b="1" dirty="0" smtClean="0"/>
              <a:t>- </a:t>
            </a:r>
            <a:r>
              <a:rPr lang="en-US" b="1" dirty="0"/>
              <a:t>Pizza </a:t>
            </a:r>
            <a:r>
              <a:rPr lang="en-US" b="1" dirty="0" smtClean="0"/>
              <a:t>Hut			</a:t>
            </a:r>
            <a:endParaRPr lang="en-US" dirty="0"/>
          </a:p>
          <a:p>
            <a:pPr marL="0" indent="0">
              <a:buNone/>
            </a:pPr>
            <a:endParaRPr lang="en-US" dirty="0"/>
          </a:p>
        </p:txBody>
      </p:sp>
      <p:pic>
        <p:nvPicPr>
          <p:cNvPr id="1026" name="Picture 2" descr="PizzaHut_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82481" y="4800600"/>
            <a:ext cx="1367481" cy="136748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4807174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Services Provided by </a:t>
            </a:r>
            <a:r>
              <a:rPr lang="en-US" b="1" dirty="0" smtClean="0"/>
              <a:t>Franchisors</a:t>
            </a:r>
            <a:endParaRPr lang="en-US" dirty="0"/>
          </a:p>
        </p:txBody>
      </p:sp>
      <p:sp>
        <p:nvSpPr>
          <p:cNvPr id="3" name="Content Placeholder 2"/>
          <p:cNvSpPr>
            <a:spLocks noGrp="1"/>
          </p:cNvSpPr>
          <p:nvPr>
            <p:ph idx="1"/>
          </p:nvPr>
        </p:nvSpPr>
        <p:spPr>
          <a:xfrm>
            <a:off x="381000" y="1752600"/>
            <a:ext cx="8534400" cy="4876800"/>
          </a:xfrm>
        </p:spPr>
        <p:txBody>
          <a:bodyPr numCol="2">
            <a:normAutofit/>
          </a:bodyPr>
          <a:lstStyle/>
          <a:p>
            <a:pPr marL="234950" lvl="0" indent="-234950">
              <a:buClrTx/>
              <a:buFont typeface="Wingdings" panose="05000000000000000000" pitchFamily="2" charset="2"/>
              <a:buChar char="§"/>
            </a:pPr>
            <a:r>
              <a:rPr lang="en-US" dirty="0"/>
              <a:t>Site selection counseling and assistance</a:t>
            </a:r>
          </a:p>
          <a:p>
            <a:pPr marL="234950" lvl="0" indent="-234950">
              <a:buClrTx/>
              <a:buFont typeface="Wingdings" panose="05000000000000000000" pitchFamily="2" charset="2"/>
              <a:buChar char="§"/>
            </a:pPr>
            <a:r>
              <a:rPr lang="en-US" dirty="0"/>
              <a:t>Assistance in building and equipment </a:t>
            </a:r>
          </a:p>
          <a:p>
            <a:pPr marL="234950" lvl="0" indent="-234950">
              <a:buClrTx/>
              <a:buFont typeface="Wingdings" panose="05000000000000000000" pitchFamily="2" charset="2"/>
              <a:buChar char="§"/>
            </a:pPr>
            <a:r>
              <a:rPr lang="en-US" dirty="0"/>
              <a:t>Training at different levels for franchisees</a:t>
            </a:r>
          </a:p>
          <a:p>
            <a:pPr marL="234950" lvl="0" indent="-234950">
              <a:buClrTx/>
              <a:buFont typeface="Wingdings" panose="05000000000000000000" pitchFamily="2" charset="2"/>
              <a:buChar char="§"/>
            </a:pPr>
            <a:r>
              <a:rPr lang="en-US" dirty="0"/>
              <a:t>Pre-opening and restaurant opening </a:t>
            </a:r>
            <a:r>
              <a:rPr lang="en-US" dirty="0" smtClean="0"/>
              <a:t>assistance</a:t>
            </a:r>
            <a:endParaRPr lang="en-US" dirty="0"/>
          </a:p>
          <a:p>
            <a:pPr marL="234950" lvl="0" indent="-234950">
              <a:buClrTx/>
              <a:buFont typeface="Wingdings" panose="05000000000000000000" pitchFamily="2" charset="2"/>
              <a:buChar char="§"/>
            </a:pPr>
            <a:r>
              <a:rPr lang="en-US" dirty="0"/>
              <a:t>Continuing counseling in the operation of restaurant </a:t>
            </a:r>
            <a:endParaRPr lang="en-US" dirty="0" smtClean="0"/>
          </a:p>
          <a:p>
            <a:pPr marL="234950" lvl="0" indent="-234950">
              <a:buClrTx/>
              <a:buNone/>
            </a:pPr>
            <a:endParaRPr lang="en-US" dirty="0"/>
          </a:p>
          <a:p>
            <a:pPr marL="234950" lvl="0" indent="-234950">
              <a:buClrTx/>
              <a:buFont typeface="Wingdings" panose="05000000000000000000" pitchFamily="2" charset="2"/>
              <a:buChar char="§"/>
            </a:pPr>
            <a:r>
              <a:rPr lang="en-US" dirty="0"/>
              <a:t>Providing operational manuals</a:t>
            </a:r>
          </a:p>
          <a:p>
            <a:pPr marL="234950" lvl="0" indent="-234950">
              <a:buClrTx/>
              <a:buFont typeface="Wingdings" panose="05000000000000000000" pitchFamily="2" charset="2"/>
              <a:buChar char="§"/>
            </a:pPr>
            <a:r>
              <a:rPr lang="en-US" dirty="0"/>
              <a:t>Know-how pertaining to the menu, ingredients/formula, and method of preparation.</a:t>
            </a:r>
          </a:p>
          <a:p>
            <a:pPr marL="234950" lvl="0" indent="-234950">
              <a:buClrTx/>
              <a:buFont typeface="Wingdings" panose="05000000000000000000" pitchFamily="2" charset="2"/>
              <a:buChar char="§"/>
            </a:pPr>
            <a:r>
              <a:rPr lang="en-US" dirty="0"/>
              <a:t>Communication link between franchisor and franchisee </a:t>
            </a:r>
          </a:p>
          <a:p>
            <a:pPr marL="234950" lvl="0" indent="-234950">
              <a:buClrTx/>
              <a:buFont typeface="Wingdings" panose="05000000000000000000" pitchFamily="2" charset="2"/>
              <a:buChar char="§"/>
            </a:pPr>
            <a:r>
              <a:rPr lang="en-US" dirty="0"/>
              <a:t>Assistance in marketing, advertising, and promotion</a:t>
            </a:r>
          </a:p>
          <a:p>
            <a:endParaRPr lang="en-US" dirty="0"/>
          </a:p>
        </p:txBody>
      </p:sp>
    </p:spTree>
    <p:extLst>
      <p:ext uri="{BB962C8B-B14F-4D97-AF65-F5344CB8AC3E}">
        <p14:creationId xmlns:p14="http://schemas.microsoft.com/office/powerpoint/2010/main" val="387199702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Services Provided by </a:t>
            </a:r>
            <a:r>
              <a:rPr lang="en-US" b="1" dirty="0" smtClean="0"/>
              <a:t>Franchisors (continued)</a:t>
            </a:r>
            <a:endParaRPr lang="en-US" dirty="0"/>
          </a:p>
        </p:txBody>
      </p:sp>
      <p:sp>
        <p:nvSpPr>
          <p:cNvPr id="3" name="Content Placeholder 2"/>
          <p:cNvSpPr>
            <a:spLocks noGrp="1"/>
          </p:cNvSpPr>
          <p:nvPr>
            <p:ph idx="1"/>
          </p:nvPr>
        </p:nvSpPr>
        <p:spPr>
          <a:xfrm>
            <a:off x="381000" y="1905000"/>
            <a:ext cx="8534400" cy="4876800"/>
          </a:xfrm>
        </p:spPr>
        <p:txBody>
          <a:bodyPr numCol="2">
            <a:normAutofit/>
          </a:bodyPr>
          <a:lstStyle/>
          <a:p>
            <a:pPr lvl="0">
              <a:buClrTx/>
              <a:buFont typeface="Wingdings" panose="05000000000000000000" pitchFamily="2" charset="2"/>
              <a:buChar char="§"/>
            </a:pPr>
            <a:r>
              <a:rPr lang="en-US" dirty="0" smtClean="0"/>
              <a:t>Permission </a:t>
            </a:r>
            <a:r>
              <a:rPr lang="en-US" dirty="0"/>
              <a:t>to use trademark, service marks, and signage</a:t>
            </a:r>
          </a:p>
          <a:p>
            <a:pPr lvl="0">
              <a:buClrTx/>
              <a:buFont typeface="Wingdings" panose="05000000000000000000" pitchFamily="2" charset="2"/>
              <a:buChar char="§"/>
            </a:pPr>
            <a:r>
              <a:rPr lang="en-US" dirty="0"/>
              <a:t>Franchise development and support</a:t>
            </a:r>
          </a:p>
          <a:p>
            <a:pPr lvl="0">
              <a:buClrTx/>
              <a:buFont typeface="Wingdings" panose="05000000000000000000" pitchFamily="2" charset="2"/>
              <a:buChar char="§"/>
            </a:pPr>
            <a:r>
              <a:rPr lang="en-US" dirty="0"/>
              <a:t>Product development </a:t>
            </a:r>
          </a:p>
          <a:p>
            <a:pPr lvl="0">
              <a:buClrTx/>
              <a:buFont typeface="Wingdings" panose="05000000000000000000" pitchFamily="2" charset="2"/>
              <a:buChar char="§"/>
            </a:pPr>
            <a:r>
              <a:rPr lang="en-US" dirty="0"/>
              <a:t>Purchasing and specifications</a:t>
            </a:r>
          </a:p>
          <a:p>
            <a:pPr lvl="0">
              <a:buClrTx/>
              <a:buFont typeface="Wingdings" panose="05000000000000000000" pitchFamily="2" charset="2"/>
              <a:buChar char="§"/>
            </a:pPr>
            <a:r>
              <a:rPr lang="en-US" dirty="0"/>
              <a:t>Materials development </a:t>
            </a:r>
          </a:p>
          <a:p>
            <a:pPr lvl="0">
              <a:buClrTx/>
              <a:buFont typeface="Wingdings" panose="05000000000000000000" pitchFamily="2" charset="2"/>
              <a:buChar char="§"/>
            </a:pPr>
            <a:r>
              <a:rPr lang="en-US" dirty="0"/>
              <a:t>Maintenance and inspection of standards and </a:t>
            </a:r>
            <a:r>
              <a:rPr lang="en-US" dirty="0" smtClean="0"/>
              <a:t>controls</a:t>
            </a:r>
          </a:p>
          <a:p>
            <a:pPr marL="0" lvl="0" indent="0">
              <a:buClrTx/>
              <a:buNone/>
            </a:pPr>
            <a:endParaRPr lang="en-US" dirty="0"/>
          </a:p>
          <a:p>
            <a:pPr lvl="0">
              <a:buClrTx/>
              <a:buFont typeface="Wingdings" panose="05000000000000000000" pitchFamily="2" charset="2"/>
              <a:buChar char="§"/>
            </a:pPr>
            <a:r>
              <a:rPr lang="en-US" dirty="0"/>
              <a:t>Operational support of field services </a:t>
            </a:r>
          </a:p>
          <a:p>
            <a:pPr lvl="0">
              <a:buClrTx/>
              <a:buFont typeface="Wingdings" panose="05000000000000000000" pitchFamily="2" charset="2"/>
              <a:buChar char="§"/>
            </a:pPr>
            <a:r>
              <a:rPr lang="en-US" dirty="0"/>
              <a:t>Counseling on legal matters</a:t>
            </a:r>
          </a:p>
          <a:p>
            <a:pPr lvl="0">
              <a:buClrTx/>
              <a:buFont typeface="Wingdings" panose="05000000000000000000" pitchFamily="2" charset="2"/>
              <a:buChar char="§"/>
            </a:pPr>
            <a:r>
              <a:rPr lang="en-US" dirty="0"/>
              <a:t>Financial assistance in maintaining and reporting transactions, accounting, and cost analysis</a:t>
            </a:r>
          </a:p>
          <a:p>
            <a:pPr lvl="0">
              <a:buClrTx/>
              <a:buFont typeface="Wingdings" panose="05000000000000000000" pitchFamily="2" charset="2"/>
              <a:buChar char="§"/>
            </a:pPr>
            <a:r>
              <a:rPr lang="en-US" dirty="0"/>
              <a:t>Research and development </a:t>
            </a:r>
          </a:p>
          <a:p>
            <a:pPr lvl="0">
              <a:buClrTx/>
              <a:buFont typeface="Wingdings" panose="05000000000000000000" pitchFamily="2" charset="2"/>
              <a:buChar char="§"/>
            </a:pPr>
            <a:r>
              <a:rPr lang="en-US" dirty="0"/>
              <a:t>Facilitating community activities and special events.</a:t>
            </a:r>
          </a:p>
          <a:p>
            <a:endParaRPr lang="en-US" dirty="0"/>
          </a:p>
        </p:txBody>
      </p:sp>
    </p:spTree>
    <p:extLst>
      <p:ext uri="{BB962C8B-B14F-4D97-AF65-F5344CB8AC3E}">
        <p14:creationId xmlns:p14="http://schemas.microsoft.com/office/powerpoint/2010/main" val="325746836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Location and Design</a:t>
            </a:r>
            <a:endParaRPr lang="en-US" b="1" dirty="0"/>
          </a:p>
        </p:txBody>
      </p:sp>
      <p:sp>
        <p:nvSpPr>
          <p:cNvPr id="3" name="Text Placeholder 2"/>
          <p:cNvSpPr>
            <a:spLocks noGrp="1"/>
          </p:cNvSpPr>
          <p:nvPr>
            <p:ph type="body" idx="1"/>
          </p:nvPr>
        </p:nvSpPr>
        <p:spPr>
          <a:xfrm>
            <a:off x="457200" y="2027238"/>
            <a:ext cx="3931920" cy="639762"/>
          </a:xfrm>
        </p:spPr>
        <p:txBody>
          <a:bodyPr>
            <a:normAutofit fontScale="92500" lnSpcReduction="10000"/>
          </a:bodyPr>
          <a:lstStyle/>
          <a:p>
            <a:r>
              <a:rPr lang="en-US" b="1" dirty="0"/>
              <a:t>Site Selection and Restaurant </a:t>
            </a:r>
            <a:r>
              <a:rPr lang="en-US" b="1" dirty="0" smtClean="0"/>
              <a:t>Design</a:t>
            </a:r>
            <a:endParaRPr lang="en-US" dirty="0"/>
          </a:p>
        </p:txBody>
      </p:sp>
      <p:sp>
        <p:nvSpPr>
          <p:cNvPr id="4" name="Content Placeholder 3"/>
          <p:cNvSpPr>
            <a:spLocks noGrp="1"/>
          </p:cNvSpPr>
          <p:nvPr>
            <p:ph sz="half" idx="2"/>
          </p:nvPr>
        </p:nvSpPr>
        <p:spPr>
          <a:xfrm>
            <a:off x="457200" y="2971800"/>
            <a:ext cx="3931920" cy="2895600"/>
          </a:xfrm>
        </p:spPr>
        <p:txBody>
          <a:bodyPr/>
          <a:lstStyle/>
          <a:p>
            <a:pPr marL="0" indent="0" algn="r">
              <a:buNone/>
            </a:pPr>
            <a:r>
              <a:rPr lang="en-US" dirty="0"/>
              <a:t>The first step in building a restaurant is its location.  Site selection is important because the success or failure of a restaurant depends to a great extent on its location. </a:t>
            </a:r>
          </a:p>
        </p:txBody>
      </p:sp>
      <p:sp>
        <p:nvSpPr>
          <p:cNvPr id="5" name="Text Placeholder 4"/>
          <p:cNvSpPr>
            <a:spLocks noGrp="1"/>
          </p:cNvSpPr>
          <p:nvPr>
            <p:ph type="body" sz="quarter" idx="3"/>
          </p:nvPr>
        </p:nvSpPr>
        <p:spPr>
          <a:xfrm>
            <a:off x="4754880" y="2027238"/>
            <a:ext cx="3931920" cy="639762"/>
          </a:xfrm>
        </p:spPr>
        <p:txBody>
          <a:bodyPr>
            <a:normAutofit fontScale="92500" lnSpcReduction="10000"/>
          </a:bodyPr>
          <a:lstStyle/>
          <a:p>
            <a:r>
              <a:rPr lang="en-US" b="1" dirty="0"/>
              <a:t>Geographic Distribution of Franchises  </a:t>
            </a:r>
            <a:endParaRPr lang="en-US" dirty="0"/>
          </a:p>
        </p:txBody>
      </p:sp>
      <p:sp>
        <p:nvSpPr>
          <p:cNvPr id="6" name="Content Placeholder 5"/>
          <p:cNvSpPr>
            <a:spLocks noGrp="1"/>
          </p:cNvSpPr>
          <p:nvPr>
            <p:ph sz="quarter" idx="4"/>
          </p:nvPr>
        </p:nvSpPr>
        <p:spPr>
          <a:xfrm>
            <a:off x="4724400" y="2971800"/>
            <a:ext cx="3931920" cy="2819400"/>
          </a:xfrm>
        </p:spPr>
        <p:txBody>
          <a:bodyPr/>
          <a:lstStyle/>
          <a:p>
            <a:pPr marL="0" indent="0">
              <a:buNone/>
            </a:pPr>
            <a:r>
              <a:rPr lang="en-US" dirty="0"/>
              <a:t>As a matter of corporate policy, a franchisor determines the geographic distribution of franchises.  Not all franchises operate in every region or every state. </a:t>
            </a:r>
          </a:p>
        </p:txBody>
      </p:sp>
    </p:spTree>
    <p:extLst>
      <p:ext uri="{BB962C8B-B14F-4D97-AF65-F5344CB8AC3E}">
        <p14:creationId xmlns:p14="http://schemas.microsoft.com/office/powerpoint/2010/main" val="301951175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Training</a:t>
            </a:r>
            <a:endParaRPr lang="en-US" b="1" dirty="0"/>
          </a:p>
        </p:txBody>
      </p:sp>
      <p:sp>
        <p:nvSpPr>
          <p:cNvPr id="5" name="Text Placeholder 4"/>
          <p:cNvSpPr>
            <a:spLocks noGrp="1"/>
          </p:cNvSpPr>
          <p:nvPr>
            <p:ph type="body" sz="half" idx="2"/>
          </p:nvPr>
        </p:nvSpPr>
        <p:spPr/>
        <p:txBody>
          <a:bodyPr/>
          <a:lstStyle/>
          <a:p>
            <a:r>
              <a:rPr lang="en-US" dirty="0"/>
              <a:t>There are several advantages of having a well-planned and organized training program, some of which </a:t>
            </a:r>
            <a:r>
              <a:rPr lang="en-US" dirty="0" smtClean="0"/>
              <a:t>are as listed:</a:t>
            </a:r>
            <a:endParaRPr lang="en-US" dirty="0"/>
          </a:p>
          <a:p>
            <a:endParaRPr lang="en-US" dirty="0"/>
          </a:p>
        </p:txBody>
      </p:sp>
      <p:sp>
        <p:nvSpPr>
          <p:cNvPr id="6" name="Rectangle 5"/>
          <p:cNvSpPr/>
          <p:nvPr/>
        </p:nvSpPr>
        <p:spPr>
          <a:xfrm>
            <a:off x="2895600" y="1219200"/>
            <a:ext cx="5867400" cy="4770537"/>
          </a:xfrm>
          <a:prstGeom prst="rect">
            <a:avLst/>
          </a:prstGeom>
        </p:spPr>
        <p:txBody>
          <a:bodyPr wrap="square">
            <a:spAutoFit/>
          </a:bodyPr>
          <a:lstStyle/>
          <a:p>
            <a:pPr marL="457200" lvl="0" indent="-457200" algn="just">
              <a:buClrTx/>
              <a:buFont typeface="Wingdings" panose="05000000000000000000" pitchFamily="2" charset="2"/>
              <a:buChar char="§"/>
            </a:pPr>
            <a:r>
              <a:rPr lang="en-US" sz="1600" dirty="0"/>
              <a:t>The franchisor is able to explain the concept, philosophy, and operation of the franchise system to the franchisees.  </a:t>
            </a:r>
          </a:p>
          <a:p>
            <a:pPr marL="457200" lvl="0" indent="-457200" algn="just"/>
            <a:endParaRPr lang="en-US" sz="1600" dirty="0"/>
          </a:p>
          <a:p>
            <a:pPr marL="457200" lvl="0" indent="-457200" algn="just">
              <a:buClrTx/>
              <a:buFont typeface="Wingdings" panose="05000000000000000000" pitchFamily="2" charset="2"/>
              <a:buChar char="§"/>
            </a:pPr>
            <a:r>
              <a:rPr lang="en-US" sz="1600" dirty="0"/>
              <a:t>The franchisee gets hands-on experience in restaurant operation and management as organized by the franchisor.</a:t>
            </a:r>
          </a:p>
          <a:p>
            <a:pPr marL="457200" lvl="0" indent="-457200" algn="just"/>
            <a:endParaRPr lang="en-US" sz="1600" dirty="0"/>
          </a:p>
          <a:p>
            <a:pPr marL="457200" lvl="0" indent="-457200" algn="just">
              <a:buClrTx/>
              <a:buFont typeface="Wingdings" panose="05000000000000000000" pitchFamily="2" charset="2"/>
              <a:buChar char="§"/>
            </a:pPr>
            <a:r>
              <a:rPr lang="en-US" sz="1600" dirty="0"/>
              <a:t>Provides prospective franchisees the opportunity to assess if this is the kind of business that he or she would like to invest in or get involved with.</a:t>
            </a:r>
          </a:p>
          <a:p>
            <a:pPr marL="457200" lvl="0" indent="-457200" algn="just"/>
            <a:endParaRPr lang="en-US" sz="1600" dirty="0"/>
          </a:p>
          <a:p>
            <a:pPr marL="457200" lvl="0" indent="-457200" algn="just">
              <a:buClrTx/>
              <a:buFont typeface="Wingdings" panose="05000000000000000000" pitchFamily="2" charset="2"/>
              <a:buChar char="§"/>
            </a:pPr>
            <a:r>
              <a:rPr lang="en-US" sz="1600" dirty="0"/>
              <a:t> Indicates the capability, or lack thereof, of the franchisee to successfully operate the franchisor’s business. </a:t>
            </a:r>
          </a:p>
          <a:p>
            <a:pPr marL="457200" lvl="0" indent="-457200" algn="just"/>
            <a:endParaRPr lang="en-US" sz="1600" dirty="0"/>
          </a:p>
          <a:p>
            <a:pPr marL="457200" lvl="0" indent="-457200" algn="just">
              <a:buClrTx/>
              <a:buFont typeface="Wingdings" panose="05000000000000000000" pitchFamily="2" charset="2"/>
              <a:buChar char="§"/>
            </a:pPr>
            <a:r>
              <a:rPr lang="en-US" sz="1600" dirty="0"/>
              <a:t>By anticipating questions, reduces the number of inquiries from the franchisees when the restaurant is in operation.  </a:t>
            </a:r>
          </a:p>
          <a:p>
            <a:pPr marL="457200" lvl="0" indent="-457200" algn="just"/>
            <a:endParaRPr lang="en-US" sz="1600" dirty="0"/>
          </a:p>
          <a:p>
            <a:pPr marL="457200" lvl="0" indent="-457200" algn="just">
              <a:buClrTx/>
              <a:buFont typeface="Wingdings" panose="05000000000000000000" pitchFamily="2" charset="2"/>
              <a:buChar char="§"/>
            </a:pPr>
            <a:r>
              <a:rPr lang="en-US" sz="1600" dirty="0"/>
              <a:t>Motivates franchisees to perform at their best level once they understand all aspects of the franchise business.</a:t>
            </a:r>
          </a:p>
        </p:txBody>
      </p:sp>
    </p:spTree>
    <p:extLst>
      <p:ext uri="{BB962C8B-B14F-4D97-AF65-F5344CB8AC3E}">
        <p14:creationId xmlns:p14="http://schemas.microsoft.com/office/powerpoint/2010/main" val="26076016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457200" y="533400"/>
            <a:ext cx="8229600" cy="990600"/>
          </a:xfrm>
          <a:prstGeom prst="rect">
            <a:avLst/>
          </a:prstGeom>
        </p:spPr>
        <p:txBody>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en-US" b="1" dirty="0" smtClean="0"/>
              <a:t>Types of Franchise Arrangements</a:t>
            </a:r>
            <a:endParaRPr lang="en-US" b="1" dirty="0"/>
          </a:p>
        </p:txBody>
      </p:sp>
      <p:graphicFrame>
        <p:nvGraphicFramePr>
          <p:cNvPr id="2" name="Diagram 1"/>
          <p:cNvGraphicFramePr/>
          <p:nvPr>
            <p:extLst>
              <p:ext uri="{D42A27DB-BD31-4B8C-83A1-F6EECF244321}">
                <p14:modId xmlns:p14="http://schemas.microsoft.com/office/powerpoint/2010/main" val="3579704358"/>
              </p:ext>
            </p:extLst>
          </p:nvPr>
        </p:nvGraphicFramePr>
        <p:xfrm>
          <a:off x="228600" y="1524000"/>
          <a:ext cx="8763000" cy="5105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44659308"/>
      </p:ext>
    </p:extLst>
  </p:cSld>
  <p:clrMapOvr>
    <a:masterClrMapping/>
  </p:clrMapOvr>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Training</a:t>
            </a:r>
            <a:endParaRPr lang="en-US" b="1" dirty="0"/>
          </a:p>
        </p:txBody>
      </p:sp>
      <p:sp>
        <p:nvSpPr>
          <p:cNvPr id="4" name="Content Placeholder 3"/>
          <p:cNvSpPr>
            <a:spLocks noGrp="1"/>
          </p:cNvSpPr>
          <p:nvPr>
            <p:ph idx="1"/>
          </p:nvPr>
        </p:nvSpPr>
        <p:spPr>
          <a:xfrm>
            <a:off x="2819400" y="990600"/>
            <a:ext cx="6172200" cy="5486400"/>
          </a:xfrm>
        </p:spPr>
        <p:txBody>
          <a:bodyPr>
            <a:normAutofit fontScale="47500" lnSpcReduction="20000"/>
          </a:bodyPr>
          <a:lstStyle/>
          <a:p>
            <a:pPr marL="395288" lvl="0" indent="-395288" algn="just">
              <a:buClrTx/>
              <a:buFont typeface="Wingdings" panose="05000000000000000000" pitchFamily="2" charset="2"/>
              <a:buChar char="§"/>
            </a:pPr>
            <a:r>
              <a:rPr lang="en-US" dirty="0" smtClean="0"/>
              <a:t>Increases </a:t>
            </a:r>
            <a:r>
              <a:rPr lang="en-US" dirty="0"/>
              <a:t>satisfaction of the franchisee as well as the employees working for the franchise units</a:t>
            </a:r>
            <a:r>
              <a:rPr lang="en-US" dirty="0" smtClean="0"/>
              <a:t>.</a:t>
            </a:r>
          </a:p>
          <a:p>
            <a:pPr marL="395288" lvl="0" indent="-395288" algn="just">
              <a:buClrTx/>
              <a:buNone/>
            </a:pPr>
            <a:endParaRPr lang="en-US" dirty="0"/>
          </a:p>
          <a:p>
            <a:pPr marL="395288" lvl="0" indent="-395288" algn="just">
              <a:buClrTx/>
              <a:buFont typeface="Wingdings" panose="05000000000000000000" pitchFamily="2" charset="2"/>
              <a:buChar char="§"/>
            </a:pPr>
            <a:r>
              <a:rPr lang="en-US" dirty="0"/>
              <a:t>Reduces complaints from consumers and employees</a:t>
            </a:r>
            <a:r>
              <a:rPr lang="en-US" dirty="0" smtClean="0"/>
              <a:t>.</a:t>
            </a:r>
          </a:p>
          <a:p>
            <a:pPr marL="395288" lvl="0" indent="-395288" algn="just">
              <a:buClrTx/>
              <a:buNone/>
            </a:pPr>
            <a:endParaRPr lang="en-US" dirty="0"/>
          </a:p>
          <a:p>
            <a:pPr marL="395288" lvl="0" indent="-395288" algn="just">
              <a:buClrTx/>
              <a:buFont typeface="Wingdings" panose="05000000000000000000" pitchFamily="2" charset="2"/>
              <a:buChar char="§"/>
            </a:pPr>
            <a:r>
              <a:rPr lang="en-US" dirty="0"/>
              <a:t>Helps maintain quality of products and services based on the standards set by the franchisor</a:t>
            </a:r>
            <a:r>
              <a:rPr lang="en-US" dirty="0" smtClean="0"/>
              <a:t>.</a:t>
            </a:r>
          </a:p>
          <a:p>
            <a:pPr marL="395288" lvl="0" indent="-395288" algn="just">
              <a:buClrTx/>
              <a:buNone/>
            </a:pPr>
            <a:endParaRPr lang="en-US" dirty="0"/>
          </a:p>
          <a:p>
            <a:pPr marL="395288" lvl="0" indent="-395288" algn="just">
              <a:buClrTx/>
              <a:buFont typeface="Wingdings" panose="05000000000000000000" pitchFamily="2" charset="2"/>
              <a:buChar char="§"/>
            </a:pPr>
            <a:r>
              <a:rPr lang="en-US" dirty="0"/>
              <a:t>Promotes adherence to sanitation standards in all functional areas of the business. </a:t>
            </a:r>
            <a:endParaRPr lang="en-US" dirty="0" smtClean="0"/>
          </a:p>
          <a:p>
            <a:pPr marL="395288" lvl="0" indent="-395288" algn="just">
              <a:buClrTx/>
              <a:buNone/>
            </a:pPr>
            <a:endParaRPr lang="en-US" dirty="0"/>
          </a:p>
          <a:p>
            <a:pPr marL="395288" lvl="0" indent="-395288" algn="just">
              <a:buClrTx/>
              <a:buFont typeface="Wingdings" panose="05000000000000000000" pitchFamily="2" charset="2"/>
              <a:buChar char="§"/>
            </a:pPr>
            <a:r>
              <a:rPr lang="en-US" dirty="0"/>
              <a:t>Reduces breakage and spoilage within the franchise unit operation</a:t>
            </a:r>
            <a:r>
              <a:rPr lang="en-US" dirty="0" smtClean="0"/>
              <a:t>.</a:t>
            </a:r>
          </a:p>
          <a:p>
            <a:pPr marL="395288" lvl="0" indent="-395288" algn="just">
              <a:buClrTx/>
              <a:buNone/>
            </a:pPr>
            <a:endParaRPr lang="en-US" dirty="0"/>
          </a:p>
          <a:p>
            <a:pPr marL="395288" lvl="0" indent="-395288" algn="just">
              <a:buClrTx/>
              <a:buFont typeface="Wingdings" panose="05000000000000000000" pitchFamily="2" charset="2"/>
              <a:buChar char="§"/>
            </a:pPr>
            <a:r>
              <a:rPr lang="en-US" dirty="0"/>
              <a:t>Reduces number of accidents</a:t>
            </a:r>
            <a:r>
              <a:rPr lang="en-US" dirty="0" smtClean="0"/>
              <a:t>.</a:t>
            </a:r>
          </a:p>
          <a:p>
            <a:pPr marL="395288" lvl="0" indent="-395288" algn="just">
              <a:buClrTx/>
              <a:buNone/>
            </a:pPr>
            <a:endParaRPr lang="en-US" dirty="0"/>
          </a:p>
          <a:p>
            <a:pPr marL="395288" lvl="0" indent="-395288" algn="just">
              <a:buClrTx/>
              <a:buFont typeface="Wingdings" panose="05000000000000000000" pitchFamily="2" charset="2"/>
              <a:buChar char="§"/>
            </a:pPr>
            <a:r>
              <a:rPr lang="en-US" dirty="0"/>
              <a:t>Creates an identity for the franchisee within the franchise system and fosters development of franchise loyalty</a:t>
            </a:r>
            <a:r>
              <a:rPr lang="en-US" dirty="0" smtClean="0"/>
              <a:t>.</a:t>
            </a:r>
          </a:p>
          <a:p>
            <a:pPr marL="395288" lvl="0" indent="-395288" algn="just">
              <a:buClrTx/>
              <a:buNone/>
            </a:pPr>
            <a:endParaRPr lang="en-US" dirty="0"/>
          </a:p>
          <a:p>
            <a:pPr marL="395288" lvl="0" indent="-395288" algn="just">
              <a:buClrTx/>
              <a:buFont typeface="Wingdings" panose="05000000000000000000" pitchFamily="2" charset="2"/>
              <a:buChar char="§"/>
            </a:pPr>
            <a:r>
              <a:rPr lang="en-US" dirty="0"/>
              <a:t>Improves operational skills of the franchisee</a:t>
            </a:r>
            <a:r>
              <a:rPr lang="en-US" dirty="0" smtClean="0"/>
              <a:t>.</a:t>
            </a:r>
          </a:p>
          <a:p>
            <a:pPr marL="395288" lvl="0" indent="-395288" algn="just">
              <a:buClrTx/>
              <a:buNone/>
            </a:pPr>
            <a:endParaRPr lang="en-US" dirty="0"/>
          </a:p>
          <a:p>
            <a:pPr marL="395288" lvl="0" indent="-395288" algn="just">
              <a:buClrTx/>
              <a:buFont typeface="Wingdings" panose="05000000000000000000" pitchFamily="2" charset="2"/>
              <a:buChar char="§"/>
            </a:pPr>
            <a:r>
              <a:rPr lang="en-US" dirty="0"/>
              <a:t>Establishes the franchisor and the franchisee as a team rather than two separate partners</a:t>
            </a:r>
            <a:r>
              <a:rPr lang="en-US" dirty="0" smtClean="0"/>
              <a:t>.</a:t>
            </a:r>
          </a:p>
          <a:p>
            <a:pPr marL="395288" lvl="0" indent="-395288" algn="just">
              <a:buClrTx/>
              <a:buNone/>
            </a:pPr>
            <a:endParaRPr lang="en-US" dirty="0"/>
          </a:p>
          <a:p>
            <a:pPr marL="395288" indent="-395288" algn="just">
              <a:buClrTx/>
              <a:buFont typeface="Wingdings" panose="05000000000000000000" pitchFamily="2" charset="2"/>
              <a:buChar char="§"/>
            </a:pPr>
            <a:r>
              <a:rPr lang="en-US" dirty="0"/>
              <a:t>Opens a dialogue between the franchisor and the franchisee.</a:t>
            </a:r>
          </a:p>
        </p:txBody>
      </p:sp>
      <p:sp>
        <p:nvSpPr>
          <p:cNvPr id="5" name="Text Placeholder 4"/>
          <p:cNvSpPr>
            <a:spLocks noGrp="1"/>
          </p:cNvSpPr>
          <p:nvPr>
            <p:ph type="body" sz="half" idx="2"/>
          </p:nvPr>
        </p:nvSpPr>
        <p:spPr/>
        <p:txBody>
          <a:bodyPr/>
          <a:lstStyle/>
          <a:p>
            <a:r>
              <a:rPr lang="en-US" dirty="0" smtClean="0"/>
              <a:t>(Continued)</a:t>
            </a:r>
            <a:endParaRPr lang="en-US" dirty="0"/>
          </a:p>
          <a:p>
            <a:endParaRPr lang="en-US" dirty="0"/>
          </a:p>
        </p:txBody>
      </p:sp>
    </p:spTree>
    <p:extLst>
      <p:ext uri="{BB962C8B-B14F-4D97-AF65-F5344CB8AC3E}">
        <p14:creationId xmlns:p14="http://schemas.microsoft.com/office/powerpoint/2010/main" val="94616716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Types of Training </a:t>
            </a:r>
            <a:r>
              <a:rPr lang="en-US" b="1" dirty="0" smtClean="0"/>
              <a:t>Programs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026319041"/>
              </p:ext>
            </p:extLst>
          </p:nvPr>
        </p:nvGraphicFramePr>
        <p:xfrm>
          <a:off x="457200" y="1600200"/>
          <a:ext cx="8229600" cy="4876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4237852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Additional Services</a:t>
            </a:r>
            <a:endParaRPr lang="en-US"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183541160"/>
              </p:ext>
            </p:extLst>
          </p:nvPr>
        </p:nvGraphicFramePr>
        <p:xfrm>
          <a:off x="457200" y="1600200"/>
          <a:ext cx="8229600" cy="4876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0210680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Franchisor’s </a:t>
            </a:r>
            <a:r>
              <a:rPr lang="en-US" b="1" dirty="0" smtClean="0"/>
              <a:t>Obligation</a:t>
            </a:r>
            <a:endParaRPr lang="en-US" dirty="0"/>
          </a:p>
        </p:txBody>
      </p:sp>
      <p:sp>
        <p:nvSpPr>
          <p:cNvPr id="4" name="Text Placeholder 3"/>
          <p:cNvSpPr>
            <a:spLocks noGrp="1"/>
          </p:cNvSpPr>
          <p:nvPr>
            <p:ph type="body" idx="1"/>
          </p:nvPr>
        </p:nvSpPr>
        <p:spPr/>
        <p:txBody>
          <a:bodyPr>
            <a:normAutofit/>
          </a:bodyPr>
          <a:lstStyle/>
          <a:p>
            <a:r>
              <a:rPr lang="en-US" dirty="0"/>
              <a:t> </a:t>
            </a:r>
            <a:r>
              <a:rPr lang="en-US" b="1" dirty="0" smtClean="0"/>
              <a:t>Before </a:t>
            </a:r>
            <a:r>
              <a:rPr lang="en-US" b="1" dirty="0"/>
              <a:t>the restaurant opens</a:t>
            </a:r>
            <a:r>
              <a:rPr lang="en-US" dirty="0"/>
              <a:t> </a:t>
            </a:r>
          </a:p>
        </p:txBody>
      </p:sp>
      <p:sp>
        <p:nvSpPr>
          <p:cNvPr id="5" name="Content Placeholder 4"/>
          <p:cNvSpPr>
            <a:spLocks noGrp="1"/>
          </p:cNvSpPr>
          <p:nvPr>
            <p:ph sz="half" idx="2"/>
          </p:nvPr>
        </p:nvSpPr>
        <p:spPr>
          <a:xfrm>
            <a:off x="228600" y="2392311"/>
            <a:ext cx="4267200" cy="3463230"/>
          </a:xfrm>
        </p:spPr>
        <p:txBody>
          <a:bodyPr>
            <a:noAutofit/>
          </a:bodyPr>
          <a:lstStyle/>
          <a:p>
            <a:pPr lvl="0">
              <a:buClr>
                <a:schemeClr val="tx1"/>
              </a:buClr>
              <a:buFont typeface="Wingdings" panose="05000000000000000000" pitchFamily="2" charset="2"/>
              <a:buChar char="§"/>
            </a:pPr>
            <a:r>
              <a:rPr lang="en-US" sz="1400" dirty="0"/>
              <a:t>Furnishes a description of the general area in which the franchisee may decide on starting an outlet.</a:t>
            </a:r>
          </a:p>
          <a:p>
            <a:pPr lvl="0">
              <a:buClr>
                <a:schemeClr val="tx1"/>
              </a:buClr>
              <a:buFont typeface="Wingdings" panose="05000000000000000000" pitchFamily="2" charset="2"/>
              <a:buChar char="§"/>
            </a:pPr>
            <a:r>
              <a:rPr lang="en-US" sz="1400" dirty="0"/>
              <a:t>Notifies whether or not the site proposed by the franchisee and related plans are acceptable. </a:t>
            </a:r>
            <a:endParaRPr lang="en-US" sz="1400" dirty="0" smtClean="0"/>
          </a:p>
          <a:p>
            <a:pPr lvl="0">
              <a:buClr>
                <a:schemeClr val="tx1"/>
              </a:buClr>
              <a:buFont typeface="Wingdings" panose="05000000000000000000" pitchFamily="2" charset="2"/>
              <a:buChar char="§"/>
            </a:pPr>
            <a:r>
              <a:rPr lang="en-US" sz="1400" dirty="0" smtClean="0"/>
              <a:t>Furnishes </a:t>
            </a:r>
            <a:r>
              <a:rPr lang="en-US" sz="1400" dirty="0"/>
              <a:t>standards and specifications regarding building type, access requirements, furnishings, and </a:t>
            </a:r>
            <a:r>
              <a:rPr lang="en-US" sz="1400" dirty="0" smtClean="0"/>
              <a:t>equipment.</a:t>
            </a:r>
          </a:p>
          <a:p>
            <a:pPr lvl="0">
              <a:buClr>
                <a:schemeClr val="tx1"/>
              </a:buClr>
              <a:buFont typeface="Wingdings" panose="05000000000000000000" pitchFamily="2" charset="2"/>
              <a:buChar char="§"/>
            </a:pPr>
            <a:r>
              <a:rPr lang="en-US" sz="1400" dirty="0" smtClean="0"/>
              <a:t>Furnishes </a:t>
            </a:r>
            <a:r>
              <a:rPr lang="en-US" sz="1400" dirty="0"/>
              <a:t>a list of approved suppliers for equipment and construction materials.</a:t>
            </a:r>
          </a:p>
          <a:p>
            <a:pPr lvl="0">
              <a:buClr>
                <a:schemeClr val="tx1"/>
              </a:buClr>
              <a:buFont typeface="Wingdings" panose="05000000000000000000" pitchFamily="2" charset="2"/>
              <a:buChar char="§"/>
            </a:pPr>
            <a:r>
              <a:rPr lang="en-US" sz="1400" dirty="0"/>
              <a:t>Provides training and operating advice.  This initial training program is offered to franchisees and some of their designated employees.</a:t>
            </a:r>
          </a:p>
          <a:p>
            <a:endParaRPr lang="en-US" dirty="0"/>
          </a:p>
        </p:txBody>
      </p:sp>
      <p:sp>
        <p:nvSpPr>
          <p:cNvPr id="9" name="Rectangle 8"/>
          <p:cNvSpPr/>
          <p:nvPr/>
        </p:nvSpPr>
        <p:spPr>
          <a:xfrm>
            <a:off x="4800600" y="2286000"/>
            <a:ext cx="3733800" cy="3539430"/>
          </a:xfrm>
          <a:prstGeom prst="rect">
            <a:avLst/>
          </a:prstGeom>
        </p:spPr>
        <p:txBody>
          <a:bodyPr wrap="square">
            <a:spAutoFit/>
          </a:bodyPr>
          <a:lstStyle/>
          <a:p>
            <a:pPr marL="234950" lvl="0" indent="-234950">
              <a:buClr>
                <a:schemeClr val="tx1"/>
              </a:buClr>
              <a:buFont typeface="Wingdings" panose="05000000000000000000" pitchFamily="2" charset="2"/>
              <a:buChar char="§"/>
            </a:pPr>
            <a:r>
              <a:rPr lang="en-US" sz="1400" dirty="0"/>
              <a:t>Loans a copy of the operating manual (some franchisors call this by different names</a:t>
            </a:r>
          </a:p>
          <a:p>
            <a:pPr marL="234950" lvl="0" indent="-234950">
              <a:buClr>
                <a:schemeClr val="tx1"/>
              </a:buClr>
              <a:buFont typeface="Wingdings" panose="05000000000000000000" pitchFamily="2" charset="2"/>
              <a:buChar char="§"/>
            </a:pPr>
            <a:r>
              <a:rPr lang="en-US" sz="1400" dirty="0"/>
              <a:t>Provides a representative to be present at the opening of the first restaurant. </a:t>
            </a:r>
            <a:endParaRPr lang="en-US" sz="1400" dirty="0" smtClean="0"/>
          </a:p>
          <a:p>
            <a:pPr marL="234950" lvl="0" indent="-234950">
              <a:buClr>
                <a:schemeClr val="tx1"/>
              </a:buClr>
              <a:buFont typeface="Wingdings" panose="05000000000000000000" pitchFamily="2" charset="2"/>
              <a:buChar char="§"/>
            </a:pPr>
            <a:r>
              <a:rPr lang="en-US" sz="1400" dirty="0" smtClean="0"/>
              <a:t>Furnishes </a:t>
            </a:r>
            <a:r>
              <a:rPr lang="en-US" sz="1400" dirty="0"/>
              <a:t>a list of approved suppliers for equipment and construction materials.</a:t>
            </a:r>
          </a:p>
          <a:p>
            <a:pPr marL="234950" lvl="0" indent="-234950">
              <a:buClr>
                <a:schemeClr val="tx1"/>
              </a:buClr>
              <a:buFont typeface="Wingdings" panose="05000000000000000000" pitchFamily="2" charset="2"/>
              <a:buChar char="§"/>
            </a:pPr>
            <a:r>
              <a:rPr lang="en-US" sz="1400" dirty="0"/>
              <a:t>Provides training and operating advice.  This initial training program is offered to franchisees and some of their designated employees.</a:t>
            </a:r>
          </a:p>
          <a:p>
            <a:pPr marL="234950" lvl="0" indent="-234950">
              <a:buClr>
                <a:schemeClr val="tx1"/>
              </a:buClr>
              <a:buFont typeface="Wingdings" panose="05000000000000000000" pitchFamily="2" charset="2"/>
              <a:buChar char="§"/>
            </a:pPr>
            <a:r>
              <a:rPr lang="en-US" sz="1400" dirty="0"/>
              <a:t>Loans a copy of the operating manual (some franchisors call this by different names</a:t>
            </a:r>
          </a:p>
          <a:p>
            <a:pPr marL="234950" lvl="0" indent="-234950">
              <a:buClr>
                <a:schemeClr val="tx1"/>
              </a:buClr>
              <a:buFont typeface="Wingdings" panose="05000000000000000000" pitchFamily="2" charset="2"/>
              <a:buChar char="§"/>
            </a:pPr>
            <a:r>
              <a:rPr lang="en-US" sz="1400" dirty="0"/>
              <a:t>Provides a representative to be present at the opening of the first restaurant. </a:t>
            </a:r>
          </a:p>
        </p:txBody>
      </p:sp>
    </p:spTree>
    <p:extLst>
      <p:ext uri="{BB962C8B-B14F-4D97-AF65-F5344CB8AC3E}">
        <p14:creationId xmlns:p14="http://schemas.microsoft.com/office/powerpoint/2010/main" val="178365830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Franchisor’s </a:t>
            </a:r>
            <a:r>
              <a:rPr lang="en-US" b="1" dirty="0" smtClean="0"/>
              <a:t>Obligation</a:t>
            </a:r>
            <a:endParaRPr lang="en-US" dirty="0"/>
          </a:p>
        </p:txBody>
      </p:sp>
      <p:sp>
        <p:nvSpPr>
          <p:cNvPr id="6" name="Text Placeholder 5"/>
          <p:cNvSpPr>
            <a:spLocks noGrp="1"/>
          </p:cNvSpPr>
          <p:nvPr>
            <p:ph type="body" sz="quarter" idx="3"/>
          </p:nvPr>
        </p:nvSpPr>
        <p:spPr>
          <a:xfrm>
            <a:off x="381000" y="1676400"/>
            <a:ext cx="3931920" cy="639762"/>
          </a:xfrm>
        </p:spPr>
        <p:txBody>
          <a:bodyPr>
            <a:normAutofit fontScale="92500" lnSpcReduction="10000"/>
          </a:bodyPr>
          <a:lstStyle/>
          <a:p>
            <a:r>
              <a:rPr lang="en-US" b="1" dirty="0"/>
              <a:t>During the ongoing operation of the restaurant</a:t>
            </a:r>
            <a:r>
              <a:rPr lang="en-US" dirty="0"/>
              <a:t> </a:t>
            </a:r>
          </a:p>
        </p:txBody>
      </p:sp>
      <p:sp>
        <p:nvSpPr>
          <p:cNvPr id="7" name="Content Placeholder 6"/>
          <p:cNvSpPr>
            <a:spLocks noGrp="1"/>
          </p:cNvSpPr>
          <p:nvPr>
            <p:ph sz="quarter" idx="4"/>
          </p:nvPr>
        </p:nvSpPr>
        <p:spPr>
          <a:xfrm>
            <a:off x="228600" y="2362200"/>
            <a:ext cx="4160520" cy="3951288"/>
          </a:xfrm>
        </p:spPr>
        <p:txBody>
          <a:bodyPr>
            <a:noAutofit/>
          </a:bodyPr>
          <a:lstStyle/>
          <a:p>
            <a:pPr lvl="0">
              <a:buClrTx/>
              <a:buFont typeface="Wingdings" panose="05000000000000000000" pitchFamily="2" charset="2"/>
              <a:buChar char="§"/>
            </a:pPr>
            <a:r>
              <a:rPr lang="en-US" sz="1800" dirty="0"/>
              <a:t>Offer continuing training programs deemed necessary for the business by the franchisors.  This includes refinement about quality control methods, and research and development. </a:t>
            </a:r>
          </a:p>
          <a:p>
            <a:pPr lvl="0">
              <a:buClrTx/>
              <a:buFont typeface="Wingdings" panose="05000000000000000000" pitchFamily="2" charset="2"/>
              <a:buChar char="§"/>
            </a:pPr>
            <a:r>
              <a:rPr lang="en-US" sz="1800" dirty="0"/>
              <a:t>Work to maintain sources of supply for items incorporated in the franchisor’s trade secrets, which are essential for operating a restaurant outlet.</a:t>
            </a:r>
          </a:p>
          <a:p>
            <a:pPr lvl="0">
              <a:buClrTx/>
              <a:buFont typeface="Wingdings" panose="05000000000000000000" pitchFamily="2" charset="2"/>
              <a:buChar char="§"/>
            </a:pPr>
            <a:r>
              <a:rPr lang="en-US" sz="1800" dirty="0"/>
              <a:t>Make available continuing advisory assistance in the operation of the restaurant. </a:t>
            </a:r>
          </a:p>
        </p:txBody>
      </p:sp>
      <p:sp>
        <p:nvSpPr>
          <p:cNvPr id="9" name="Content Placeholder 6"/>
          <p:cNvSpPr>
            <a:spLocks noGrp="1"/>
          </p:cNvSpPr>
          <p:nvPr>
            <p:ph sz="quarter" idx="4"/>
          </p:nvPr>
        </p:nvSpPr>
        <p:spPr>
          <a:xfrm>
            <a:off x="4724400" y="2362200"/>
            <a:ext cx="4160520" cy="3951288"/>
          </a:xfrm>
        </p:spPr>
        <p:txBody>
          <a:bodyPr>
            <a:normAutofit fontScale="92500" lnSpcReduction="10000"/>
          </a:bodyPr>
          <a:lstStyle/>
          <a:p>
            <a:pPr lvl="0">
              <a:buClrTx/>
              <a:buFont typeface="Wingdings" panose="05000000000000000000" pitchFamily="2" charset="2"/>
              <a:buChar char="§"/>
            </a:pPr>
            <a:r>
              <a:rPr lang="en-US" sz="2000" dirty="0"/>
              <a:t>Continue efforts to maintain high and uniform standards of quality, cleanliness, appearance, and services at all restaurants</a:t>
            </a:r>
            <a:endParaRPr lang="en-US" sz="1900" dirty="0" smtClean="0"/>
          </a:p>
          <a:p>
            <a:pPr lvl="0">
              <a:buClrTx/>
              <a:buFont typeface="Wingdings" panose="05000000000000000000" pitchFamily="2" charset="2"/>
              <a:buChar char="§"/>
            </a:pPr>
            <a:r>
              <a:rPr lang="en-US" sz="1900" dirty="0" smtClean="0"/>
              <a:t>Assist </a:t>
            </a:r>
            <a:r>
              <a:rPr lang="en-US" sz="1900" dirty="0"/>
              <a:t>in advertising and marketing.</a:t>
            </a:r>
          </a:p>
          <a:p>
            <a:pPr lvl="0">
              <a:buClrTx/>
              <a:buFont typeface="Wingdings" panose="05000000000000000000" pitchFamily="2" charset="2"/>
              <a:buChar char="§"/>
            </a:pPr>
            <a:r>
              <a:rPr lang="en-US" sz="1900" dirty="0"/>
              <a:t>Teach how to manage controllable aspects, such as food cost, labor, and inventory.  This can be done by training programs, seminars, or by providing written information.  </a:t>
            </a:r>
          </a:p>
          <a:p>
            <a:pPr lvl="0">
              <a:buClrTx/>
              <a:buFont typeface="Wingdings" panose="05000000000000000000" pitchFamily="2" charset="2"/>
              <a:buChar char="§"/>
            </a:pPr>
            <a:r>
              <a:rPr lang="en-US" sz="1900" dirty="0"/>
              <a:t>Provide counsel on how to best increase sales for the restaurant.</a:t>
            </a:r>
          </a:p>
          <a:p>
            <a:pPr lvl="0">
              <a:buClrTx/>
              <a:buFont typeface="Wingdings" panose="05000000000000000000" pitchFamily="2" charset="2"/>
              <a:buChar char="§"/>
            </a:pPr>
            <a:r>
              <a:rPr lang="en-US" sz="1900" dirty="0"/>
              <a:t>Assist in the purchase of commodities and equipment.</a:t>
            </a:r>
          </a:p>
          <a:p>
            <a:endParaRPr lang="en-US" dirty="0"/>
          </a:p>
        </p:txBody>
      </p:sp>
    </p:spTree>
    <p:extLst>
      <p:ext uri="{BB962C8B-B14F-4D97-AF65-F5344CB8AC3E}">
        <p14:creationId xmlns:p14="http://schemas.microsoft.com/office/powerpoint/2010/main" val="66220118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38200"/>
            <a:ext cx="7848600" cy="2460625"/>
          </a:xfrm>
        </p:spPr>
        <p:txBody>
          <a:bodyPr/>
          <a:lstStyle/>
          <a:p>
            <a:r>
              <a:rPr lang="en-US" sz="4400" b="1" dirty="0"/>
              <a:t>Financial Aspects of Franchising</a:t>
            </a:r>
            <a:endParaRPr lang="en-US" sz="4400" dirty="0"/>
          </a:p>
        </p:txBody>
      </p:sp>
      <p:sp>
        <p:nvSpPr>
          <p:cNvPr id="3" name="Subtitle 2"/>
          <p:cNvSpPr>
            <a:spLocks noGrp="1"/>
          </p:cNvSpPr>
          <p:nvPr>
            <p:ph type="subTitle" idx="1"/>
          </p:nvPr>
        </p:nvSpPr>
        <p:spPr/>
        <p:txBody>
          <a:bodyPr/>
          <a:lstStyle/>
          <a:p>
            <a:r>
              <a:rPr lang="en-US" dirty="0"/>
              <a:t>Chapter </a:t>
            </a:r>
            <a:r>
              <a:rPr lang="en-US" dirty="0" smtClean="0"/>
              <a:t>8</a:t>
            </a:r>
            <a:endParaRPr lang="en-US" dirty="0"/>
          </a:p>
        </p:txBody>
      </p:sp>
    </p:spTree>
    <p:extLst>
      <p:ext uri="{BB962C8B-B14F-4D97-AF65-F5344CB8AC3E}">
        <p14:creationId xmlns:p14="http://schemas.microsoft.com/office/powerpoint/2010/main" val="3721227241"/>
      </p:ext>
    </p:extLst>
  </p:cSld>
  <p:clrMapOvr>
    <a:masterClrMapping/>
  </p:clrMapOvr>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8229600" cy="990600"/>
          </a:xfrm>
        </p:spPr>
        <p:txBody>
          <a:bodyPr/>
          <a:lstStyle/>
          <a:p>
            <a:r>
              <a:rPr lang="en-US" b="1" dirty="0" smtClean="0"/>
              <a:t>Fees </a:t>
            </a:r>
            <a:endParaRPr lang="en-US"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782670020"/>
              </p:ext>
            </p:extLst>
          </p:nvPr>
        </p:nvGraphicFramePr>
        <p:xfrm>
          <a:off x="533400" y="1524000"/>
          <a:ext cx="7848600" cy="4768514"/>
        </p:xfrm>
        <a:graphic>
          <a:graphicData uri="http://schemas.openxmlformats.org/drawingml/2006/table">
            <a:tbl>
              <a:tblPr firstRow="1" bandRow="1">
                <a:effectLst>
                  <a:outerShdw blurRad="50800" dist="38100" dir="5400000" algn="t" rotWithShape="0">
                    <a:prstClr val="black">
                      <a:alpha val="40000"/>
                    </a:prstClr>
                  </a:outerShdw>
                </a:effectLst>
                <a:tableStyleId>{5C22544A-7EE6-4342-B048-85BDC9FD1C3A}</a:tableStyleId>
              </a:tblPr>
              <a:tblGrid>
                <a:gridCol w="1528046"/>
                <a:gridCol w="6320554"/>
              </a:tblGrid>
              <a:tr h="497305">
                <a:tc>
                  <a:txBody>
                    <a:bodyPr/>
                    <a:lstStyle/>
                    <a:p>
                      <a:r>
                        <a:rPr lang="en-US" dirty="0" smtClean="0"/>
                        <a:t>Type</a:t>
                      </a:r>
                      <a:endParaRPr lang="en-US" dirty="0"/>
                    </a:p>
                  </a:txBody>
                  <a:tcPr/>
                </a:tc>
                <a:tc>
                  <a:txBody>
                    <a:bodyPr/>
                    <a:lstStyle/>
                    <a:p>
                      <a:r>
                        <a:rPr lang="en-US" dirty="0" smtClean="0"/>
                        <a:t>Description</a:t>
                      </a:r>
                      <a:endParaRPr lang="en-US" dirty="0"/>
                    </a:p>
                  </a:txBody>
                  <a:tcPr/>
                </a:tc>
              </a:tr>
              <a:tr h="1616242">
                <a:tc>
                  <a:txBody>
                    <a:bodyPr/>
                    <a:lstStyle/>
                    <a:p>
                      <a:r>
                        <a:rPr lang="en-US" sz="1800" b="1" kern="1200" dirty="0" smtClean="0">
                          <a:solidFill>
                            <a:schemeClr val="dk1"/>
                          </a:solidFill>
                          <a:effectLst/>
                          <a:latin typeface="+mn-lt"/>
                          <a:ea typeface="+mn-ea"/>
                          <a:cs typeface="+mn-cs"/>
                        </a:rPr>
                        <a:t>Franchise Fee</a:t>
                      </a:r>
                      <a:endParaRPr lang="en-US" dirty="0"/>
                    </a:p>
                  </a:txBody>
                  <a:tcPr/>
                </a:tc>
                <a:tc>
                  <a:txBody>
                    <a:bodyPr/>
                    <a:lstStyle/>
                    <a:p>
                      <a:r>
                        <a:rPr lang="en-US" sz="1800" kern="1200" dirty="0" smtClean="0">
                          <a:solidFill>
                            <a:schemeClr val="dk1"/>
                          </a:solidFill>
                          <a:effectLst/>
                          <a:latin typeface="+mn-lt"/>
                          <a:ea typeface="+mn-ea"/>
                          <a:cs typeface="+mn-cs"/>
                        </a:rPr>
                        <a:t>The</a:t>
                      </a:r>
                      <a:r>
                        <a:rPr lang="en-US" sz="1800" b="1" kern="1200" dirty="0" smtClean="0">
                          <a:solidFill>
                            <a:schemeClr val="dk1"/>
                          </a:solidFill>
                          <a:effectLst/>
                          <a:latin typeface="+mn-lt"/>
                          <a:ea typeface="+mn-ea"/>
                          <a:cs typeface="+mn-cs"/>
                        </a:rPr>
                        <a:t> </a:t>
                      </a:r>
                      <a:r>
                        <a:rPr lang="en-US" sz="1800" kern="1200" dirty="0" smtClean="0">
                          <a:solidFill>
                            <a:schemeClr val="dk1"/>
                          </a:solidFill>
                          <a:effectLst/>
                          <a:latin typeface="+mn-lt"/>
                          <a:ea typeface="+mn-ea"/>
                          <a:cs typeface="+mn-cs"/>
                        </a:rPr>
                        <a:t>initial fee, also referred to as the </a:t>
                      </a:r>
                      <a:r>
                        <a:rPr lang="en-US" sz="1800" i="1" kern="1200" dirty="0" smtClean="0">
                          <a:solidFill>
                            <a:schemeClr val="dk1"/>
                          </a:solidFill>
                          <a:effectLst/>
                          <a:latin typeface="+mn-lt"/>
                          <a:ea typeface="+mn-ea"/>
                          <a:cs typeface="+mn-cs"/>
                        </a:rPr>
                        <a:t>license fee</a:t>
                      </a:r>
                      <a:r>
                        <a:rPr lang="en-US" sz="1800" kern="1200" dirty="0" smtClean="0">
                          <a:solidFill>
                            <a:schemeClr val="dk1"/>
                          </a:solidFill>
                          <a:effectLst/>
                          <a:latin typeface="+mn-lt"/>
                          <a:ea typeface="+mn-ea"/>
                          <a:cs typeface="+mn-cs"/>
                        </a:rPr>
                        <a:t>,</a:t>
                      </a:r>
                      <a:r>
                        <a:rPr lang="en-US" sz="1800" b="1" kern="1200" dirty="0" smtClean="0">
                          <a:solidFill>
                            <a:schemeClr val="dk1"/>
                          </a:solidFill>
                          <a:effectLst/>
                          <a:latin typeface="+mn-lt"/>
                          <a:ea typeface="+mn-ea"/>
                          <a:cs typeface="+mn-cs"/>
                        </a:rPr>
                        <a:t> </a:t>
                      </a:r>
                      <a:r>
                        <a:rPr lang="en-US" sz="1800" kern="1200" dirty="0" smtClean="0">
                          <a:solidFill>
                            <a:schemeClr val="dk1"/>
                          </a:solidFill>
                          <a:effectLst/>
                          <a:latin typeface="+mn-lt"/>
                          <a:ea typeface="+mn-ea"/>
                          <a:cs typeface="+mn-cs"/>
                        </a:rPr>
                        <a:t>is charged by the franchisor and can range from few hundred dollars to several thousand.  Normally, for a well-established franchise restaurant the franchise fee averages $25,000. </a:t>
                      </a:r>
                      <a:endParaRPr lang="en-US" dirty="0"/>
                    </a:p>
                  </a:txBody>
                  <a:tcPr/>
                </a:tc>
              </a:tr>
              <a:tr h="87028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kern="1200" dirty="0" smtClean="0">
                          <a:solidFill>
                            <a:schemeClr val="dk1"/>
                          </a:solidFill>
                          <a:effectLst/>
                          <a:latin typeface="+mn-lt"/>
                          <a:ea typeface="+mn-ea"/>
                          <a:cs typeface="+mn-cs"/>
                        </a:rPr>
                        <a:t>Royalty Fee</a:t>
                      </a:r>
                      <a:endParaRPr lang="en-US" sz="1800" kern="1200" dirty="0" smtClean="0">
                        <a:solidFill>
                          <a:schemeClr val="dk1"/>
                        </a:solidFill>
                        <a:effectLst/>
                        <a:latin typeface="+mn-lt"/>
                        <a:ea typeface="+mn-ea"/>
                        <a:cs typeface="+mn-cs"/>
                      </a:endParaRPr>
                    </a:p>
                  </a:txBody>
                  <a:tcPr/>
                </a:tc>
                <a:tc>
                  <a:txBody>
                    <a:bodyPr/>
                    <a:lstStyle/>
                    <a:p>
                      <a:r>
                        <a:rPr lang="en-US" sz="1800" kern="1200" dirty="0" smtClean="0">
                          <a:solidFill>
                            <a:schemeClr val="dk1"/>
                          </a:solidFill>
                          <a:effectLst/>
                          <a:latin typeface="+mn-lt"/>
                          <a:ea typeface="+mn-ea"/>
                          <a:cs typeface="+mn-cs"/>
                        </a:rPr>
                        <a:t>The royalty fee, as the name indicates, is the royalty payable to the franchisor on a regular basis for securing rights of franchising. </a:t>
                      </a:r>
                      <a:endParaRPr lang="en-US" dirty="0"/>
                    </a:p>
                  </a:txBody>
                  <a:tcPr/>
                </a:tc>
              </a:tr>
              <a:tr h="87028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kern="1200" dirty="0" smtClean="0">
                          <a:solidFill>
                            <a:schemeClr val="dk1"/>
                          </a:solidFill>
                          <a:effectLst/>
                          <a:latin typeface="+mn-lt"/>
                          <a:ea typeface="+mn-ea"/>
                          <a:cs typeface="+mn-cs"/>
                        </a:rPr>
                        <a:t>Advertising Fee/Fund</a:t>
                      </a:r>
                      <a:endParaRPr lang="en-US" sz="1800" kern="1200" dirty="0" smtClean="0">
                        <a:solidFill>
                          <a:schemeClr val="dk1"/>
                        </a:solidFill>
                        <a:effectLst/>
                        <a:latin typeface="+mn-lt"/>
                        <a:ea typeface="+mn-ea"/>
                        <a:cs typeface="+mn-cs"/>
                      </a:endParaRPr>
                    </a:p>
                  </a:txBody>
                  <a:tcPr/>
                </a:tc>
                <a:tc>
                  <a:txBody>
                    <a:bodyPr/>
                    <a:lstStyle/>
                    <a:p>
                      <a:r>
                        <a:rPr lang="en-US" sz="1800" kern="1200" dirty="0" smtClean="0">
                          <a:solidFill>
                            <a:schemeClr val="dk1"/>
                          </a:solidFill>
                          <a:effectLst/>
                          <a:latin typeface="+mn-lt"/>
                          <a:ea typeface="+mn-ea"/>
                          <a:cs typeface="+mn-cs"/>
                        </a:rPr>
                        <a:t>This fee is payable to the franchisor and is earmarked for advertising and promotion by the franchisor. </a:t>
                      </a:r>
                      <a:endParaRPr lang="en-US" dirty="0"/>
                    </a:p>
                  </a:txBody>
                  <a:tcPr/>
                </a:tc>
              </a:tr>
              <a:tr h="87028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kern="1200" dirty="0" smtClean="0">
                          <a:solidFill>
                            <a:schemeClr val="dk1"/>
                          </a:solidFill>
                          <a:effectLst/>
                          <a:latin typeface="+mn-lt"/>
                          <a:ea typeface="+mn-ea"/>
                          <a:cs typeface="+mn-cs"/>
                        </a:rPr>
                        <a:t>Development Fee</a:t>
                      </a:r>
                      <a:endParaRPr lang="en-US" sz="1800" kern="1200" dirty="0" smtClean="0">
                        <a:solidFill>
                          <a:schemeClr val="dk1"/>
                        </a:solidFill>
                        <a:effectLst/>
                        <a:latin typeface="+mn-lt"/>
                        <a:ea typeface="+mn-ea"/>
                        <a:cs typeface="+mn-cs"/>
                      </a:endParaRPr>
                    </a:p>
                  </a:txBody>
                  <a:tcPr/>
                </a:tc>
                <a:tc>
                  <a:txBody>
                    <a:bodyPr/>
                    <a:lstStyle/>
                    <a:p>
                      <a:r>
                        <a:rPr lang="en-US" sz="1800" kern="1200" dirty="0" smtClean="0">
                          <a:solidFill>
                            <a:schemeClr val="dk1"/>
                          </a:solidFill>
                          <a:effectLst/>
                          <a:latin typeface="+mn-lt"/>
                          <a:ea typeface="+mn-ea"/>
                          <a:cs typeface="+mn-cs"/>
                        </a:rPr>
                        <a:t>A development fee is charged by some franchisors for further development of the franchise units. </a:t>
                      </a:r>
                      <a:endParaRPr lang="en-US" dirty="0"/>
                    </a:p>
                  </a:txBody>
                  <a:tcPr/>
                </a:tc>
              </a:tr>
            </a:tbl>
          </a:graphicData>
        </a:graphic>
      </p:graphicFrame>
    </p:spTree>
    <p:extLst>
      <p:ext uri="{BB962C8B-B14F-4D97-AF65-F5344CB8AC3E}">
        <p14:creationId xmlns:p14="http://schemas.microsoft.com/office/powerpoint/2010/main" val="356124499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smtClean="0"/>
              <a:t>Fees</a:t>
            </a:r>
            <a:endParaRPr lang="en-US" b="1"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4242491444"/>
              </p:ext>
            </p:extLst>
          </p:nvPr>
        </p:nvGraphicFramePr>
        <p:xfrm>
          <a:off x="2971800" y="2362200"/>
          <a:ext cx="5943604" cy="2667000"/>
        </p:xfrm>
        <a:graphic>
          <a:graphicData uri="http://schemas.openxmlformats.org/drawingml/2006/table">
            <a:tbl>
              <a:tblPr firstRow="1" firstCol="1" bandRow="1">
                <a:effectLst>
                  <a:outerShdw blurRad="50800" dist="38100" dir="13500000" algn="br" rotWithShape="0">
                    <a:prstClr val="black">
                      <a:alpha val="40000"/>
                    </a:prstClr>
                  </a:outerShdw>
                </a:effectLst>
                <a:tableStyleId>{F5AB1C69-6EDB-4FF4-983F-18BD219EF322}</a:tableStyleId>
              </a:tblPr>
              <a:tblGrid>
                <a:gridCol w="1485901"/>
                <a:gridCol w="1485901"/>
                <a:gridCol w="1485901"/>
                <a:gridCol w="1485901"/>
              </a:tblGrid>
              <a:tr h="889000">
                <a:tc>
                  <a:txBody>
                    <a:bodyPr/>
                    <a:lstStyle/>
                    <a:p>
                      <a:r>
                        <a:rPr lang="en-US" sz="1600" dirty="0" smtClean="0"/>
                        <a:t>Options</a:t>
                      </a:r>
                      <a:endParaRPr lang="en-US" sz="1600" dirty="0"/>
                    </a:p>
                  </a:txBody>
                  <a:tcPr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r>
                        <a:rPr lang="en-US" sz="1600" dirty="0" smtClean="0"/>
                        <a:t>Development Fees</a:t>
                      </a:r>
                      <a:endParaRPr lang="en-US" sz="1600" dirty="0"/>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r>
                        <a:rPr lang="en-US" sz="1600" dirty="0" smtClean="0"/>
                        <a:t>Franchise Fee</a:t>
                      </a:r>
                      <a:endParaRPr lang="en-US" sz="1600" dirty="0"/>
                    </a:p>
                  </a:txBody>
                  <a:tcPr anchor="ctr">
                    <a:lnB w="12700" cap="flat" cmpd="sng" algn="ctr">
                      <a:solidFill>
                        <a:schemeClr val="tx1"/>
                      </a:solidFill>
                      <a:prstDash val="solid"/>
                      <a:round/>
                      <a:headEnd type="none" w="med" len="med"/>
                      <a:tailEnd type="none" w="med" len="med"/>
                    </a:lnB>
                  </a:tcPr>
                </a:tc>
                <a:tc>
                  <a:txBody>
                    <a:bodyPr/>
                    <a:lstStyle/>
                    <a:p>
                      <a:r>
                        <a:rPr lang="en-US" sz="1600" dirty="0" smtClean="0"/>
                        <a:t>Royalty Fee</a:t>
                      </a:r>
                      <a:endParaRPr lang="en-US" sz="1600" dirty="0"/>
                    </a:p>
                  </a:txBody>
                  <a:tcPr anchor="ctr">
                    <a:lnB w="12700" cap="flat" cmpd="sng" algn="ctr">
                      <a:solidFill>
                        <a:schemeClr val="tx1"/>
                      </a:solidFill>
                      <a:prstDash val="solid"/>
                      <a:round/>
                      <a:headEnd type="none" w="med" len="med"/>
                      <a:tailEnd type="none" w="med" len="med"/>
                    </a:lnB>
                  </a:tcPr>
                </a:tc>
              </a:tr>
              <a:tr h="889000">
                <a:tc>
                  <a:txBody>
                    <a:bodyPr/>
                    <a:lstStyle/>
                    <a:p>
                      <a:r>
                        <a:rPr lang="en-US" sz="1600" dirty="0" smtClean="0"/>
                        <a:t>Standard Fee</a:t>
                      </a:r>
                    </a:p>
                    <a:p>
                      <a:endParaRPr lang="en-US" dirty="0"/>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r>
                        <a:rPr lang="en-US" dirty="0" smtClean="0"/>
                        <a:t>$10,000</a:t>
                      </a:r>
                      <a:endParaRPr lang="en-US" dirty="0"/>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r>
                        <a:rPr lang="en-US" dirty="0" smtClean="0"/>
                        <a:t>$20,000</a:t>
                      </a:r>
                      <a:endParaRPr lang="en-US" dirty="0"/>
                    </a:p>
                  </a:txBody>
                  <a:tcPr anchor="ctr">
                    <a:lnT w="12700" cap="flat" cmpd="sng" algn="ctr">
                      <a:solidFill>
                        <a:schemeClr val="tx1"/>
                      </a:solidFill>
                      <a:prstDash val="solid"/>
                      <a:round/>
                      <a:headEnd type="none" w="med" len="med"/>
                      <a:tailEnd type="none" w="med" len="med"/>
                    </a:lnT>
                  </a:tcPr>
                </a:tc>
                <a:tc>
                  <a:txBody>
                    <a:bodyPr/>
                    <a:lstStyle/>
                    <a:p>
                      <a:r>
                        <a:rPr lang="en-US" dirty="0" smtClean="0"/>
                        <a:t>5%</a:t>
                      </a:r>
                      <a:endParaRPr lang="en-US" dirty="0"/>
                    </a:p>
                  </a:txBody>
                  <a:tcPr anchor="ctr">
                    <a:lnT w="12700" cap="flat" cmpd="sng" algn="ctr">
                      <a:solidFill>
                        <a:schemeClr val="tx1"/>
                      </a:solidFill>
                      <a:prstDash val="solid"/>
                      <a:round/>
                      <a:headEnd type="none" w="med" len="med"/>
                      <a:tailEnd type="none" w="med" len="med"/>
                    </a:lnT>
                  </a:tcPr>
                </a:tc>
              </a:tr>
              <a:tr h="889000">
                <a:tc>
                  <a:txBody>
                    <a:bodyPr/>
                    <a:lstStyle/>
                    <a:p>
                      <a:r>
                        <a:rPr lang="en-US" sz="1600" dirty="0" smtClean="0"/>
                        <a:t>Variable Fee</a:t>
                      </a:r>
                    </a:p>
                    <a:p>
                      <a:endParaRPr lang="en-US" dirty="0"/>
                    </a:p>
                  </a:txBody>
                  <a:tcPr anchor="ctr">
                    <a:lnR w="12700" cap="flat" cmpd="sng" algn="ctr">
                      <a:solidFill>
                        <a:schemeClr val="tx1"/>
                      </a:solidFill>
                      <a:prstDash val="solid"/>
                      <a:round/>
                      <a:headEnd type="none" w="med" len="med"/>
                      <a:tailEnd type="none" w="med" len="med"/>
                    </a:lnR>
                  </a:tcPr>
                </a:tc>
                <a:tc>
                  <a:txBody>
                    <a:bodyPr/>
                    <a:lstStyle/>
                    <a:p>
                      <a:r>
                        <a:rPr lang="en-US" dirty="0" smtClean="0"/>
                        <a:t>$5,000</a:t>
                      </a:r>
                      <a:endParaRPr lang="en-US" dirty="0"/>
                    </a:p>
                  </a:txBody>
                  <a:tcPr anchor="ctr">
                    <a:lnL w="12700" cap="flat" cmpd="sng" algn="ctr">
                      <a:solidFill>
                        <a:schemeClr val="tx1"/>
                      </a:solidFill>
                      <a:prstDash val="solid"/>
                      <a:round/>
                      <a:headEnd type="none" w="med" len="med"/>
                      <a:tailEnd type="none" w="med" len="med"/>
                    </a:lnL>
                  </a:tcPr>
                </a:tc>
                <a:tc>
                  <a:txBody>
                    <a:bodyPr/>
                    <a:lstStyle/>
                    <a:p>
                      <a:r>
                        <a:rPr lang="en-US" dirty="0" smtClean="0"/>
                        <a:t>$5,000</a:t>
                      </a:r>
                      <a:endParaRPr lang="en-US" dirty="0"/>
                    </a:p>
                  </a:txBody>
                  <a:tcPr anchor="ctr"/>
                </a:tc>
                <a:tc>
                  <a:txBody>
                    <a:bodyPr/>
                    <a:lstStyle/>
                    <a:p>
                      <a:r>
                        <a:rPr lang="en-US" dirty="0" smtClean="0"/>
                        <a:t>1%</a:t>
                      </a:r>
                      <a:endParaRPr lang="en-US" dirty="0"/>
                    </a:p>
                  </a:txBody>
                  <a:tcPr anchor="ctr"/>
                </a:tc>
              </a:tr>
            </a:tbl>
          </a:graphicData>
        </a:graphic>
      </p:graphicFrame>
      <p:sp>
        <p:nvSpPr>
          <p:cNvPr id="6" name="Text Placeholder 5"/>
          <p:cNvSpPr>
            <a:spLocks noGrp="1"/>
          </p:cNvSpPr>
          <p:nvPr>
            <p:ph type="body" sz="half" idx="2"/>
          </p:nvPr>
        </p:nvSpPr>
        <p:spPr/>
        <p:txBody>
          <a:bodyPr>
            <a:normAutofit lnSpcReduction="10000"/>
          </a:bodyPr>
          <a:lstStyle/>
          <a:p>
            <a:endParaRPr lang="en-US" b="1" dirty="0" smtClean="0"/>
          </a:p>
          <a:p>
            <a:endParaRPr lang="en-US" b="1" dirty="0"/>
          </a:p>
          <a:p>
            <a:endParaRPr lang="en-US" b="1" dirty="0" smtClean="0"/>
          </a:p>
          <a:p>
            <a:endParaRPr lang="en-US" b="1" dirty="0"/>
          </a:p>
          <a:p>
            <a:endParaRPr lang="en-US" b="1" dirty="0" smtClean="0"/>
          </a:p>
          <a:p>
            <a:endParaRPr lang="en-US" b="1" dirty="0"/>
          </a:p>
          <a:p>
            <a:endParaRPr lang="en-US" b="1" dirty="0" smtClean="0"/>
          </a:p>
          <a:p>
            <a:endParaRPr lang="en-US" b="1" dirty="0"/>
          </a:p>
          <a:p>
            <a:endParaRPr lang="en-US" b="1" dirty="0" smtClean="0"/>
          </a:p>
          <a:p>
            <a:endParaRPr lang="en-US" b="1" dirty="0"/>
          </a:p>
          <a:p>
            <a:endParaRPr lang="en-US" b="1" dirty="0" smtClean="0"/>
          </a:p>
          <a:p>
            <a:endParaRPr lang="en-US" b="1" dirty="0"/>
          </a:p>
          <a:p>
            <a:endParaRPr lang="en-US" b="1" dirty="0" smtClean="0"/>
          </a:p>
          <a:p>
            <a:endParaRPr lang="en-US" b="1" dirty="0"/>
          </a:p>
          <a:p>
            <a:endParaRPr lang="en-US" b="1" dirty="0" smtClean="0"/>
          </a:p>
          <a:p>
            <a:endParaRPr lang="en-US" b="1" dirty="0"/>
          </a:p>
          <a:p>
            <a:pPr algn="r"/>
            <a:r>
              <a:rPr lang="en-US" i="1" dirty="0" smtClean="0"/>
              <a:t>Table </a:t>
            </a:r>
            <a:r>
              <a:rPr lang="en-US" i="1" dirty="0"/>
              <a:t>8.1 Different Types of Fees</a:t>
            </a:r>
          </a:p>
          <a:p>
            <a:endParaRPr lang="en-US" dirty="0"/>
          </a:p>
        </p:txBody>
      </p:sp>
    </p:spTree>
    <p:extLst>
      <p:ext uri="{BB962C8B-B14F-4D97-AF65-F5344CB8AC3E}">
        <p14:creationId xmlns:p14="http://schemas.microsoft.com/office/powerpoint/2010/main" val="25644990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8229600" cy="990600"/>
          </a:xfrm>
        </p:spPr>
        <p:txBody>
          <a:bodyPr/>
          <a:lstStyle/>
          <a:p>
            <a:r>
              <a:rPr lang="en-US" b="1" dirty="0" smtClean="0"/>
              <a:t>Fees and Costs (continued) </a:t>
            </a:r>
            <a:endParaRPr lang="en-US"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030488760"/>
              </p:ext>
            </p:extLst>
          </p:nvPr>
        </p:nvGraphicFramePr>
        <p:xfrm>
          <a:off x="228600" y="1371600"/>
          <a:ext cx="8763000" cy="5188723"/>
        </p:xfrm>
        <a:graphic>
          <a:graphicData uri="http://schemas.openxmlformats.org/drawingml/2006/table">
            <a:tbl>
              <a:tblPr firstRow="1" bandRow="1">
                <a:effectLst>
                  <a:outerShdw blurRad="50800" dist="38100" dir="5400000" algn="t" rotWithShape="0">
                    <a:prstClr val="black">
                      <a:alpha val="40000"/>
                    </a:prstClr>
                  </a:outerShdw>
                </a:effectLst>
                <a:tableStyleId>{5C22544A-7EE6-4342-B048-85BDC9FD1C3A}</a:tableStyleId>
              </a:tblPr>
              <a:tblGrid>
                <a:gridCol w="1473425"/>
                <a:gridCol w="7289575"/>
              </a:tblGrid>
              <a:tr h="365154">
                <a:tc>
                  <a:txBody>
                    <a:bodyPr/>
                    <a:lstStyle/>
                    <a:p>
                      <a:r>
                        <a:rPr lang="en-US" dirty="0" smtClean="0"/>
                        <a:t>Type</a:t>
                      </a:r>
                      <a:endParaRPr lang="en-US" dirty="0"/>
                    </a:p>
                  </a:txBody>
                  <a:tcPr/>
                </a:tc>
                <a:tc>
                  <a:txBody>
                    <a:bodyPr/>
                    <a:lstStyle/>
                    <a:p>
                      <a:r>
                        <a:rPr lang="en-US" dirty="0" smtClean="0"/>
                        <a:t>Description</a:t>
                      </a:r>
                      <a:endParaRPr lang="en-US" dirty="0"/>
                    </a:p>
                  </a:txBody>
                  <a:tcPr/>
                </a:tc>
              </a:tr>
              <a:tr h="91288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kern="1200" dirty="0" smtClean="0">
                          <a:solidFill>
                            <a:schemeClr val="dk1"/>
                          </a:solidFill>
                          <a:effectLst/>
                          <a:latin typeface="+mn-lt"/>
                          <a:ea typeface="+mn-ea"/>
                          <a:cs typeface="+mn-cs"/>
                        </a:rPr>
                        <a:t>Renewal Fee</a:t>
                      </a:r>
                      <a:endParaRPr lang="en-US" sz="1800" kern="1200" dirty="0" smtClean="0">
                        <a:solidFill>
                          <a:schemeClr val="dk1"/>
                        </a:solidFill>
                        <a:effectLst/>
                        <a:latin typeface="+mn-lt"/>
                        <a:ea typeface="+mn-ea"/>
                        <a:cs typeface="+mn-cs"/>
                      </a:endParaRPr>
                    </a:p>
                  </a:txBody>
                  <a:tcPr/>
                </a:tc>
                <a:tc>
                  <a:txBody>
                    <a:bodyPr/>
                    <a:lstStyle/>
                    <a:p>
                      <a:r>
                        <a:rPr lang="en-US" sz="1800" kern="1200" dirty="0" smtClean="0">
                          <a:solidFill>
                            <a:schemeClr val="dk1"/>
                          </a:solidFill>
                          <a:effectLst/>
                          <a:latin typeface="+mn-lt"/>
                          <a:ea typeface="+mn-ea"/>
                          <a:cs typeface="+mn-cs"/>
                        </a:rPr>
                        <a:t>A renewal fee is charged for the renewal of the franchise agreement.  Normally this occurs when there is a substantial change in the type of restaurant desired by the franchisee. </a:t>
                      </a:r>
                      <a:endParaRPr lang="en-US" dirty="0"/>
                    </a:p>
                  </a:txBody>
                  <a:tcPr/>
                </a:tc>
              </a:tr>
              <a:tr h="91288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kern="1200" dirty="0" smtClean="0">
                          <a:solidFill>
                            <a:schemeClr val="dk1"/>
                          </a:solidFill>
                          <a:effectLst/>
                          <a:latin typeface="+mn-lt"/>
                          <a:ea typeface="+mn-ea"/>
                          <a:cs typeface="+mn-cs"/>
                        </a:rPr>
                        <a:t>Transfer Fee</a:t>
                      </a:r>
                      <a:endParaRPr lang="en-US" sz="1800" kern="1200" dirty="0" smtClean="0">
                        <a:solidFill>
                          <a:schemeClr val="dk1"/>
                        </a:solidFill>
                        <a:effectLst/>
                        <a:latin typeface="+mn-lt"/>
                        <a:ea typeface="+mn-ea"/>
                        <a:cs typeface="+mn-cs"/>
                      </a:endParaRPr>
                    </a:p>
                  </a:txBody>
                  <a:tcPr/>
                </a:tc>
                <a:tc>
                  <a:txBody>
                    <a:bodyPr/>
                    <a:lstStyle/>
                    <a:p>
                      <a:r>
                        <a:rPr lang="en-US" sz="1800" kern="1200" dirty="0" smtClean="0">
                          <a:solidFill>
                            <a:schemeClr val="dk1"/>
                          </a:solidFill>
                          <a:effectLst/>
                          <a:latin typeface="+mn-lt"/>
                          <a:ea typeface="+mn-ea"/>
                          <a:cs typeface="+mn-cs"/>
                        </a:rPr>
                        <a:t>This fee is charged by the franchisor when a transfer of ownership is desired.  This transfer requires prior approval by the franchisor.  The transfer fee is paid by the </a:t>
                      </a:r>
                      <a:endParaRPr lang="en-US" dirty="0"/>
                    </a:p>
                  </a:txBody>
                  <a:tcPr/>
                </a:tc>
              </a:tr>
              <a:tr h="118674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kern="1200" dirty="0" smtClean="0">
                          <a:solidFill>
                            <a:schemeClr val="dk1"/>
                          </a:solidFill>
                          <a:effectLst/>
                          <a:latin typeface="+mn-lt"/>
                          <a:ea typeface="+mn-ea"/>
                          <a:cs typeface="+mn-cs"/>
                        </a:rPr>
                        <a:t>Opening Costs</a:t>
                      </a:r>
                      <a:endParaRPr lang="en-US" sz="1800" kern="1200" dirty="0" smtClean="0">
                        <a:solidFill>
                          <a:schemeClr val="dk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800" kern="1200" dirty="0" smtClean="0">
                        <a:solidFill>
                          <a:schemeClr val="dk1"/>
                        </a:solidFill>
                        <a:effectLst/>
                        <a:latin typeface="+mn-lt"/>
                        <a:ea typeface="+mn-ea"/>
                        <a:cs typeface="+mn-cs"/>
                      </a:endParaRPr>
                    </a:p>
                  </a:txBody>
                  <a:tcPr/>
                </a:tc>
                <a:tc>
                  <a:txBody>
                    <a:bodyPr/>
                    <a:lstStyle/>
                    <a:p>
                      <a:r>
                        <a:rPr lang="en-US" sz="1800" kern="1200" dirty="0" smtClean="0">
                          <a:solidFill>
                            <a:schemeClr val="dk1"/>
                          </a:solidFill>
                          <a:effectLst/>
                          <a:latin typeface="+mn-lt"/>
                          <a:ea typeface="+mn-ea"/>
                          <a:cs typeface="+mn-cs"/>
                        </a:rPr>
                        <a:t>Costs incurred for the grand opening of the restaurant franchise are also payable by the franchisee.  A representative of the franchisor normally assists in the preopening and grand opening activities and the franchisee is expected to bear all related expenses. </a:t>
                      </a:r>
                      <a:endParaRPr lang="en-US" dirty="0"/>
                    </a:p>
                  </a:txBody>
                  <a:tcPr/>
                </a:tc>
              </a:tr>
              <a:tr h="89104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kern="1200" dirty="0" smtClean="0">
                          <a:solidFill>
                            <a:schemeClr val="dk1"/>
                          </a:solidFill>
                          <a:effectLst/>
                          <a:latin typeface="+mn-lt"/>
                          <a:ea typeface="+mn-ea"/>
                          <a:cs typeface="+mn-cs"/>
                        </a:rPr>
                        <a:t>Equipment Costs</a:t>
                      </a:r>
                      <a:endParaRPr lang="en-US" sz="1800" kern="1200" dirty="0" smtClean="0">
                        <a:solidFill>
                          <a:schemeClr val="dk1"/>
                        </a:solidFill>
                        <a:effectLst/>
                        <a:latin typeface="+mn-lt"/>
                        <a:ea typeface="+mn-ea"/>
                        <a:cs typeface="+mn-cs"/>
                      </a:endParaRPr>
                    </a:p>
                  </a:txBody>
                  <a:tcPr/>
                </a:tc>
                <a:tc>
                  <a:txBody>
                    <a:bodyPr/>
                    <a:lstStyle/>
                    <a:p>
                      <a:r>
                        <a:rPr lang="en-US" sz="1800" kern="1200" dirty="0" smtClean="0">
                          <a:solidFill>
                            <a:schemeClr val="dk1"/>
                          </a:solidFill>
                          <a:effectLst/>
                          <a:latin typeface="+mn-lt"/>
                          <a:ea typeface="+mn-ea"/>
                          <a:cs typeface="+mn-cs"/>
                        </a:rPr>
                        <a:t>Franchisors may require that equipment be purchased through their cooperative, approved vendor or through the franchisor. </a:t>
                      </a:r>
                      <a:endParaRPr lang="en-US" dirty="0"/>
                    </a:p>
                  </a:txBody>
                  <a:tcPr/>
                </a:tc>
              </a:tr>
              <a:tr h="91288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kern="1200" dirty="0" smtClean="0">
                          <a:solidFill>
                            <a:schemeClr val="dk1"/>
                          </a:solidFill>
                          <a:effectLst/>
                          <a:latin typeface="+mn-lt"/>
                          <a:ea typeface="+mn-ea"/>
                          <a:cs typeface="+mn-cs"/>
                        </a:rPr>
                        <a:t>Initial Investment</a:t>
                      </a:r>
                      <a:endParaRPr lang="en-US" sz="1800" kern="1200" dirty="0" smtClean="0">
                        <a:solidFill>
                          <a:schemeClr val="dk1"/>
                        </a:solidFill>
                        <a:effectLst/>
                        <a:latin typeface="+mn-lt"/>
                        <a:ea typeface="+mn-ea"/>
                        <a:cs typeface="+mn-cs"/>
                      </a:endParaRPr>
                    </a:p>
                  </a:txBody>
                  <a:tcPr/>
                </a:tc>
                <a:tc>
                  <a:txBody>
                    <a:bodyPr/>
                    <a:lstStyle/>
                    <a:p>
                      <a:r>
                        <a:rPr lang="en-US" sz="1800" kern="1200" dirty="0" smtClean="0">
                          <a:solidFill>
                            <a:schemeClr val="dk1"/>
                          </a:solidFill>
                          <a:effectLst/>
                          <a:latin typeface="+mn-lt"/>
                          <a:ea typeface="+mn-ea"/>
                          <a:cs typeface="+mn-cs"/>
                        </a:rPr>
                        <a:t>Two of the most common questions asked by franchisees are how much is the initial investment for the franchise and what are the estimated sales and financial projections. </a:t>
                      </a:r>
                      <a:endParaRPr lang="en-US" dirty="0"/>
                    </a:p>
                  </a:txBody>
                  <a:tcPr/>
                </a:tc>
              </a:tr>
            </a:tbl>
          </a:graphicData>
        </a:graphic>
      </p:graphicFrame>
    </p:spTree>
    <p:extLst>
      <p:ext uri="{BB962C8B-B14F-4D97-AF65-F5344CB8AC3E}">
        <p14:creationId xmlns:p14="http://schemas.microsoft.com/office/powerpoint/2010/main" val="41710114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Fees and Costs</a:t>
            </a:r>
            <a:endParaRPr lang="en-US" b="1"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893372194"/>
              </p:ext>
            </p:extLst>
          </p:nvPr>
        </p:nvGraphicFramePr>
        <p:xfrm>
          <a:off x="2971800" y="685800"/>
          <a:ext cx="5867400" cy="5760720"/>
        </p:xfrm>
        <a:graphic>
          <a:graphicData uri="http://schemas.openxmlformats.org/drawingml/2006/table">
            <a:tbl>
              <a:tblPr firstRow="1" lastRow="1" bandRow="1">
                <a:tableStyleId>{5C22544A-7EE6-4342-B048-85BDC9FD1C3A}</a:tableStyleId>
              </a:tblPr>
              <a:tblGrid>
                <a:gridCol w="3886200"/>
                <a:gridCol w="1981200"/>
              </a:tblGrid>
              <a:tr h="370840">
                <a:tc>
                  <a:txBody>
                    <a:bodyPr/>
                    <a:lstStyle/>
                    <a:p>
                      <a:r>
                        <a:rPr lang="en-US" sz="1800" b="1" i="0" kern="1200" dirty="0" smtClean="0">
                          <a:solidFill>
                            <a:schemeClr val="lt1"/>
                          </a:solidFill>
                          <a:effectLst/>
                          <a:latin typeface="+mn-lt"/>
                          <a:ea typeface="+mn-ea"/>
                          <a:cs typeface="+mn-cs"/>
                        </a:rPr>
                        <a:t>Items</a:t>
                      </a:r>
                      <a:endParaRPr lang="en-US" i="0" dirty="0"/>
                    </a:p>
                  </a:txBody>
                  <a:tcPr anchor="ctr">
                    <a:lnT w="12700" cap="flat" cmpd="sng" algn="ctr">
                      <a:solidFill>
                        <a:schemeClr val="tx1"/>
                      </a:solidFill>
                      <a:prstDash val="solid"/>
                      <a:round/>
                      <a:headEnd type="none" w="med" len="med"/>
                      <a:tailEnd type="none" w="med" len="med"/>
                    </a:lnT>
                  </a:tcPr>
                </a:tc>
                <a:tc>
                  <a:txBody>
                    <a:bodyPr/>
                    <a:lstStyle/>
                    <a:p>
                      <a:r>
                        <a:rPr lang="en-US" sz="1800" b="1" i="0" kern="1200" dirty="0" smtClean="0">
                          <a:solidFill>
                            <a:schemeClr val="lt1"/>
                          </a:solidFill>
                          <a:effectLst/>
                          <a:latin typeface="+mn-lt"/>
                          <a:ea typeface="+mn-ea"/>
                          <a:cs typeface="+mn-cs"/>
                        </a:rPr>
                        <a:t>Estimated Costs</a:t>
                      </a:r>
                      <a:endParaRPr lang="en-US" i="0" dirty="0"/>
                    </a:p>
                  </a:txBody>
                  <a:tcPr anchor="ctr">
                    <a:lnT w="12700" cap="flat" cmpd="sng" algn="ctr">
                      <a:solidFill>
                        <a:schemeClr val="tx1"/>
                      </a:solidFill>
                      <a:prstDash val="solid"/>
                      <a:round/>
                      <a:headEnd type="none" w="med" len="med"/>
                      <a:tailEnd type="none" w="med" len="med"/>
                    </a:lnT>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dk1"/>
                          </a:solidFill>
                          <a:effectLst/>
                          <a:latin typeface="+mn-lt"/>
                          <a:ea typeface="+mn-ea"/>
                          <a:cs typeface="+mn-cs"/>
                        </a:rPr>
                        <a:t>initial franchise fee</a:t>
                      </a:r>
                    </a:p>
                  </a:txBody>
                  <a:tcPr anchor="ctr"/>
                </a:tc>
                <a:tc>
                  <a:txBody>
                    <a:bodyPr/>
                    <a:lstStyle/>
                    <a:p>
                      <a:r>
                        <a:rPr lang="en-US" sz="1600" dirty="0" smtClean="0"/>
                        <a:t>$20,000</a:t>
                      </a:r>
                      <a:endParaRPr lang="en-US" sz="1600" dirty="0"/>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dk1"/>
                          </a:solidFill>
                          <a:effectLst/>
                          <a:latin typeface="+mn-lt"/>
                          <a:ea typeface="+mn-ea"/>
                          <a:cs typeface="+mn-cs"/>
                        </a:rPr>
                        <a:t>travel and lodging expenses during  training </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$5,000-$10,000</a:t>
                      </a:r>
                      <a:endParaRPr lang="en-US" sz="1600" dirty="0"/>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dk1"/>
                          </a:solidFill>
                          <a:effectLst/>
                          <a:latin typeface="+mn-lt"/>
                          <a:ea typeface="+mn-ea"/>
                          <a:cs typeface="+mn-cs"/>
                        </a:rPr>
                        <a:t>deposits for utilities,  business licenses and sales tax</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$500-$10,000</a:t>
                      </a:r>
                      <a:endParaRPr lang="en-US" sz="1600" dirty="0"/>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dk1"/>
                          </a:solidFill>
                          <a:effectLst/>
                          <a:latin typeface="+mn-lt"/>
                          <a:ea typeface="+mn-ea"/>
                          <a:cs typeface="+mn-cs"/>
                        </a:rPr>
                        <a:t>insurance, security deposits,  and other prepaid expenses</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$3,000-$5,000</a:t>
                      </a:r>
                      <a:endParaRPr lang="en-US" sz="1600" dirty="0"/>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dk1"/>
                          </a:solidFill>
                          <a:effectLst/>
                          <a:latin typeface="+mn-lt"/>
                          <a:ea typeface="+mn-ea"/>
                          <a:cs typeface="+mn-cs"/>
                        </a:rPr>
                        <a:t>initial inventory required for operation (food and supplies)</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$10,000</a:t>
                      </a:r>
                      <a:endParaRPr lang="en-US" sz="1600" dirty="0"/>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dk1"/>
                          </a:solidFill>
                          <a:effectLst/>
                          <a:latin typeface="+mn-lt"/>
                          <a:ea typeface="+mn-ea"/>
                          <a:cs typeface="+mn-cs"/>
                        </a:rPr>
                        <a:t>costs for labor (crew and management) food, and training </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$10,000</a:t>
                      </a:r>
                      <a:endParaRPr lang="en-US" sz="1600" dirty="0"/>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dk1"/>
                          </a:solidFill>
                          <a:effectLst/>
                          <a:latin typeface="+mn-lt"/>
                          <a:ea typeface="+mn-ea"/>
                          <a:cs typeface="+mn-cs"/>
                        </a:rPr>
                        <a:t>uniforms</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$3,000</a:t>
                      </a:r>
                      <a:endParaRPr lang="en-US" sz="1600" dirty="0"/>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dk1"/>
                          </a:solidFill>
                          <a:effectLst/>
                          <a:latin typeface="+mn-lt"/>
                          <a:ea typeface="+mn-ea"/>
                          <a:cs typeface="+mn-cs"/>
                        </a:rPr>
                        <a:t>professional fees</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$10,000</a:t>
                      </a:r>
                      <a:endParaRPr lang="en-US" sz="1600" dirty="0"/>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dk1"/>
                          </a:solidFill>
                          <a:effectLst/>
                          <a:latin typeface="+mn-lt"/>
                          <a:ea typeface="+mn-ea"/>
                          <a:cs typeface="+mn-cs"/>
                        </a:rPr>
                        <a:t>advertising (grand opening)</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$5,000-$10,000</a:t>
                      </a:r>
                      <a:endParaRPr lang="en-US" sz="1600" dirty="0"/>
                    </a:p>
                  </a:txBody>
                  <a:tcPr anchor="ctr"/>
                </a:tc>
              </a:tr>
              <a:tr h="370840">
                <a:tc>
                  <a:txBody>
                    <a:bodyPr/>
                    <a:lstStyle/>
                    <a:p>
                      <a:r>
                        <a:rPr lang="en-US" sz="1600" kern="1200" dirty="0" smtClean="0">
                          <a:solidFill>
                            <a:schemeClr val="dk1"/>
                          </a:solidFill>
                          <a:effectLst/>
                          <a:latin typeface="+mn-lt"/>
                          <a:ea typeface="+mn-ea"/>
                          <a:cs typeface="+mn-cs"/>
                        </a:rPr>
                        <a:t>miscellaneous expenses </a:t>
                      </a:r>
                      <a:endParaRPr lang="en-US" sz="16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$3,000</a:t>
                      </a:r>
                    </a:p>
                  </a:txBody>
                  <a:tcPr anchor="ctr"/>
                </a:tc>
              </a:tr>
              <a:tr h="370840">
                <a:tc>
                  <a:txBody>
                    <a:bodyPr/>
                    <a:lstStyle/>
                    <a:p>
                      <a:r>
                        <a:rPr lang="en-US" sz="1800" b="1" kern="1200" dirty="0" smtClean="0">
                          <a:solidFill>
                            <a:schemeClr val="bg1"/>
                          </a:solidFill>
                          <a:effectLst/>
                          <a:latin typeface="+mn-lt"/>
                          <a:ea typeface="+mn-ea"/>
                          <a:cs typeface="+mn-cs"/>
                        </a:rPr>
                        <a:t>TOTAL ESTIMATED PRE-OPENING COSTS </a:t>
                      </a:r>
                      <a:endParaRPr lang="en-US" sz="1600" dirty="0">
                        <a:solidFill>
                          <a:schemeClr val="bg1"/>
                        </a:solidFill>
                      </a:endParaRPr>
                    </a:p>
                  </a:txBody>
                  <a:tcPr anchor="ctr">
                    <a:lnB w="12700" cap="flat" cmpd="sng" algn="ctr">
                      <a:solidFill>
                        <a:schemeClr val="tx1"/>
                      </a:solidFill>
                      <a:prstDash val="solid"/>
                      <a:round/>
                      <a:headEnd type="none" w="med" len="med"/>
                      <a:tailEnd type="none" w="med" len="med"/>
                    </a:lnB>
                  </a:tcPr>
                </a:tc>
                <a:tc>
                  <a:txBody>
                    <a:bodyPr/>
                    <a:lstStyle/>
                    <a:p>
                      <a:r>
                        <a:rPr lang="en-US" sz="1800" b="1" kern="1200" dirty="0" smtClean="0">
                          <a:solidFill>
                            <a:schemeClr val="bg1"/>
                          </a:solidFill>
                          <a:effectLst/>
                          <a:latin typeface="+mn-lt"/>
                          <a:ea typeface="+mn-ea"/>
                          <a:cs typeface="+mn-cs"/>
                        </a:rPr>
                        <a:t>$69,500-$91,000</a:t>
                      </a:r>
                      <a:endParaRPr lang="en-US" sz="1600" dirty="0">
                        <a:solidFill>
                          <a:schemeClr val="bg1"/>
                        </a:solidFill>
                      </a:endParaRPr>
                    </a:p>
                  </a:txBody>
                  <a:tcPr anchor="ctr">
                    <a:lnB w="12700" cap="flat" cmpd="sng" algn="ctr">
                      <a:solidFill>
                        <a:schemeClr val="tx1"/>
                      </a:solidFill>
                      <a:prstDash val="solid"/>
                      <a:round/>
                      <a:headEnd type="none" w="med" len="med"/>
                      <a:tailEnd type="none" w="med" len="med"/>
                    </a:lnB>
                  </a:tcPr>
                </a:tc>
              </a:tr>
            </a:tbl>
          </a:graphicData>
        </a:graphic>
      </p:graphicFrame>
      <p:sp>
        <p:nvSpPr>
          <p:cNvPr id="4" name="Text Placeholder 3"/>
          <p:cNvSpPr>
            <a:spLocks noGrp="1"/>
          </p:cNvSpPr>
          <p:nvPr>
            <p:ph type="body" sz="half" idx="2"/>
          </p:nvPr>
        </p:nvSpPr>
        <p:spPr/>
        <p:txBody>
          <a:bodyPr>
            <a:normAutofit lnSpcReduction="10000"/>
          </a:bodyPr>
          <a:lstStyle/>
          <a:p>
            <a:endParaRPr lang="en-US" b="1" dirty="0" smtClean="0"/>
          </a:p>
          <a:p>
            <a:endParaRPr lang="en-US" b="1" dirty="0"/>
          </a:p>
          <a:p>
            <a:endParaRPr lang="en-US" b="1" dirty="0" smtClean="0"/>
          </a:p>
          <a:p>
            <a:endParaRPr lang="en-US" b="1" dirty="0"/>
          </a:p>
          <a:p>
            <a:endParaRPr lang="en-US" b="1" dirty="0" smtClean="0"/>
          </a:p>
          <a:p>
            <a:endParaRPr lang="en-US" b="1" dirty="0"/>
          </a:p>
          <a:p>
            <a:endParaRPr lang="en-US" b="1" dirty="0" smtClean="0"/>
          </a:p>
          <a:p>
            <a:endParaRPr lang="en-US" b="1" dirty="0"/>
          </a:p>
          <a:p>
            <a:endParaRPr lang="en-US" b="1" dirty="0" smtClean="0"/>
          </a:p>
          <a:p>
            <a:endParaRPr lang="en-US" b="1" dirty="0"/>
          </a:p>
          <a:p>
            <a:endParaRPr lang="en-US" b="1" dirty="0" smtClean="0"/>
          </a:p>
          <a:p>
            <a:endParaRPr lang="en-US" b="1" dirty="0"/>
          </a:p>
          <a:p>
            <a:endParaRPr lang="en-US" b="1" dirty="0" smtClean="0"/>
          </a:p>
          <a:p>
            <a:endParaRPr lang="en-US" b="1" dirty="0" smtClean="0"/>
          </a:p>
          <a:p>
            <a:endParaRPr lang="en-US" b="1" dirty="0"/>
          </a:p>
          <a:p>
            <a:pPr algn="r"/>
            <a:r>
              <a:rPr lang="en-US" i="1" dirty="0" smtClean="0"/>
              <a:t>Table </a:t>
            </a:r>
            <a:r>
              <a:rPr lang="en-US" i="1" dirty="0"/>
              <a:t>8.4 Estimated Pre-Opening Costs for a Franchise Restaurant</a:t>
            </a:r>
          </a:p>
          <a:p>
            <a:endParaRPr lang="en-US" dirty="0"/>
          </a:p>
        </p:txBody>
      </p:sp>
    </p:spTree>
    <p:extLst>
      <p:ext uri="{BB962C8B-B14F-4D97-AF65-F5344CB8AC3E}">
        <p14:creationId xmlns:p14="http://schemas.microsoft.com/office/powerpoint/2010/main" val="9064175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457200" y="533400"/>
            <a:ext cx="8229600" cy="990600"/>
          </a:xfrm>
          <a:prstGeom prst="rect">
            <a:avLst/>
          </a:prstGeom>
        </p:spPr>
        <p:txBody>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en-US" b="1" dirty="0" smtClean="0"/>
              <a:t>Theories of Franchising</a:t>
            </a:r>
            <a:endParaRPr lang="en-US" b="1" dirty="0"/>
          </a:p>
        </p:txBody>
      </p:sp>
      <p:graphicFrame>
        <p:nvGraphicFramePr>
          <p:cNvPr id="5" name="Diagram 4"/>
          <p:cNvGraphicFramePr/>
          <p:nvPr>
            <p:extLst>
              <p:ext uri="{D42A27DB-BD31-4B8C-83A1-F6EECF244321}">
                <p14:modId xmlns:p14="http://schemas.microsoft.com/office/powerpoint/2010/main" val="1152903612"/>
              </p:ext>
            </p:extLst>
          </p:nvPr>
        </p:nvGraphicFramePr>
        <p:xfrm>
          <a:off x="762000" y="1676400"/>
          <a:ext cx="8077200" cy="48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10068018"/>
      </p:ext>
    </p:extLst>
  </p:cSld>
  <p:clrMapOvr>
    <a:masterClrMapping/>
  </p:clrMapOvr>
  <p:timing>
    <p:tnLst>
      <p:par>
        <p:cTn xmlns:p14="http://schemas.microsoft.com/office/powerpoint/2010/mai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Example Costs</a:t>
            </a:r>
            <a:endParaRPr lang="en-US" b="1"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425810476"/>
              </p:ext>
            </p:extLst>
          </p:nvPr>
        </p:nvGraphicFramePr>
        <p:xfrm>
          <a:off x="2971800" y="990600"/>
          <a:ext cx="5943600" cy="5334000"/>
        </p:xfrm>
        <a:graphic>
          <a:graphicData uri="http://schemas.openxmlformats.org/drawingml/2006/table">
            <a:tbl>
              <a:tblPr firstRow="1" bandRow="1">
                <a:effectLst>
                  <a:outerShdw blurRad="50800" dist="38100" dir="10800000" algn="r" rotWithShape="0">
                    <a:prstClr val="black">
                      <a:alpha val="40000"/>
                    </a:prstClr>
                  </a:outerShdw>
                </a:effectLst>
                <a:tableStyleId>{5C22544A-7EE6-4342-B048-85BDC9FD1C3A}</a:tableStyleId>
              </a:tblPr>
              <a:tblGrid>
                <a:gridCol w="1524000"/>
                <a:gridCol w="1295400"/>
                <a:gridCol w="3124200"/>
              </a:tblGrid>
              <a:tr h="616557">
                <a:tc>
                  <a:txBody>
                    <a:bodyPr/>
                    <a:lstStyle/>
                    <a:p>
                      <a:pPr marL="0" marR="0">
                        <a:lnSpc>
                          <a:spcPct val="115000"/>
                        </a:lnSpc>
                        <a:spcBef>
                          <a:spcPts val="0"/>
                        </a:spcBef>
                        <a:spcAft>
                          <a:spcPts val="1000"/>
                        </a:spcAft>
                      </a:pPr>
                      <a:r>
                        <a:rPr lang="en-US" sz="1600" dirty="0" smtClean="0"/>
                        <a:t>Restaurant </a:t>
                      </a:r>
                      <a:endParaRPr lang="en-US" sz="1600" dirty="0"/>
                    </a:p>
                  </a:txBody>
                  <a:tcPr marL="68580" marR="68580" marT="0" marB="0" anchor="ctr"/>
                </a:tc>
                <a:tc>
                  <a:txBody>
                    <a:bodyPr/>
                    <a:lstStyle/>
                    <a:p>
                      <a:pPr marL="0" marR="0">
                        <a:lnSpc>
                          <a:spcPct val="115000"/>
                        </a:lnSpc>
                        <a:spcBef>
                          <a:spcPts val="0"/>
                        </a:spcBef>
                        <a:spcAft>
                          <a:spcPts val="1000"/>
                        </a:spcAft>
                      </a:pPr>
                      <a:r>
                        <a:rPr lang="en-US" sz="1600" dirty="0" smtClean="0"/>
                        <a:t>Franchise </a:t>
                      </a:r>
                      <a:r>
                        <a:rPr lang="en-US" sz="1600" dirty="0"/>
                        <a:t>Fees</a:t>
                      </a:r>
                    </a:p>
                  </a:txBody>
                  <a:tcPr marL="68580" marR="68580" marT="0" marB="0" anchor="ctr"/>
                </a:tc>
                <a:tc>
                  <a:txBody>
                    <a:bodyPr/>
                    <a:lstStyle/>
                    <a:p>
                      <a:pPr marL="0" marR="0">
                        <a:lnSpc>
                          <a:spcPct val="115000"/>
                        </a:lnSpc>
                        <a:spcBef>
                          <a:spcPts val="0"/>
                        </a:spcBef>
                        <a:spcAft>
                          <a:spcPts val="1000"/>
                        </a:spcAft>
                      </a:pPr>
                      <a:r>
                        <a:rPr lang="en-US" sz="1600" dirty="0" smtClean="0"/>
                        <a:t>Royalty </a:t>
                      </a:r>
                      <a:r>
                        <a:rPr lang="en-US" sz="1600" dirty="0"/>
                        <a:t>Fees</a:t>
                      </a:r>
                    </a:p>
                  </a:txBody>
                  <a:tcPr marL="68580" marR="68580" marT="0" marB="0" anchor="ctr"/>
                </a:tc>
              </a:tr>
              <a:tr h="388699">
                <a:tc>
                  <a:txBody>
                    <a:bodyPr/>
                    <a:lstStyle/>
                    <a:p>
                      <a:pPr marL="0" marR="0">
                        <a:lnSpc>
                          <a:spcPct val="115000"/>
                        </a:lnSpc>
                        <a:spcBef>
                          <a:spcPts val="0"/>
                        </a:spcBef>
                        <a:spcAft>
                          <a:spcPts val="1000"/>
                        </a:spcAft>
                      </a:pPr>
                      <a:r>
                        <a:rPr lang="en-US" sz="1600" dirty="0"/>
                        <a:t>Subway</a:t>
                      </a:r>
                    </a:p>
                  </a:txBody>
                  <a:tcPr marL="68580" marR="68580" marT="0" marB="0" anchor="ctr"/>
                </a:tc>
                <a:tc>
                  <a:txBody>
                    <a:bodyPr/>
                    <a:lstStyle/>
                    <a:p>
                      <a:pPr marL="0" marR="0" algn="ctr">
                        <a:lnSpc>
                          <a:spcPct val="115000"/>
                        </a:lnSpc>
                        <a:spcBef>
                          <a:spcPts val="0"/>
                        </a:spcBef>
                        <a:spcAft>
                          <a:spcPts val="1000"/>
                        </a:spcAft>
                      </a:pPr>
                      <a:r>
                        <a:rPr lang="en-US" sz="1600" dirty="0"/>
                        <a:t>$15,000.00</a:t>
                      </a:r>
                    </a:p>
                  </a:txBody>
                  <a:tcPr marL="68580" marR="68580" marT="0" marB="0" anchor="ctr"/>
                </a:tc>
                <a:tc>
                  <a:txBody>
                    <a:bodyPr/>
                    <a:lstStyle/>
                    <a:p>
                      <a:pPr marL="0" marR="0">
                        <a:lnSpc>
                          <a:spcPct val="115000"/>
                        </a:lnSpc>
                        <a:spcBef>
                          <a:spcPts val="0"/>
                        </a:spcBef>
                        <a:spcAft>
                          <a:spcPts val="1000"/>
                        </a:spcAft>
                      </a:pPr>
                      <a:r>
                        <a:rPr lang="en-US" sz="1600" dirty="0"/>
                        <a:t>8% weekly gross sales</a:t>
                      </a:r>
                    </a:p>
                  </a:txBody>
                  <a:tcPr marL="68580" marR="68580" marT="0" marB="0" anchor="ctr"/>
                </a:tc>
              </a:tr>
              <a:tr h="335085">
                <a:tc>
                  <a:txBody>
                    <a:bodyPr/>
                    <a:lstStyle/>
                    <a:p>
                      <a:pPr marL="0" marR="0">
                        <a:lnSpc>
                          <a:spcPct val="115000"/>
                        </a:lnSpc>
                        <a:spcBef>
                          <a:spcPts val="0"/>
                        </a:spcBef>
                        <a:spcAft>
                          <a:spcPts val="1000"/>
                        </a:spcAft>
                      </a:pPr>
                      <a:r>
                        <a:rPr lang="en-US" sz="1600" dirty="0"/>
                        <a:t>McDonalds</a:t>
                      </a:r>
                    </a:p>
                  </a:txBody>
                  <a:tcPr marL="68580" marR="68580" marT="0" marB="0" anchor="ctr"/>
                </a:tc>
                <a:tc>
                  <a:txBody>
                    <a:bodyPr/>
                    <a:lstStyle/>
                    <a:p>
                      <a:pPr marL="0" marR="0" algn="ctr">
                        <a:lnSpc>
                          <a:spcPct val="115000"/>
                        </a:lnSpc>
                        <a:spcBef>
                          <a:spcPts val="0"/>
                        </a:spcBef>
                        <a:spcAft>
                          <a:spcPts val="1000"/>
                        </a:spcAft>
                      </a:pPr>
                      <a:r>
                        <a:rPr lang="en-US" sz="1600" dirty="0"/>
                        <a:t>$45,000.00</a:t>
                      </a:r>
                    </a:p>
                  </a:txBody>
                  <a:tcPr marL="68580" marR="68580" marT="0" marB="0" anchor="ctr"/>
                </a:tc>
                <a:tc>
                  <a:txBody>
                    <a:bodyPr/>
                    <a:lstStyle/>
                    <a:p>
                      <a:pPr marL="0" marR="0">
                        <a:lnSpc>
                          <a:spcPct val="115000"/>
                        </a:lnSpc>
                        <a:spcBef>
                          <a:spcPts val="0"/>
                        </a:spcBef>
                        <a:spcAft>
                          <a:spcPts val="1000"/>
                        </a:spcAft>
                      </a:pPr>
                      <a:r>
                        <a:rPr lang="en-US" sz="1600" dirty="0"/>
                        <a:t>4% monthly gross sales</a:t>
                      </a:r>
                    </a:p>
                  </a:txBody>
                  <a:tcPr marL="68580" marR="68580" marT="0" marB="0" anchor="ctr"/>
                </a:tc>
              </a:tr>
              <a:tr h="308279">
                <a:tc>
                  <a:txBody>
                    <a:bodyPr/>
                    <a:lstStyle/>
                    <a:p>
                      <a:pPr marL="0" marR="0">
                        <a:lnSpc>
                          <a:spcPct val="115000"/>
                        </a:lnSpc>
                        <a:spcBef>
                          <a:spcPts val="0"/>
                        </a:spcBef>
                        <a:spcAft>
                          <a:spcPts val="1000"/>
                        </a:spcAft>
                      </a:pPr>
                      <a:r>
                        <a:rPr lang="en-US" sz="1600" dirty="0"/>
                        <a:t>KFC</a:t>
                      </a:r>
                    </a:p>
                  </a:txBody>
                  <a:tcPr marL="68580" marR="68580" marT="0" marB="0" anchor="ctr"/>
                </a:tc>
                <a:tc>
                  <a:txBody>
                    <a:bodyPr/>
                    <a:lstStyle/>
                    <a:p>
                      <a:pPr marL="0" marR="0" algn="ctr">
                        <a:lnSpc>
                          <a:spcPct val="115000"/>
                        </a:lnSpc>
                        <a:spcBef>
                          <a:spcPts val="0"/>
                        </a:spcBef>
                        <a:spcAft>
                          <a:spcPts val="1000"/>
                        </a:spcAft>
                      </a:pPr>
                      <a:r>
                        <a:rPr lang="en-US" sz="1600" dirty="0"/>
                        <a:t>$45,000.00</a:t>
                      </a:r>
                    </a:p>
                  </a:txBody>
                  <a:tcPr marL="68580" marR="68580" marT="0" marB="0" anchor="ctr"/>
                </a:tc>
                <a:tc>
                  <a:txBody>
                    <a:bodyPr/>
                    <a:lstStyle/>
                    <a:p>
                      <a:pPr marL="0" marR="0">
                        <a:lnSpc>
                          <a:spcPct val="115000"/>
                        </a:lnSpc>
                        <a:spcBef>
                          <a:spcPts val="0"/>
                        </a:spcBef>
                        <a:spcAft>
                          <a:spcPts val="1000"/>
                        </a:spcAft>
                      </a:pPr>
                      <a:r>
                        <a:rPr lang="en-US" sz="1600" dirty="0"/>
                        <a:t>5% monthly gross sales</a:t>
                      </a:r>
                    </a:p>
                  </a:txBody>
                  <a:tcPr marL="68580" marR="68580" marT="0" marB="0" anchor="ctr"/>
                </a:tc>
              </a:tr>
              <a:tr h="308279">
                <a:tc>
                  <a:txBody>
                    <a:bodyPr/>
                    <a:lstStyle/>
                    <a:p>
                      <a:pPr marL="0" marR="0">
                        <a:lnSpc>
                          <a:spcPct val="115000"/>
                        </a:lnSpc>
                        <a:spcBef>
                          <a:spcPts val="0"/>
                        </a:spcBef>
                        <a:spcAft>
                          <a:spcPts val="1000"/>
                        </a:spcAft>
                      </a:pPr>
                      <a:r>
                        <a:rPr lang="en-US" sz="1600"/>
                        <a:t>Papa Johns</a:t>
                      </a:r>
                    </a:p>
                  </a:txBody>
                  <a:tcPr marL="68580" marR="68580" marT="0" marB="0" anchor="ctr"/>
                </a:tc>
                <a:tc>
                  <a:txBody>
                    <a:bodyPr/>
                    <a:lstStyle/>
                    <a:p>
                      <a:pPr marL="0" marR="0" algn="ctr">
                        <a:lnSpc>
                          <a:spcPct val="115000"/>
                        </a:lnSpc>
                        <a:spcBef>
                          <a:spcPts val="0"/>
                        </a:spcBef>
                        <a:spcAft>
                          <a:spcPts val="1000"/>
                        </a:spcAft>
                      </a:pPr>
                      <a:r>
                        <a:rPr lang="en-US" sz="1600" dirty="0"/>
                        <a:t>$25,000.00</a:t>
                      </a:r>
                    </a:p>
                  </a:txBody>
                  <a:tcPr marL="68580" marR="68580" marT="0" marB="0" anchor="ctr"/>
                </a:tc>
                <a:tc>
                  <a:txBody>
                    <a:bodyPr/>
                    <a:lstStyle/>
                    <a:p>
                      <a:pPr marL="0" marR="0">
                        <a:lnSpc>
                          <a:spcPct val="115000"/>
                        </a:lnSpc>
                        <a:spcBef>
                          <a:spcPts val="0"/>
                        </a:spcBef>
                        <a:spcAft>
                          <a:spcPts val="1000"/>
                        </a:spcAft>
                      </a:pPr>
                      <a:r>
                        <a:rPr lang="en-US" sz="1600" dirty="0"/>
                        <a:t>5% monthly net sales</a:t>
                      </a:r>
                    </a:p>
                  </a:txBody>
                  <a:tcPr marL="68580" marR="68580" marT="0" marB="0" anchor="ctr"/>
                </a:tc>
              </a:tr>
              <a:tr h="335085">
                <a:tc>
                  <a:txBody>
                    <a:bodyPr/>
                    <a:lstStyle/>
                    <a:p>
                      <a:pPr marL="0" marR="0">
                        <a:lnSpc>
                          <a:spcPct val="115000"/>
                        </a:lnSpc>
                        <a:spcBef>
                          <a:spcPts val="0"/>
                        </a:spcBef>
                        <a:spcAft>
                          <a:spcPts val="1000"/>
                        </a:spcAft>
                      </a:pPr>
                      <a:r>
                        <a:rPr lang="en-US" sz="1600"/>
                        <a:t>Jack in the Box</a:t>
                      </a:r>
                    </a:p>
                  </a:txBody>
                  <a:tcPr marL="68580" marR="68580" marT="0" marB="0" anchor="ctr"/>
                </a:tc>
                <a:tc>
                  <a:txBody>
                    <a:bodyPr/>
                    <a:lstStyle/>
                    <a:p>
                      <a:pPr marL="0" marR="0" algn="ctr">
                        <a:lnSpc>
                          <a:spcPct val="115000"/>
                        </a:lnSpc>
                        <a:spcBef>
                          <a:spcPts val="0"/>
                        </a:spcBef>
                        <a:spcAft>
                          <a:spcPts val="1000"/>
                        </a:spcAft>
                      </a:pPr>
                      <a:r>
                        <a:rPr lang="en-US" sz="1600" dirty="0"/>
                        <a:t>$50,000.00</a:t>
                      </a:r>
                    </a:p>
                  </a:txBody>
                  <a:tcPr marL="68580" marR="68580" marT="0" marB="0" anchor="ctr"/>
                </a:tc>
                <a:tc>
                  <a:txBody>
                    <a:bodyPr/>
                    <a:lstStyle/>
                    <a:p>
                      <a:pPr marL="0" marR="0">
                        <a:lnSpc>
                          <a:spcPct val="115000"/>
                        </a:lnSpc>
                        <a:spcBef>
                          <a:spcPts val="0"/>
                        </a:spcBef>
                        <a:spcAft>
                          <a:spcPts val="1000"/>
                        </a:spcAft>
                      </a:pPr>
                      <a:r>
                        <a:rPr lang="en-US" sz="1600" dirty="0"/>
                        <a:t>5% gross sales</a:t>
                      </a:r>
                    </a:p>
                  </a:txBody>
                  <a:tcPr marL="68580" marR="68580" marT="0" marB="0" anchor="ctr"/>
                </a:tc>
              </a:tr>
              <a:tr h="308279">
                <a:tc>
                  <a:txBody>
                    <a:bodyPr/>
                    <a:lstStyle/>
                    <a:p>
                      <a:pPr marL="0" marR="0">
                        <a:lnSpc>
                          <a:spcPct val="115000"/>
                        </a:lnSpc>
                        <a:spcBef>
                          <a:spcPts val="0"/>
                        </a:spcBef>
                        <a:spcAft>
                          <a:spcPts val="1000"/>
                        </a:spcAft>
                      </a:pPr>
                      <a:r>
                        <a:rPr lang="en-US" sz="1600" dirty="0" err="1"/>
                        <a:t>Popeyes</a:t>
                      </a:r>
                      <a:endParaRPr lang="en-US" sz="1600" dirty="0"/>
                    </a:p>
                  </a:txBody>
                  <a:tcPr marL="68580" marR="68580" marT="0" marB="0" anchor="ctr"/>
                </a:tc>
                <a:tc>
                  <a:txBody>
                    <a:bodyPr/>
                    <a:lstStyle/>
                    <a:p>
                      <a:pPr marL="0" marR="0" algn="ctr">
                        <a:lnSpc>
                          <a:spcPct val="115000"/>
                        </a:lnSpc>
                        <a:spcBef>
                          <a:spcPts val="0"/>
                        </a:spcBef>
                        <a:spcAft>
                          <a:spcPts val="1000"/>
                        </a:spcAft>
                      </a:pPr>
                      <a:r>
                        <a:rPr lang="en-US" sz="1600" dirty="0"/>
                        <a:t>$35,000.00</a:t>
                      </a:r>
                    </a:p>
                  </a:txBody>
                  <a:tcPr marL="68580" marR="68580" marT="0" marB="0" anchor="ctr"/>
                </a:tc>
                <a:tc>
                  <a:txBody>
                    <a:bodyPr/>
                    <a:lstStyle/>
                    <a:p>
                      <a:pPr marL="0" marR="0">
                        <a:lnSpc>
                          <a:spcPct val="115000"/>
                        </a:lnSpc>
                        <a:spcBef>
                          <a:spcPts val="0"/>
                        </a:spcBef>
                        <a:spcAft>
                          <a:spcPts val="1000"/>
                        </a:spcAft>
                      </a:pPr>
                      <a:r>
                        <a:rPr lang="en-US" sz="1600" dirty="0"/>
                        <a:t>5% gross sales</a:t>
                      </a:r>
                    </a:p>
                  </a:txBody>
                  <a:tcPr marL="68580" marR="68580" marT="0" marB="0" anchor="ctr"/>
                </a:tc>
              </a:tr>
              <a:tr h="335085">
                <a:tc>
                  <a:txBody>
                    <a:bodyPr/>
                    <a:lstStyle/>
                    <a:p>
                      <a:pPr marL="0" marR="0">
                        <a:lnSpc>
                          <a:spcPct val="115000"/>
                        </a:lnSpc>
                        <a:spcBef>
                          <a:spcPts val="0"/>
                        </a:spcBef>
                        <a:spcAft>
                          <a:spcPts val="1000"/>
                        </a:spcAft>
                      </a:pPr>
                      <a:r>
                        <a:rPr lang="en-US" sz="1600" dirty="0"/>
                        <a:t>Jimmy John's</a:t>
                      </a:r>
                    </a:p>
                  </a:txBody>
                  <a:tcPr marL="68580" marR="68580" marT="0" marB="0" anchor="ctr"/>
                </a:tc>
                <a:tc>
                  <a:txBody>
                    <a:bodyPr/>
                    <a:lstStyle/>
                    <a:p>
                      <a:pPr marL="0" marR="0" algn="ctr">
                        <a:lnSpc>
                          <a:spcPct val="115000"/>
                        </a:lnSpc>
                        <a:spcBef>
                          <a:spcPts val="0"/>
                        </a:spcBef>
                        <a:spcAft>
                          <a:spcPts val="1000"/>
                        </a:spcAft>
                      </a:pPr>
                      <a:r>
                        <a:rPr lang="en-US" sz="1600" dirty="0"/>
                        <a:t>$35,000.00</a:t>
                      </a:r>
                    </a:p>
                  </a:txBody>
                  <a:tcPr marL="68580" marR="68580" marT="0" marB="0" anchor="ctr"/>
                </a:tc>
                <a:tc>
                  <a:txBody>
                    <a:bodyPr/>
                    <a:lstStyle/>
                    <a:p>
                      <a:pPr marL="0" marR="0">
                        <a:lnSpc>
                          <a:spcPct val="115000"/>
                        </a:lnSpc>
                        <a:spcBef>
                          <a:spcPts val="0"/>
                        </a:spcBef>
                        <a:spcAft>
                          <a:spcPts val="1000"/>
                        </a:spcAft>
                      </a:pPr>
                      <a:r>
                        <a:rPr lang="en-US" sz="1600" dirty="0"/>
                        <a:t>6% weekly</a:t>
                      </a:r>
                    </a:p>
                  </a:txBody>
                  <a:tcPr marL="68580" marR="68580" marT="0" marB="0" anchor="ctr"/>
                </a:tc>
              </a:tr>
              <a:tr h="335085">
                <a:tc>
                  <a:txBody>
                    <a:bodyPr/>
                    <a:lstStyle/>
                    <a:p>
                      <a:pPr marL="0" marR="0">
                        <a:lnSpc>
                          <a:spcPct val="115000"/>
                        </a:lnSpc>
                        <a:spcBef>
                          <a:spcPts val="0"/>
                        </a:spcBef>
                        <a:spcAft>
                          <a:spcPts val="1000"/>
                        </a:spcAft>
                      </a:pPr>
                      <a:r>
                        <a:rPr lang="en-US" sz="1600" dirty="0"/>
                        <a:t>Auntie Anne's</a:t>
                      </a:r>
                    </a:p>
                  </a:txBody>
                  <a:tcPr marL="68580" marR="68580" marT="0" marB="0" anchor="ctr"/>
                </a:tc>
                <a:tc>
                  <a:txBody>
                    <a:bodyPr/>
                    <a:lstStyle/>
                    <a:p>
                      <a:pPr marL="0" marR="0" algn="ctr">
                        <a:lnSpc>
                          <a:spcPct val="115000"/>
                        </a:lnSpc>
                        <a:spcBef>
                          <a:spcPts val="0"/>
                        </a:spcBef>
                        <a:spcAft>
                          <a:spcPts val="1000"/>
                        </a:spcAft>
                      </a:pPr>
                      <a:r>
                        <a:rPr lang="en-US" sz="1600" dirty="0"/>
                        <a:t>$30,000.00</a:t>
                      </a:r>
                    </a:p>
                  </a:txBody>
                  <a:tcPr marL="68580" marR="68580" marT="0" marB="0" anchor="ctr"/>
                </a:tc>
                <a:tc>
                  <a:txBody>
                    <a:bodyPr/>
                    <a:lstStyle/>
                    <a:p>
                      <a:pPr marL="0" marR="0">
                        <a:lnSpc>
                          <a:spcPct val="115000"/>
                        </a:lnSpc>
                        <a:spcBef>
                          <a:spcPts val="0"/>
                        </a:spcBef>
                        <a:spcAft>
                          <a:spcPts val="1000"/>
                        </a:spcAft>
                      </a:pPr>
                      <a:r>
                        <a:rPr lang="en-US" sz="1600" dirty="0"/>
                        <a:t>7%</a:t>
                      </a:r>
                    </a:p>
                  </a:txBody>
                  <a:tcPr marL="68580" marR="68580" marT="0" marB="0" anchor="ctr"/>
                </a:tc>
              </a:tr>
              <a:tr h="415506">
                <a:tc>
                  <a:txBody>
                    <a:bodyPr/>
                    <a:lstStyle/>
                    <a:p>
                      <a:pPr marL="0" marR="0">
                        <a:lnSpc>
                          <a:spcPct val="115000"/>
                        </a:lnSpc>
                        <a:spcBef>
                          <a:spcPts val="0"/>
                        </a:spcBef>
                        <a:spcAft>
                          <a:spcPts val="1000"/>
                        </a:spcAft>
                      </a:pPr>
                      <a:r>
                        <a:rPr lang="en-US" sz="1600" dirty="0"/>
                        <a:t>Jamba Juice</a:t>
                      </a:r>
                    </a:p>
                  </a:txBody>
                  <a:tcPr marL="68580" marR="68580" marT="0" marB="0" anchor="ctr"/>
                </a:tc>
                <a:tc>
                  <a:txBody>
                    <a:bodyPr/>
                    <a:lstStyle/>
                    <a:p>
                      <a:pPr marL="0" marR="0" algn="ctr">
                        <a:lnSpc>
                          <a:spcPct val="115000"/>
                        </a:lnSpc>
                        <a:spcBef>
                          <a:spcPts val="0"/>
                        </a:spcBef>
                        <a:spcAft>
                          <a:spcPts val="1000"/>
                        </a:spcAft>
                      </a:pPr>
                      <a:r>
                        <a:rPr lang="en-US" sz="1600" dirty="0"/>
                        <a:t>$25,000.00</a:t>
                      </a:r>
                    </a:p>
                  </a:txBody>
                  <a:tcPr marL="68580" marR="68580" marT="0" marB="0" anchor="ctr"/>
                </a:tc>
                <a:tc>
                  <a:txBody>
                    <a:bodyPr/>
                    <a:lstStyle/>
                    <a:p>
                      <a:pPr marL="0" marR="0">
                        <a:lnSpc>
                          <a:spcPct val="115000"/>
                        </a:lnSpc>
                        <a:spcBef>
                          <a:spcPts val="0"/>
                        </a:spcBef>
                        <a:spcAft>
                          <a:spcPts val="1000"/>
                        </a:spcAft>
                      </a:pPr>
                      <a:r>
                        <a:rPr lang="en-US" sz="1600" dirty="0"/>
                        <a:t>5.5% (4+stores) or 6%(3 or less)</a:t>
                      </a:r>
                    </a:p>
                  </a:txBody>
                  <a:tcPr marL="68580" marR="68580" marT="0" marB="0" anchor="ctr"/>
                </a:tc>
              </a:tr>
              <a:tr h="414947">
                <a:tc>
                  <a:txBody>
                    <a:bodyPr/>
                    <a:lstStyle/>
                    <a:p>
                      <a:pPr marL="0" marR="0">
                        <a:lnSpc>
                          <a:spcPct val="115000"/>
                        </a:lnSpc>
                        <a:spcBef>
                          <a:spcPts val="0"/>
                        </a:spcBef>
                        <a:spcAft>
                          <a:spcPts val="1000"/>
                        </a:spcAft>
                      </a:pPr>
                      <a:r>
                        <a:rPr lang="en-US" sz="1600" dirty="0"/>
                        <a:t>Hardee's</a:t>
                      </a:r>
                    </a:p>
                  </a:txBody>
                  <a:tcPr marL="68580" marR="68580" marT="0" marB="0" anchor="ctr"/>
                </a:tc>
                <a:tc>
                  <a:txBody>
                    <a:bodyPr/>
                    <a:lstStyle/>
                    <a:p>
                      <a:pPr marL="0" marR="0" algn="ctr">
                        <a:lnSpc>
                          <a:spcPct val="115000"/>
                        </a:lnSpc>
                        <a:spcBef>
                          <a:spcPts val="0"/>
                        </a:spcBef>
                        <a:spcAft>
                          <a:spcPts val="1000"/>
                        </a:spcAft>
                      </a:pPr>
                      <a:r>
                        <a:rPr lang="en-US" sz="1600" dirty="0"/>
                        <a:t>$25,000.00</a:t>
                      </a:r>
                    </a:p>
                  </a:txBody>
                  <a:tcPr marL="68580" marR="68580" marT="0" marB="0" anchor="ctr"/>
                </a:tc>
                <a:tc>
                  <a:txBody>
                    <a:bodyPr/>
                    <a:lstStyle/>
                    <a:p>
                      <a:pPr marL="0" marR="0">
                        <a:lnSpc>
                          <a:spcPct val="115000"/>
                        </a:lnSpc>
                        <a:spcBef>
                          <a:spcPts val="0"/>
                        </a:spcBef>
                        <a:spcAft>
                          <a:spcPts val="1000"/>
                        </a:spcAft>
                      </a:pPr>
                      <a:r>
                        <a:rPr lang="en-US" sz="1600" dirty="0"/>
                        <a:t>4% gross sales</a:t>
                      </a:r>
                    </a:p>
                  </a:txBody>
                  <a:tcPr marL="68580" marR="68580" marT="0" marB="0" anchor="ctr"/>
                </a:tc>
              </a:tr>
              <a:tr h="616557">
                <a:tc>
                  <a:txBody>
                    <a:bodyPr/>
                    <a:lstStyle/>
                    <a:p>
                      <a:pPr marL="0" marR="0">
                        <a:lnSpc>
                          <a:spcPct val="115000"/>
                        </a:lnSpc>
                        <a:spcBef>
                          <a:spcPts val="0"/>
                        </a:spcBef>
                        <a:spcAft>
                          <a:spcPts val="1000"/>
                        </a:spcAft>
                      </a:pPr>
                      <a:r>
                        <a:rPr lang="en-US" sz="1600" dirty="0"/>
                        <a:t>Church's Chicken</a:t>
                      </a:r>
                    </a:p>
                  </a:txBody>
                  <a:tcPr marL="68580" marR="68580" marT="0" marB="0" anchor="ctr"/>
                </a:tc>
                <a:tc>
                  <a:txBody>
                    <a:bodyPr/>
                    <a:lstStyle/>
                    <a:p>
                      <a:pPr marL="0" marR="0" algn="ctr">
                        <a:lnSpc>
                          <a:spcPct val="115000"/>
                        </a:lnSpc>
                        <a:spcBef>
                          <a:spcPts val="0"/>
                        </a:spcBef>
                        <a:spcAft>
                          <a:spcPts val="1000"/>
                        </a:spcAft>
                      </a:pPr>
                      <a:r>
                        <a:rPr lang="en-US" sz="1600" dirty="0"/>
                        <a:t>$15,000.00</a:t>
                      </a:r>
                    </a:p>
                  </a:txBody>
                  <a:tcPr marL="68580" marR="68580" marT="0" marB="0" anchor="ctr"/>
                </a:tc>
                <a:tc>
                  <a:txBody>
                    <a:bodyPr/>
                    <a:lstStyle/>
                    <a:p>
                      <a:pPr marL="0" marR="0">
                        <a:lnSpc>
                          <a:spcPct val="115000"/>
                        </a:lnSpc>
                        <a:spcBef>
                          <a:spcPts val="0"/>
                        </a:spcBef>
                        <a:spcAft>
                          <a:spcPts val="1000"/>
                        </a:spcAft>
                      </a:pPr>
                      <a:r>
                        <a:rPr lang="en-US" sz="1600" dirty="0"/>
                        <a:t>5% gross sales</a:t>
                      </a:r>
                    </a:p>
                  </a:txBody>
                  <a:tcPr marL="68580" marR="68580" marT="0" marB="0" anchor="ctr"/>
                </a:tc>
              </a:tr>
              <a:tr h="616557">
                <a:tc>
                  <a:txBody>
                    <a:bodyPr/>
                    <a:lstStyle/>
                    <a:p>
                      <a:pPr marL="0" marR="0">
                        <a:lnSpc>
                          <a:spcPct val="115000"/>
                        </a:lnSpc>
                        <a:spcBef>
                          <a:spcPts val="0"/>
                        </a:spcBef>
                        <a:spcAft>
                          <a:spcPts val="1000"/>
                        </a:spcAft>
                      </a:pPr>
                      <a:r>
                        <a:rPr lang="en-US" sz="1600" dirty="0"/>
                        <a:t>Einstein Bros. Bagels</a:t>
                      </a:r>
                    </a:p>
                  </a:txBody>
                  <a:tcPr marL="68580" marR="68580" marT="0" marB="0" anchor="ctr"/>
                </a:tc>
                <a:tc>
                  <a:txBody>
                    <a:bodyPr/>
                    <a:lstStyle/>
                    <a:p>
                      <a:pPr marL="0" marR="0" algn="ctr">
                        <a:lnSpc>
                          <a:spcPct val="115000"/>
                        </a:lnSpc>
                        <a:spcBef>
                          <a:spcPts val="0"/>
                        </a:spcBef>
                        <a:spcAft>
                          <a:spcPts val="1000"/>
                        </a:spcAft>
                      </a:pPr>
                      <a:r>
                        <a:rPr lang="en-US" sz="1600" dirty="0"/>
                        <a:t>$35,000.00</a:t>
                      </a:r>
                    </a:p>
                  </a:txBody>
                  <a:tcPr marL="68580" marR="68580" marT="0" marB="0" anchor="ctr"/>
                </a:tc>
                <a:tc>
                  <a:txBody>
                    <a:bodyPr/>
                    <a:lstStyle/>
                    <a:p>
                      <a:pPr marL="0" marR="0">
                        <a:lnSpc>
                          <a:spcPct val="115000"/>
                        </a:lnSpc>
                        <a:spcBef>
                          <a:spcPts val="0"/>
                        </a:spcBef>
                        <a:spcAft>
                          <a:spcPts val="1000"/>
                        </a:spcAft>
                      </a:pPr>
                      <a:r>
                        <a:rPr lang="en-US" sz="1600" dirty="0"/>
                        <a:t>5% gross sales</a:t>
                      </a:r>
                    </a:p>
                  </a:txBody>
                  <a:tcPr marL="68580" marR="68580" marT="0" marB="0" anchor="ctr"/>
                </a:tc>
              </a:tr>
            </a:tbl>
          </a:graphicData>
        </a:graphic>
      </p:graphicFrame>
      <p:sp>
        <p:nvSpPr>
          <p:cNvPr id="4" name="Text Placeholder 3"/>
          <p:cNvSpPr>
            <a:spLocks noGrp="1"/>
          </p:cNvSpPr>
          <p:nvPr>
            <p:ph type="body" sz="half" idx="2"/>
          </p:nvPr>
        </p:nvSpPr>
        <p:spPr/>
        <p:txBody>
          <a:bodyPr>
            <a:normAutofit lnSpcReduction="10000"/>
          </a:bodyPr>
          <a:lstStyle/>
          <a:p>
            <a:endParaRPr lang="en-US" b="1" dirty="0" smtClean="0"/>
          </a:p>
          <a:p>
            <a:endParaRPr lang="en-US" b="1" dirty="0"/>
          </a:p>
          <a:p>
            <a:endParaRPr lang="en-US" b="1" dirty="0" smtClean="0"/>
          </a:p>
          <a:p>
            <a:endParaRPr lang="en-US" b="1" dirty="0"/>
          </a:p>
          <a:p>
            <a:endParaRPr lang="en-US" b="1" dirty="0" smtClean="0"/>
          </a:p>
          <a:p>
            <a:endParaRPr lang="en-US" b="1" dirty="0"/>
          </a:p>
          <a:p>
            <a:endParaRPr lang="en-US" b="1" dirty="0" smtClean="0"/>
          </a:p>
          <a:p>
            <a:endParaRPr lang="en-US" b="1" dirty="0"/>
          </a:p>
          <a:p>
            <a:endParaRPr lang="en-US" b="1" dirty="0" smtClean="0"/>
          </a:p>
          <a:p>
            <a:endParaRPr lang="en-US" b="1" dirty="0"/>
          </a:p>
          <a:p>
            <a:endParaRPr lang="en-US" b="1" dirty="0" smtClean="0"/>
          </a:p>
          <a:p>
            <a:endParaRPr lang="en-US" b="1" dirty="0"/>
          </a:p>
          <a:p>
            <a:endParaRPr lang="en-US" b="1" dirty="0" smtClean="0"/>
          </a:p>
          <a:p>
            <a:endParaRPr lang="en-US" b="1" dirty="0"/>
          </a:p>
          <a:p>
            <a:endParaRPr lang="en-US" b="1" dirty="0" smtClean="0"/>
          </a:p>
          <a:p>
            <a:pPr algn="r"/>
            <a:r>
              <a:rPr lang="en-US" b="1" dirty="0" smtClean="0"/>
              <a:t>Table </a:t>
            </a:r>
            <a:r>
              <a:rPr lang="en-US" b="1" dirty="0"/>
              <a:t>8.6 An Example of Franchise Fees and Royalty Payments</a:t>
            </a:r>
            <a:endParaRPr lang="en-US" dirty="0"/>
          </a:p>
          <a:p>
            <a:endParaRPr lang="en-US" dirty="0"/>
          </a:p>
        </p:txBody>
      </p:sp>
    </p:spTree>
    <p:extLst>
      <p:ext uri="{BB962C8B-B14F-4D97-AF65-F5344CB8AC3E}">
        <p14:creationId xmlns:p14="http://schemas.microsoft.com/office/powerpoint/2010/main" val="306158718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38200"/>
            <a:ext cx="7848600" cy="2460625"/>
          </a:xfrm>
        </p:spPr>
        <p:txBody>
          <a:bodyPr/>
          <a:lstStyle/>
          <a:p>
            <a:r>
              <a:rPr lang="en-US" sz="4400" b="1" dirty="0"/>
              <a:t>Franchisor – Franchisee Relationships  </a:t>
            </a:r>
            <a:endParaRPr lang="en-US" sz="4400" dirty="0"/>
          </a:p>
        </p:txBody>
      </p:sp>
      <p:sp>
        <p:nvSpPr>
          <p:cNvPr id="3" name="Subtitle 2"/>
          <p:cNvSpPr>
            <a:spLocks noGrp="1"/>
          </p:cNvSpPr>
          <p:nvPr>
            <p:ph type="subTitle" idx="1"/>
          </p:nvPr>
        </p:nvSpPr>
        <p:spPr/>
        <p:txBody>
          <a:bodyPr/>
          <a:lstStyle/>
          <a:p>
            <a:r>
              <a:rPr lang="en-US" dirty="0"/>
              <a:t>Chapter 9</a:t>
            </a:r>
          </a:p>
        </p:txBody>
      </p:sp>
    </p:spTree>
    <p:extLst>
      <p:ext uri="{BB962C8B-B14F-4D97-AF65-F5344CB8AC3E}">
        <p14:creationId xmlns:p14="http://schemas.microsoft.com/office/powerpoint/2010/main" val="4152634561"/>
      </p:ext>
    </p:extLst>
  </p:cSld>
  <p:clrMapOvr>
    <a:masterClrMapping/>
  </p:clrMapOvr>
  <p:timing>
    <p:tnLst>
      <p:par>
        <p:cTn xmlns:p14="http://schemas.microsoft.com/office/powerpoint/2010/mai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41688"/>
            <a:ext cx="8229600" cy="5638800"/>
          </a:xfrm>
        </p:spPr>
        <p:txBody>
          <a:bodyPr>
            <a:normAutofit fontScale="92500" lnSpcReduction="10000"/>
          </a:bodyPr>
          <a:lstStyle/>
          <a:p>
            <a:pPr marL="0" indent="0" algn="just">
              <a:buNone/>
            </a:pPr>
            <a:r>
              <a:rPr lang="en-US" b="1" i="1" dirty="0"/>
              <a:t>“Wendy’s started franchising in 1971 and we have more than 400 franchisees worldwide.  Our franchisees have many opportunities to succeed by operating a multi-million dollar business, owning real estate and operating restaurants in non-traditional locations.  We have a very strong company and franchise culture.  Some franchisees have been in the Wendy’s family for many years, and have passed their business on to their children.  This second generation of franchisees is carrying on the same tradition and focus on quality that makes Wendy’s the leader it is today</a:t>
            </a:r>
            <a:r>
              <a:rPr lang="en-US" b="1" i="1" dirty="0" smtClean="0"/>
              <a:t>.”</a:t>
            </a:r>
          </a:p>
          <a:p>
            <a:pPr marL="0" indent="0">
              <a:buNone/>
            </a:pPr>
            <a:endParaRPr lang="en-US" b="1" i="1" dirty="0"/>
          </a:p>
          <a:p>
            <a:pPr marL="0" indent="0">
              <a:buNone/>
            </a:pPr>
            <a:r>
              <a:rPr lang="en-US" i="1" dirty="0" smtClean="0"/>
              <a:t> </a:t>
            </a:r>
          </a:p>
          <a:p>
            <a:pPr marL="0" indent="0">
              <a:buNone/>
            </a:pPr>
            <a:endParaRPr lang="en-US" i="1" dirty="0"/>
          </a:p>
          <a:p>
            <a:pPr marL="0" indent="0" algn="r">
              <a:buNone/>
            </a:pPr>
            <a:r>
              <a:rPr lang="en-US" i="1" dirty="0" smtClean="0"/>
              <a:t>- </a:t>
            </a:r>
            <a:r>
              <a:rPr lang="en-US" b="1" dirty="0"/>
              <a:t>Kris </a:t>
            </a:r>
            <a:r>
              <a:rPr lang="en-US" b="1" dirty="0" err="1"/>
              <a:t>Kaffenbarger</a:t>
            </a:r>
            <a:r>
              <a:rPr lang="en-US" b="1" dirty="0"/>
              <a:t>,</a:t>
            </a:r>
            <a:r>
              <a:rPr lang="en-US" dirty="0"/>
              <a:t> </a:t>
            </a:r>
            <a:r>
              <a:rPr lang="en-US" b="1" dirty="0"/>
              <a:t>Senior Vice President, Wendy’s Business Development.</a:t>
            </a:r>
            <a:endParaRPr lang="en-US" dirty="0"/>
          </a:p>
          <a:p>
            <a:endParaRPr lang="en-US" dirty="0"/>
          </a:p>
        </p:txBody>
      </p:sp>
      <p:pic>
        <p:nvPicPr>
          <p:cNvPr id="1026" name="Picture 1" descr="New 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0" y="5410200"/>
            <a:ext cx="1076325" cy="9334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8083561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66800"/>
            <a:ext cx="2139696" cy="1261872"/>
          </a:xfrm>
        </p:spPr>
        <p:txBody>
          <a:bodyPr/>
          <a:lstStyle/>
          <a:p>
            <a:r>
              <a:rPr lang="en-US" b="1" dirty="0"/>
              <a:t>Questions to ask Prospective Franchisees</a:t>
            </a:r>
            <a:endParaRPr lang="en-US" dirty="0"/>
          </a:p>
        </p:txBody>
      </p:sp>
      <p:sp>
        <p:nvSpPr>
          <p:cNvPr id="3" name="Content Placeholder 2"/>
          <p:cNvSpPr>
            <a:spLocks noGrp="1"/>
          </p:cNvSpPr>
          <p:nvPr>
            <p:ph idx="1"/>
          </p:nvPr>
        </p:nvSpPr>
        <p:spPr>
          <a:xfrm>
            <a:off x="3048000" y="1143000"/>
            <a:ext cx="5715000" cy="5577840"/>
          </a:xfrm>
        </p:spPr>
        <p:txBody>
          <a:bodyPr>
            <a:normAutofit fontScale="47500" lnSpcReduction="20000"/>
          </a:bodyPr>
          <a:lstStyle/>
          <a:p>
            <a:pPr marL="514350" lvl="0" indent="-514350">
              <a:buClrTx/>
              <a:buFont typeface="+mj-lt"/>
              <a:buAutoNum type="arabicPeriod"/>
            </a:pPr>
            <a:r>
              <a:rPr lang="en-US" dirty="0"/>
              <a:t>Will you be willing to devote full time to restaurant business?</a:t>
            </a:r>
          </a:p>
          <a:p>
            <a:pPr marL="514350" lvl="0" indent="-514350">
              <a:buClrTx/>
              <a:buFont typeface="+mj-lt"/>
              <a:buAutoNum type="arabicPeriod"/>
            </a:pPr>
            <a:r>
              <a:rPr lang="en-US" dirty="0"/>
              <a:t>Will you be working as an absentee franchisee?</a:t>
            </a:r>
          </a:p>
          <a:p>
            <a:pPr marL="514350" lvl="0" indent="-514350">
              <a:buClrTx/>
              <a:buFont typeface="+mj-lt"/>
              <a:buAutoNum type="arabicPeriod"/>
            </a:pPr>
            <a:r>
              <a:rPr lang="en-US" dirty="0"/>
              <a:t>Do you know that running a restaurant requires long hours of work?</a:t>
            </a:r>
          </a:p>
          <a:p>
            <a:pPr marL="514350" lvl="0" indent="-514350">
              <a:buClrTx/>
              <a:buFont typeface="+mj-lt"/>
              <a:buAutoNum type="arabicPeriod"/>
            </a:pPr>
            <a:r>
              <a:rPr lang="en-US" dirty="0"/>
              <a:t>Do you realize that you may not be able to make profit in the first few years or even more?</a:t>
            </a:r>
          </a:p>
          <a:p>
            <a:pPr marL="514350" lvl="0" indent="-514350">
              <a:buClrTx/>
              <a:buFont typeface="+mj-lt"/>
              <a:buAutoNum type="arabicPeriod"/>
            </a:pPr>
            <a:r>
              <a:rPr lang="en-US" dirty="0"/>
              <a:t>Do you know that there is no guarantee that the business will profit?</a:t>
            </a:r>
          </a:p>
          <a:p>
            <a:pPr marL="514350" lvl="0" indent="-514350">
              <a:buClrTx/>
              <a:buFont typeface="+mj-lt"/>
              <a:buAutoNum type="arabicPeriod"/>
            </a:pPr>
            <a:r>
              <a:rPr lang="en-US" dirty="0"/>
              <a:t>Do you mind working during the weekends?</a:t>
            </a:r>
          </a:p>
          <a:p>
            <a:pPr marL="514350" lvl="0" indent="-514350">
              <a:buClrTx/>
              <a:buFont typeface="+mj-lt"/>
              <a:buAutoNum type="arabicPeriod"/>
            </a:pPr>
            <a:r>
              <a:rPr lang="en-US" dirty="0"/>
              <a:t>Do you understand the symbiotic relationship of a franchise system?</a:t>
            </a:r>
          </a:p>
          <a:p>
            <a:pPr marL="514350" lvl="0" indent="-514350">
              <a:buClrTx/>
              <a:buFont typeface="+mj-lt"/>
              <a:buAutoNum type="arabicPeriod"/>
            </a:pPr>
            <a:r>
              <a:rPr lang="en-US" dirty="0"/>
              <a:t>Do you clearly understand the difference between royalty and franchise fees?</a:t>
            </a:r>
          </a:p>
          <a:p>
            <a:pPr marL="514350" lvl="0" indent="-514350">
              <a:buClrTx/>
              <a:buFont typeface="+mj-lt"/>
              <a:buAutoNum type="arabicPeriod"/>
            </a:pPr>
            <a:r>
              <a:rPr lang="en-US" dirty="0"/>
              <a:t>Do you understand the differences between gross profit and net profit?</a:t>
            </a:r>
          </a:p>
          <a:p>
            <a:pPr marL="514350" lvl="0" indent="-514350">
              <a:buClrTx/>
              <a:buFont typeface="+mj-lt"/>
              <a:buAutoNum type="arabicPeriod"/>
            </a:pPr>
            <a:r>
              <a:rPr lang="en-US" dirty="0"/>
              <a:t>Are you clear on the amount of fees required and payable to the franchisor?</a:t>
            </a:r>
          </a:p>
          <a:p>
            <a:pPr marL="514350" lvl="0" indent="-514350">
              <a:buClrTx/>
              <a:buFont typeface="+mj-lt"/>
              <a:buAutoNum type="arabicPeriod"/>
            </a:pPr>
            <a:r>
              <a:rPr lang="en-US" dirty="0"/>
              <a:t>Do you clearly understand that all requirements have to be as agreed upon with the franchisor?</a:t>
            </a:r>
          </a:p>
          <a:p>
            <a:pPr marL="514350" lvl="0" indent="-514350">
              <a:buClrTx/>
              <a:buFont typeface="+mj-lt"/>
              <a:buAutoNum type="arabicPeriod"/>
            </a:pPr>
            <a:r>
              <a:rPr lang="en-US" dirty="0"/>
              <a:t>Do you know about the inspection and quality control procedures?</a:t>
            </a:r>
          </a:p>
          <a:p>
            <a:pPr marL="514350" lvl="0" indent="-514350">
              <a:buClrTx/>
              <a:buFont typeface="+mj-lt"/>
              <a:buAutoNum type="arabicPeriod"/>
            </a:pPr>
            <a:r>
              <a:rPr lang="en-US" dirty="0"/>
              <a:t>Are you willing to work with the community where the franchise units will be located</a:t>
            </a:r>
            <a:r>
              <a:rPr lang="en-US" dirty="0" smtClean="0"/>
              <a:t>?</a:t>
            </a:r>
          </a:p>
        </p:txBody>
      </p:sp>
      <p:sp>
        <p:nvSpPr>
          <p:cNvPr id="4" name="Text Placeholder 3"/>
          <p:cNvSpPr>
            <a:spLocks noGrp="1"/>
          </p:cNvSpPr>
          <p:nvPr>
            <p:ph type="body" sz="half" idx="2"/>
          </p:nvPr>
        </p:nvSpPr>
        <p:spPr>
          <a:xfrm>
            <a:off x="457201" y="2514600"/>
            <a:ext cx="2139696" cy="3859567"/>
          </a:xfrm>
        </p:spPr>
        <p:txBody>
          <a:bodyPr>
            <a:normAutofit lnSpcReduction="10000"/>
          </a:bodyPr>
          <a:lstStyle/>
          <a:p>
            <a:r>
              <a:rPr lang="en-US" dirty="0"/>
              <a:t>As in any interview process the evaluation is a two-way process.  Franchisees are also evaluating the franchisors. </a:t>
            </a:r>
            <a:endParaRPr lang="en-US" dirty="0" smtClean="0"/>
          </a:p>
          <a:p>
            <a:endParaRPr lang="en-US" b="1" dirty="0"/>
          </a:p>
          <a:p>
            <a:endParaRPr lang="en-US" b="1" dirty="0" smtClean="0"/>
          </a:p>
          <a:p>
            <a:endParaRPr lang="en-US" b="1" dirty="0"/>
          </a:p>
          <a:p>
            <a:endParaRPr lang="en-US" b="1" dirty="0" smtClean="0"/>
          </a:p>
          <a:p>
            <a:endParaRPr lang="en-US" b="1" dirty="0"/>
          </a:p>
          <a:p>
            <a:endParaRPr lang="en-US" b="1" dirty="0" smtClean="0"/>
          </a:p>
          <a:p>
            <a:endParaRPr lang="en-US" b="1" dirty="0"/>
          </a:p>
          <a:p>
            <a:endParaRPr lang="en-US" b="1" dirty="0" smtClean="0"/>
          </a:p>
          <a:p>
            <a:pPr algn="r"/>
            <a:endParaRPr lang="en-US" b="1" dirty="0" smtClean="0"/>
          </a:p>
          <a:p>
            <a:endParaRPr lang="en-US" b="1" dirty="0"/>
          </a:p>
          <a:p>
            <a:pPr algn="r"/>
            <a:r>
              <a:rPr lang="en-US" i="1" dirty="0" smtClean="0"/>
              <a:t>Table </a:t>
            </a:r>
            <a:r>
              <a:rPr lang="en-US" i="1" dirty="0"/>
              <a:t>9.1</a:t>
            </a:r>
          </a:p>
        </p:txBody>
      </p:sp>
    </p:spTree>
    <p:extLst>
      <p:ext uri="{BB962C8B-B14F-4D97-AF65-F5344CB8AC3E}">
        <p14:creationId xmlns:p14="http://schemas.microsoft.com/office/powerpoint/2010/main" val="343291168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66800"/>
            <a:ext cx="2139696" cy="1261872"/>
          </a:xfrm>
        </p:spPr>
        <p:txBody>
          <a:bodyPr/>
          <a:lstStyle/>
          <a:p>
            <a:r>
              <a:rPr lang="en-US" b="1" dirty="0"/>
              <a:t>Questions to ask Prospective Franchisees</a:t>
            </a:r>
            <a:endParaRPr lang="en-US" dirty="0"/>
          </a:p>
        </p:txBody>
      </p:sp>
      <p:sp>
        <p:nvSpPr>
          <p:cNvPr id="3" name="Content Placeholder 2"/>
          <p:cNvSpPr>
            <a:spLocks noGrp="1"/>
          </p:cNvSpPr>
          <p:nvPr>
            <p:ph idx="1"/>
          </p:nvPr>
        </p:nvSpPr>
        <p:spPr>
          <a:xfrm>
            <a:off x="2971800" y="1143000"/>
            <a:ext cx="5943600" cy="5837320"/>
          </a:xfrm>
        </p:spPr>
        <p:txBody>
          <a:bodyPr>
            <a:normAutofit fontScale="47500" lnSpcReduction="20000"/>
          </a:bodyPr>
          <a:lstStyle/>
          <a:p>
            <a:pPr marL="514350" lvl="0" indent="-514350">
              <a:buClrTx/>
              <a:buFont typeface="+mj-lt"/>
              <a:buAutoNum type="arabicPeriod" startAt="14"/>
            </a:pPr>
            <a:r>
              <a:rPr lang="en-US" dirty="0" smtClean="0"/>
              <a:t>Do </a:t>
            </a:r>
            <a:r>
              <a:rPr lang="en-US" dirty="0"/>
              <a:t>you understand all the legal implications of running a franchise business?</a:t>
            </a:r>
          </a:p>
          <a:p>
            <a:pPr marL="514350" lvl="0" indent="-514350">
              <a:buClrTx/>
              <a:buFont typeface="+mj-lt"/>
              <a:buAutoNum type="arabicPeriod" startAt="14"/>
            </a:pPr>
            <a:r>
              <a:rPr lang="en-US" dirty="0"/>
              <a:t>Will you be willing to undergo hands-on training in one of our restaurants?</a:t>
            </a:r>
          </a:p>
          <a:p>
            <a:pPr marL="514350" lvl="0" indent="-514350">
              <a:buClrTx/>
              <a:buFont typeface="+mj-lt"/>
              <a:buAutoNum type="arabicPeriod" startAt="14"/>
            </a:pPr>
            <a:r>
              <a:rPr lang="en-US" dirty="0" smtClean="0"/>
              <a:t>Do you understand renewal and termination policies?</a:t>
            </a:r>
          </a:p>
          <a:p>
            <a:pPr marL="514350" lvl="0" indent="-514350">
              <a:buClrTx/>
              <a:buFont typeface="+mj-lt"/>
              <a:buAutoNum type="arabicPeriod" startAt="14"/>
            </a:pPr>
            <a:r>
              <a:rPr lang="en-US" dirty="0" smtClean="0"/>
              <a:t>Do </a:t>
            </a:r>
            <a:r>
              <a:rPr lang="en-US" dirty="0"/>
              <a:t>you understand that any personal life changes such as illness, divorce, and other family issues can have an impact on the relationship?</a:t>
            </a:r>
          </a:p>
          <a:p>
            <a:pPr marL="514350" lvl="0" indent="-514350">
              <a:buClrTx/>
              <a:buFont typeface="+mj-lt"/>
              <a:buAutoNum type="arabicPeriod" startAt="14"/>
            </a:pPr>
            <a:r>
              <a:rPr lang="en-US" dirty="0"/>
              <a:t>Do you understand that the economy can influence the business positively or negatively?</a:t>
            </a:r>
          </a:p>
          <a:p>
            <a:pPr marL="514350" lvl="0" indent="-514350">
              <a:buClrTx/>
              <a:buFont typeface="+mj-lt"/>
              <a:buAutoNum type="arabicPeriod" startAt="14"/>
            </a:pPr>
            <a:r>
              <a:rPr lang="en-US" dirty="0"/>
              <a:t>Are you clear on the purchasing policy set by the franchisor?</a:t>
            </a:r>
          </a:p>
          <a:p>
            <a:pPr marL="514350" lvl="0" indent="-514350">
              <a:buClrTx/>
              <a:buFont typeface="+mj-lt"/>
              <a:buAutoNum type="arabicPeriod" startAt="14"/>
            </a:pPr>
            <a:r>
              <a:rPr lang="en-US" dirty="0"/>
              <a:t>Do you agree with the training requirements and participation needs?</a:t>
            </a:r>
          </a:p>
          <a:p>
            <a:pPr marL="514350" lvl="0" indent="-514350">
              <a:buClrTx/>
              <a:buFont typeface="+mj-lt"/>
              <a:buAutoNum type="arabicPeriod" startAt="14"/>
            </a:pPr>
            <a:r>
              <a:rPr lang="en-US" dirty="0"/>
              <a:t>Do you understand that although you may use the trademark, trade dress, and brand name for the duration of the contract, you do not own them?</a:t>
            </a:r>
          </a:p>
          <a:p>
            <a:pPr marL="514350" lvl="0" indent="-514350">
              <a:buClrTx/>
              <a:buFont typeface="+mj-lt"/>
              <a:buAutoNum type="arabicPeriod" startAt="14"/>
            </a:pPr>
            <a:r>
              <a:rPr lang="en-US" dirty="0"/>
              <a:t>Do you understand that franchising is based on expansion and do you have the will and interest to expand business as required by the agreement?</a:t>
            </a:r>
          </a:p>
          <a:p>
            <a:pPr marL="514350" lvl="0" indent="-514350">
              <a:buClrTx/>
              <a:buFont typeface="+mj-lt"/>
              <a:buAutoNum type="arabicPeriod" startAt="14"/>
            </a:pPr>
            <a:r>
              <a:rPr lang="en-US" dirty="0"/>
              <a:t>Do you understand that franchise system requires “give and take” to achieve a “win-win situation?”</a:t>
            </a:r>
          </a:p>
          <a:p>
            <a:pPr marL="514350" lvl="0" indent="-514350">
              <a:buClrTx/>
              <a:buFont typeface="+mj-lt"/>
              <a:buAutoNum type="arabicPeriod" startAt="14"/>
            </a:pPr>
            <a:r>
              <a:rPr lang="en-US" dirty="0"/>
              <a:t>Are you willing and interested additional responsibilities as and when it becomes necessary</a:t>
            </a:r>
            <a:r>
              <a:rPr lang="en-US" dirty="0" smtClean="0"/>
              <a:t>?</a:t>
            </a:r>
            <a:endParaRPr lang="en-US" dirty="0"/>
          </a:p>
        </p:txBody>
      </p:sp>
      <p:sp>
        <p:nvSpPr>
          <p:cNvPr id="4" name="Text Placeholder 3"/>
          <p:cNvSpPr>
            <a:spLocks noGrp="1"/>
          </p:cNvSpPr>
          <p:nvPr>
            <p:ph type="body" sz="half" idx="2"/>
          </p:nvPr>
        </p:nvSpPr>
        <p:spPr>
          <a:xfrm>
            <a:off x="457201" y="2514600"/>
            <a:ext cx="2139696" cy="3859567"/>
          </a:xfrm>
        </p:spPr>
        <p:txBody>
          <a:bodyPr>
            <a:normAutofit lnSpcReduction="10000"/>
          </a:bodyPr>
          <a:lstStyle/>
          <a:p>
            <a:r>
              <a:rPr lang="en-US" dirty="0" smtClean="0"/>
              <a:t>(Continued)</a:t>
            </a:r>
          </a:p>
          <a:p>
            <a:endParaRPr lang="en-US" b="1" dirty="0"/>
          </a:p>
          <a:p>
            <a:endParaRPr lang="en-US" b="1" dirty="0" smtClean="0"/>
          </a:p>
          <a:p>
            <a:endParaRPr lang="en-US" b="1" dirty="0"/>
          </a:p>
          <a:p>
            <a:endParaRPr lang="en-US" b="1" dirty="0" smtClean="0"/>
          </a:p>
          <a:p>
            <a:endParaRPr lang="en-US" b="1" dirty="0"/>
          </a:p>
          <a:p>
            <a:endParaRPr lang="en-US" b="1" dirty="0" smtClean="0"/>
          </a:p>
          <a:p>
            <a:endParaRPr lang="en-US" b="1" dirty="0"/>
          </a:p>
          <a:p>
            <a:endParaRPr lang="en-US" b="1" dirty="0" smtClean="0"/>
          </a:p>
          <a:p>
            <a:pPr algn="r"/>
            <a:endParaRPr lang="en-US" b="1" dirty="0" smtClean="0"/>
          </a:p>
          <a:p>
            <a:endParaRPr lang="en-US" b="1" dirty="0" smtClean="0"/>
          </a:p>
          <a:p>
            <a:endParaRPr lang="en-US" b="1" dirty="0"/>
          </a:p>
          <a:p>
            <a:endParaRPr lang="en-US" b="1" dirty="0" smtClean="0"/>
          </a:p>
          <a:p>
            <a:endParaRPr lang="en-US" b="1" dirty="0"/>
          </a:p>
          <a:p>
            <a:endParaRPr lang="en-US" b="1" dirty="0"/>
          </a:p>
          <a:p>
            <a:pPr algn="r"/>
            <a:r>
              <a:rPr lang="en-US" i="1" dirty="0" smtClean="0"/>
              <a:t>Table 9.1 (Continued)</a:t>
            </a:r>
            <a:endParaRPr lang="en-US" i="1" dirty="0"/>
          </a:p>
        </p:txBody>
      </p:sp>
    </p:spTree>
    <p:extLst>
      <p:ext uri="{BB962C8B-B14F-4D97-AF65-F5344CB8AC3E}">
        <p14:creationId xmlns:p14="http://schemas.microsoft.com/office/powerpoint/2010/main" val="239580210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Understanding how franchising </a:t>
            </a:r>
            <a:r>
              <a:rPr lang="en-US" b="1" dirty="0" smtClean="0"/>
              <a:t>works</a:t>
            </a:r>
            <a:endParaRPr lang="en-US" dirty="0"/>
          </a:p>
        </p:txBody>
      </p:sp>
      <p:sp>
        <p:nvSpPr>
          <p:cNvPr id="3" name="Content Placeholder 2"/>
          <p:cNvSpPr>
            <a:spLocks noGrp="1"/>
          </p:cNvSpPr>
          <p:nvPr>
            <p:ph idx="1"/>
          </p:nvPr>
        </p:nvSpPr>
        <p:spPr/>
        <p:txBody>
          <a:bodyPr/>
          <a:lstStyle/>
          <a:p>
            <a:pPr marL="346075" indent="-346075" algn="just">
              <a:buClrTx/>
              <a:buFont typeface="Wingdings" panose="05000000000000000000" pitchFamily="2" charset="2"/>
              <a:buChar char="q"/>
            </a:pPr>
            <a:r>
              <a:rPr lang="en-US" dirty="0"/>
              <a:t>The clear understanding as to how franchising works will eliminate a lot of friction and understanding at a later stage.  Exaggerated expressions and pressures from franchisors may sometimes lead to development of false expectations by franchisees. </a:t>
            </a:r>
            <a:endParaRPr lang="en-US" dirty="0" smtClean="0"/>
          </a:p>
          <a:p>
            <a:pPr marL="346075" indent="-346075" algn="just">
              <a:buClrTx/>
              <a:buFont typeface="Wingdings" panose="05000000000000000000" pitchFamily="2" charset="2"/>
              <a:buChar char="q"/>
            </a:pPr>
            <a:endParaRPr lang="en-US" dirty="0" smtClean="0"/>
          </a:p>
          <a:p>
            <a:pPr marL="346075" indent="-346075" algn="just">
              <a:buClrTx/>
              <a:buFont typeface="Wingdings" panose="05000000000000000000" pitchFamily="2" charset="2"/>
              <a:buChar char="q"/>
            </a:pPr>
            <a:r>
              <a:rPr lang="en-US" dirty="0"/>
              <a:t>In essence solid relationships are based on understanding of all of the abovementioned facts as well as respecting each other’s contribution to the success of the franchise system. </a:t>
            </a:r>
          </a:p>
        </p:txBody>
      </p:sp>
    </p:spTree>
    <p:extLst>
      <p:ext uri="{BB962C8B-B14F-4D97-AF65-F5344CB8AC3E}">
        <p14:creationId xmlns:p14="http://schemas.microsoft.com/office/powerpoint/2010/main" val="406445396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Franchisee </a:t>
            </a:r>
            <a:r>
              <a:rPr lang="en-US" b="1" dirty="0" smtClean="0"/>
              <a:t>Concerns</a:t>
            </a:r>
            <a:endParaRPr lang="en-US" dirty="0"/>
          </a:p>
        </p:txBody>
      </p:sp>
      <p:sp>
        <p:nvSpPr>
          <p:cNvPr id="3" name="Content Placeholder 2"/>
          <p:cNvSpPr>
            <a:spLocks noGrp="1"/>
          </p:cNvSpPr>
          <p:nvPr>
            <p:ph idx="1"/>
          </p:nvPr>
        </p:nvSpPr>
        <p:spPr>
          <a:xfrm>
            <a:off x="1219200" y="1600200"/>
            <a:ext cx="7620000" cy="4876800"/>
          </a:xfrm>
        </p:spPr>
        <p:txBody>
          <a:bodyPr>
            <a:normAutofit fontScale="85000" lnSpcReduction="10000"/>
          </a:bodyPr>
          <a:lstStyle/>
          <a:p>
            <a:pPr marL="395288" indent="-395288">
              <a:buClrTx/>
              <a:buFont typeface="Wingdings" panose="05000000000000000000" pitchFamily="2" charset="2"/>
              <a:buChar char="q"/>
            </a:pPr>
            <a:r>
              <a:rPr lang="en-US" b="1" dirty="0" smtClean="0"/>
              <a:t>Franchisors </a:t>
            </a:r>
            <a:r>
              <a:rPr lang="en-US" b="1" dirty="0"/>
              <a:t>are making all the money while franchisees are doing all the work.</a:t>
            </a:r>
            <a:endParaRPr lang="en-US" dirty="0"/>
          </a:p>
          <a:p>
            <a:pPr marL="395288" indent="-395288" algn="just">
              <a:buClrTx/>
              <a:buFont typeface="Wingdings" panose="05000000000000000000" pitchFamily="2" charset="2"/>
              <a:buChar char="q"/>
            </a:pPr>
            <a:r>
              <a:rPr lang="en-US" b="1" dirty="0" smtClean="0"/>
              <a:t>Franchisors </a:t>
            </a:r>
            <a:r>
              <a:rPr lang="en-US" b="1" dirty="0"/>
              <a:t>are not providing ongoing services that were promised prior to signing the franchise agreement and that were provided during the opening of the franchise.  </a:t>
            </a:r>
            <a:endParaRPr lang="en-US" dirty="0"/>
          </a:p>
          <a:p>
            <a:pPr marL="395288" indent="-395288">
              <a:buClrTx/>
              <a:buFont typeface="Wingdings" panose="05000000000000000000" pitchFamily="2" charset="2"/>
              <a:buChar char="q"/>
            </a:pPr>
            <a:r>
              <a:rPr lang="en-US" b="1" dirty="0" smtClean="0"/>
              <a:t>Purchasing </a:t>
            </a:r>
            <a:r>
              <a:rPr lang="en-US" b="1" dirty="0"/>
              <a:t>requirements are unreasonable, and franchisors are making more profits than necessary by imposing these requirements.  </a:t>
            </a:r>
            <a:endParaRPr lang="en-US" dirty="0"/>
          </a:p>
          <a:p>
            <a:pPr marL="395288" indent="-395288">
              <a:buClrTx/>
              <a:buFont typeface="Wingdings" panose="05000000000000000000" pitchFamily="2" charset="2"/>
              <a:buChar char="q"/>
            </a:pPr>
            <a:r>
              <a:rPr lang="en-US" b="1" dirty="0" smtClean="0"/>
              <a:t>Advertising </a:t>
            </a:r>
            <a:r>
              <a:rPr lang="en-US" b="1" dirty="0"/>
              <a:t>fees are unreasonable.  Advertising and promotions are of little or no advantage to the franchisee.    </a:t>
            </a:r>
            <a:endParaRPr lang="en-US" dirty="0"/>
          </a:p>
          <a:p>
            <a:pPr marL="395288" indent="-395288">
              <a:buClrTx/>
              <a:buFont typeface="Wingdings" panose="05000000000000000000" pitchFamily="2" charset="2"/>
              <a:buChar char="q"/>
            </a:pPr>
            <a:r>
              <a:rPr lang="en-US" b="1" dirty="0" smtClean="0"/>
              <a:t>Franchisors </a:t>
            </a:r>
            <a:r>
              <a:rPr lang="en-US" b="1" dirty="0"/>
              <a:t>standards and inspection procedures are unreasonable.   </a:t>
            </a:r>
            <a:endParaRPr lang="en-US" dirty="0"/>
          </a:p>
          <a:p>
            <a:pPr marL="395288" indent="-395288">
              <a:buClrTx/>
              <a:buFont typeface="Wingdings" panose="05000000000000000000" pitchFamily="2" charset="2"/>
              <a:buChar char="q"/>
            </a:pPr>
            <a:r>
              <a:rPr lang="en-US" b="1" dirty="0" smtClean="0"/>
              <a:t>Franchisors </a:t>
            </a:r>
            <a:r>
              <a:rPr lang="en-US" b="1" dirty="0"/>
              <a:t>accept franchisees who are not qualified and not investigated thoroughly prior to signing the agreement.  </a:t>
            </a:r>
            <a:endParaRPr lang="en-US" dirty="0"/>
          </a:p>
          <a:p>
            <a:pPr marL="0" indent="0">
              <a:buClrTx/>
              <a:buNone/>
            </a:pPr>
            <a:endParaRPr lang="en-US" dirty="0"/>
          </a:p>
          <a:p>
            <a:pPr marL="395288" indent="-395288">
              <a:buClrTx/>
              <a:buFont typeface="Wingdings" panose="05000000000000000000" pitchFamily="2" charset="2"/>
              <a:buChar char="q"/>
            </a:pPr>
            <a:endParaRPr lang="en-US" dirty="0"/>
          </a:p>
        </p:txBody>
      </p:sp>
      <p:sp>
        <p:nvSpPr>
          <p:cNvPr id="4" name="TextBox 3"/>
          <p:cNvSpPr txBox="1"/>
          <p:nvPr/>
        </p:nvSpPr>
        <p:spPr>
          <a:xfrm rot="16200000">
            <a:off x="-1428048" y="3593925"/>
            <a:ext cx="4357818" cy="64633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3600" b="1" dirty="0" smtClean="0"/>
              <a:t>Problem</a:t>
            </a:r>
            <a:endParaRPr lang="en-US" sz="3600" b="1" dirty="0"/>
          </a:p>
        </p:txBody>
      </p:sp>
    </p:spTree>
    <p:extLst>
      <p:ext uri="{BB962C8B-B14F-4D97-AF65-F5344CB8AC3E}">
        <p14:creationId xmlns:p14="http://schemas.microsoft.com/office/powerpoint/2010/main" val="2313772543"/>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Franchisee </a:t>
            </a:r>
            <a:r>
              <a:rPr lang="en-US" b="1" dirty="0" smtClean="0"/>
              <a:t>Concerns</a:t>
            </a:r>
            <a:endParaRPr lang="en-US" dirty="0"/>
          </a:p>
        </p:txBody>
      </p:sp>
      <p:sp>
        <p:nvSpPr>
          <p:cNvPr id="3" name="Content Placeholder 2"/>
          <p:cNvSpPr>
            <a:spLocks noGrp="1"/>
          </p:cNvSpPr>
          <p:nvPr>
            <p:ph idx="1"/>
          </p:nvPr>
        </p:nvSpPr>
        <p:spPr>
          <a:xfrm>
            <a:off x="1447800" y="1485900"/>
            <a:ext cx="7391400" cy="4876800"/>
          </a:xfrm>
        </p:spPr>
        <p:txBody>
          <a:bodyPr>
            <a:normAutofit fontScale="92500" lnSpcReduction="20000"/>
          </a:bodyPr>
          <a:lstStyle/>
          <a:p>
            <a:pPr marL="395288" indent="-395288">
              <a:buClrTx/>
              <a:buFont typeface="Wingdings" panose="05000000000000000000" pitchFamily="2" charset="2"/>
              <a:buChar char="q"/>
            </a:pPr>
            <a:r>
              <a:rPr lang="en-US" b="1" dirty="0" smtClean="0"/>
              <a:t>Franchisor </a:t>
            </a:r>
            <a:r>
              <a:rPr lang="en-US" b="1" dirty="0"/>
              <a:t>tries to expand too quickly and the system cannot handle the strain. </a:t>
            </a:r>
            <a:endParaRPr lang="en-US" dirty="0"/>
          </a:p>
          <a:p>
            <a:pPr marL="395288" indent="-395288">
              <a:buClrTx/>
              <a:buFont typeface="Wingdings" panose="05000000000000000000" pitchFamily="2" charset="2"/>
              <a:buChar char="q"/>
            </a:pPr>
            <a:r>
              <a:rPr lang="en-US" b="1" dirty="0" smtClean="0"/>
              <a:t>Operating </a:t>
            </a:r>
            <a:r>
              <a:rPr lang="en-US" b="1" dirty="0"/>
              <a:t>procedures are not clear to the franchisees and many questions are not clearly answered even after months of the restaurant being in operation.  The franchisor’s representative is not available when needed. </a:t>
            </a:r>
            <a:endParaRPr lang="en-US" dirty="0"/>
          </a:p>
          <a:p>
            <a:pPr marL="395288" indent="-395288">
              <a:buClrTx/>
              <a:buFont typeface="Wingdings" panose="05000000000000000000" pitchFamily="2" charset="2"/>
              <a:buChar char="q"/>
            </a:pPr>
            <a:r>
              <a:rPr lang="en-US" b="1" dirty="0" smtClean="0"/>
              <a:t>Franchisor’s </a:t>
            </a:r>
            <a:r>
              <a:rPr lang="en-US" b="1" dirty="0"/>
              <a:t>responsibilities are not clear.  The franchisor seems to have more control and sense of ownership of the franchisee’s business than desirable.   </a:t>
            </a:r>
            <a:endParaRPr lang="en-US" dirty="0"/>
          </a:p>
          <a:p>
            <a:pPr marL="395288" indent="-395288">
              <a:buClrTx/>
              <a:buFont typeface="Wingdings" panose="05000000000000000000" pitchFamily="2" charset="2"/>
              <a:buChar char="q"/>
            </a:pPr>
            <a:r>
              <a:rPr lang="en-US" b="1" dirty="0"/>
              <a:t>T</a:t>
            </a:r>
            <a:r>
              <a:rPr lang="en-US" b="1" dirty="0" smtClean="0"/>
              <a:t>he </a:t>
            </a:r>
            <a:r>
              <a:rPr lang="en-US" b="1" dirty="0"/>
              <a:t>expectations of the franchisees were not met by the franchisor, either intentionally or </a:t>
            </a:r>
            <a:r>
              <a:rPr lang="en-US" b="1" dirty="0" smtClean="0"/>
              <a:t>unintentionally</a:t>
            </a:r>
          </a:p>
          <a:p>
            <a:pPr marL="395288" indent="-395288">
              <a:buClrTx/>
              <a:buFont typeface="Wingdings" panose="05000000000000000000" pitchFamily="2" charset="2"/>
              <a:buChar char="q"/>
            </a:pPr>
            <a:r>
              <a:rPr lang="en-US" b="1" dirty="0" smtClean="0"/>
              <a:t>Territorial </a:t>
            </a:r>
            <a:r>
              <a:rPr lang="en-US" b="1" dirty="0"/>
              <a:t>rights are unfair and lead to unfair competition.</a:t>
            </a:r>
            <a:endParaRPr lang="en-US" dirty="0"/>
          </a:p>
          <a:p>
            <a:pPr marL="0" indent="0">
              <a:buClrTx/>
              <a:buNone/>
            </a:pPr>
            <a:endParaRPr lang="en-US" dirty="0"/>
          </a:p>
          <a:p>
            <a:pPr marL="395288" indent="-395288">
              <a:buClrTx/>
              <a:buFont typeface="Wingdings" panose="05000000000000000000" pitchFamily="2" charset="2"/>
              <a:buChar char="q"/>
            </a:pPr>
            <a:endParaRPr lang="en-US" dirty="0"/>
          </a:p>
        </p:txBody>
      </p:sp>
      <p:sp>
        <p:nvSpPr>
          <p:cNvPr id="4" name="TextBox 3"/>
          <p:cNvSpPr txBox="1"/>
          <p:nvPr/>
        </p:nvSpPr>
        <p:spPr>
          <a:xfrm rot="16200000">
            <a:off x="-1389966" y="3486835"/>
            <a:ext cx="4572001" cy="64633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3600" b="1" dirty="0" smtClean="0"/>
              <a:t>Problem</a:t>
            </a:r>
            <a:endParaRPr lang="en-US" sz="3600" b="1" dirty="0"/>
          </a:p>
        </p:txBody>
      </p:sp>
    </p:spTree>
    <p:extLst>
      <p:ext uri="{BB962C8B-B14F-4D97-AF65-F5344CB8AC3E}">
        <p14:creationId xmlns:p14="http://schemas.microsoft.com/office/powerpoint/2010/main" val="245081082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Franchisee </a:t>
            </a:r>
            <a:r>
              <a:rPr lang="en-US" b="1" dirty="0" smtClean="0"/>
              <a:t>Concerns</a:t>
            </a:r>
            <a:endParaRPr lang="en-US" dirty="0"/>
          </a:p>
        </p:txBody>
      </p:sp>
      <p:sp>
        <p:nvSpPr>
          <p:cNvPr id="3" name="Content Placeholder 2"/>
          <p:cNvSpPr>
            <a:spLocks noGrp="1"/>
          </p:cNvSpPr>
          <p:nvPr>
            <p:ph idx="1"/>
          </p:nvPr>
        </p:nvSpPr>
        <p:spPr>
          <a:xfrm>
            <a:off x="1447800" y="1524000"/>
            <a:ext cx="7239000" cy="4876800"/>
          </a:xfrm>
        </p:spPr>
        <p:txBody>
          <a:bodyPr>
            <a:normAutofit fontScale="92500" lnSpcReduction="10000"/>
          </a:bodyPr>
          <a:lstStyle/>
          <a:p>
            <a:pPr marL="395288" indent="-395288">
              <a:buClrTx/>
              <a:buFont typeface="Wingdings" panose="05000000000000000000" pitchFamily="2" charset="2"/>
              <a:buChar char="q"/>
            </a:pPr>
            <a:r>
              <a:rPr lang="en-US" b="1" dirty="0" smtClean="0"/>
              <a:t>Falloff </a:t>
            </a:r>
            <a:r>
              <a:rPr lang="en-US" b="1" dirty="0"/>
              <a:t>in profits blamed by the franchisees on franchisors. </a:t>
            </a:r>
          </a:p>
          <a:p>
            <a:pPr marL="395288" indent="-395288">
              <a:buClrTx/>
              <a:buFont typeface="Wingdings" panose="05000000000000000000" pitchFamily="2" charset="2"/>
              <a:buChar char="q"/>
            </a:pPr>
            <a:r>
              <a:rPr lang="en-US" b="1" dirty="0" smtClean="0"/>
              <a:t>Franchisor </a:t>
            </a:r>
            <a:r>
              <a:rPr lang="en-US" b="1" dirty="0"/>
              <a:t>gets distracted by other things and franchisees feel abandoned</a:t>
            </a:r>
            <a:r>
              <a:rPr lang="en-US" b="1" dirty="0" smtClean="0"/>
              <a:t>.</a:t>
            </a:r>
          </a:p>
          <a:p>
            <a:pPr marL="395288" indent="-395288">
              <a:buClrTx/>
              <a:buFont typeface="Wingdings" panose="05000000000000000000" pitchFamily="2" charset="2"/>
              <a:buChar char="q"/>
            </a:pPr>
            <a:r>
              <a:rPr lang="en-US" b="1" dirty="0" smtClean="0"/>
              <a:t>The </a:t>
            </a:r>
            <a:r>
              <a:rPr lang="en-US" b="1" dirty="0"/>
              <a:t>franchisor’s training program is inadequate and the follow-up training is insufficient.</a:t>
            </a:r>
            <a:endParaRPr lang="en-US" dirty="0"/>
          </a:p>
          <a:p>
            <a:pPr marL="395288" indent="-395288">
              <a:buClrTx/>
              <a:buFont typeface="Wingdings" panose="05000000000000000000" pitchFamily="2" charset="2"/>
              <a:buChar char="q"/>
            </a:pPr>
            <a:r>
              <a:rPr lang="en-US" b="1" dirty="0"/>
              <a:t>F</a:t>
            </a:r>
            <a:r>
              <a:rPr lang="en-US" b="1" dirty="0" smtClean="0"/>
              <a:t>ranchisor’s </a:t>
            </a:r>
            <a:r>
              <a:rPr lang="en-US" b="1" dirty="0"/>
              <a:t>termination and renewal clauses are unreasonable and biased toward the franchisor. </a:t>
            </a:r>
            <a:endParaRPr lang="en-US" dirty="0"/>
          </a:p>
          <a:p>
            <a:pPr marL="395288" indent="-395288">
              <a:buClrTx/>
              <a:buFont typeface="Wingdings" panose="05000000000000000000" pitchFamily="2" charset="2"/>
              <a:buChar char="q"/>
            </a:pPr>
            <a:r>
              <a:rPr lang="en-US" b="1" dirty="0"/>
              <a:t>F</a:t>
            </a:r>
            <a:r>
              <a:rPr lang="en-US" b="1" dirty="0" smtClean="0"/>
              <a:t>ranchisees </a:t>
            </a:r>
            <a:r>
              <a:rPr lang="en-US" b="1" dirty="0"/>
              <a:t>do not perceive the franchise concept as distinctive </a:t>
            </a:r>
            <a:r>
              <a:rPr lang="en-US" b="1" dirty="0" smtClean="0"/>
              <a:t>enough</a:t>
            </a:r>
          </a:p>
          <a:p>
            <a:pPr marL="395288" indent="-395288">
              <a:buClrTx/>
              <a:buFont typeface="Wingdings" panose="05000000000000000000" pitchFamily="2" charset="2"/>
              <a:buChar char="q"/>
            </a:pPr>
            <a:r>
              <a:rPr lang="en-US" b="1" dirty="0"/>
              <a:t>F</a:t>
            </a:r>
            <a:r>
              <a:rPr lang="en-US" b="1" dirty="0" smtClean="0"/>
              <a:t>ranchisor </a:t>
            </a:r>
            <a:r>
              <a:rPr lang="en-US" b="1" dirty="0"/>
              <a:t>fails to be innovative and does not change to suit consumer trends.</a:t>
            </a:r>
            <a:endParaRPr lang="en-US" dirty="0"/>
          </a:p>
          <a:p>
            <a:pPr marL="395288" indent="-395288">
              <a:buClrTx/>
              <a:buFont typeface="Wingdings" panose="05000000000000000000" pitchFamily="2" charset="2"/>
              <a:buChar char="q"/>
            </a:pPr>
            <a:r>
              <a:rPr lang="en-US" b="1" dirty="0"/>
              <a:t>F</a:t>
            </a:r>
            <a:r>
              <a:rPr lang="en-US" b="1" dirty="0" smtClean="0"/>
              <a:t>ranchisor </a:t>
            </a:r>
            <a:r>
              <a:rPr lang="en-US" b="1" dirty="0"/>
              <a:t>does not want to change and is unwilling to accept new systems.</a:t>
            </a:r>
            <a:endParaRPr lang="en-US" dirty="0"/>
          </a:p>
          <a:p>
            <a:pPr marL="0" indent="0">
              <a:buClrTx/>
              <a:buNone/>
            </a:pPr>
            <a:endParaRPr lang="en-US" dirty="0"/>
          </a:p>
          <a:p>
            <a:pPr marL="395288" indent="-395288">
              <a:buClrTx/>
              <a:buFont typeface="Wingdings" panose="05000000000000000000" pitchFamily="2" charset="2"/>
              <a:buChar char="q"/>
            </a:pPr>
            <a:endParaRPr lang="en-US" dirty="0"/>
          </a:p>
        </p:txBody>
      </p:sp>
      <p:sp>
        <p:nvSpPr>
          <p:cNvPr id="4" name="TextBox 3"/>
          <p:cNvSpPr txBox="1"/>
          <p:nvPr/>
        </p:nvSpPr>
        <p:spPr>
          <a:xfrm rot="16200000">
            <a:off x="-1429434" y="3563035"/>
            <a:ext cx="4572001" cy="64633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3600" b="1" dirty="0" smtClean="0"/>
              <a:t>Problem</a:t>
            </a:r>
            <a:endParaRPr lang="en-US" sz="3600" b="1" dirty="0"/>
          </a:p>
        </p:txBody>
      </p:sp>
    </p:spTree>
    <p:extLst>
      <p:ext uri="{BB962C8B-B14F-4D97-AF65-F5344CB8AC3E}">
        <p14:creationId xmlns:p14="http://schemas.microsoft.com/office/powerpoint/2010/main" val="1879058762"/>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Franchisee Advisory Councils (FAC</a:t>
            </a:r>
            <a:r>
              <a:rPr lang="en-US" b="1" dirty="0" smtClean="0"/>
              <a:t>)</a:t>
            </a:r>
            <a:endParaRPr lang="en-US" dirty="0"/>
          </a:p>
        </p:txBody>
      </p:sp>
      <p:sp>
        <p:nvSpPr>
          <p:cNvPr id="3" name="Content Placeholder 2"/>
          <p:cNvSpPr>
            <a:spLocks noGrp="1"/>
          </p:cNvSpPr>
          <p:nvPr>
            <p:ph idx="1"/>
          </p:nvPr>
        </p:nvSpPr>
        <p:spPr>
          <a:xfrm>
            <a:off x="457200" y="2514600"/>
            <a:ext cx="8229600" cy="4876800"/>
          </a:xfrm>
        </p:spPr>
        <p:txBody>
          <a:bodyPr/>
          <a:lstStyle/>
          <a:p>
            <a:pPr marL="0" indent="0">
              <a:buClrTx/>
              <a:buNone/>
            </a:pPr>
            <a:r>
              <a:rPr lang="en-US" dirty="0"/>
              <a:t>Considering the fragile nature of the relationship, many franchisors are setting up Franchisee Advisory Councils.  FAC council members are selected or elected groups of franchisees, who are in touch with the ongoing business. </a:t>
            </a:r>
          </a:p>
        </p:txBody>
      </p:sp>
    </p:spTree>
    <p:extLst>
      <p:ext uri="{BB962C8B-B14F-4D97-AF65-F5344CB8AC3E}">
        <p14:creationId xmlns:p14="http://schemas.microsoft.com/office/powerpoint/2010/main" val="358830404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ustom 2">
      <a:dk1>
        <a:sysClr val="windowText" lastClr="000000"/>
      </a:dk1>
      <a:lt1>
        <a:sysClr val="window" lastClr="FFFFFF"/>
      </a:lt1>
      <a:dk2>
        <a:srgbClr val="242852"/>
      </a:dk2>
      <a:lt2>
        <a:srgbClr val="ACCBF9"/>
      </a:lt2>
      <a:accent1>
        <a:srgbClr val="4A66AC"/>
      </a:accent1>
      <a:accent2>
        <a:srgbClr val="4A66AC"/>
      </a:accent2>
      <a:accent3>
        <a:srgbClr val="7F8FA9"/>
      </a:accent3>
      <a:accent4>
        <a:srgbClr val="4A66AC"/>
      </a:accent4>
      <a:accent5>
        <a:srgbClr val="5AA2AE"/>
      </a:accent5>
      <a:accent6>
        <a:srgbClr val="9D90A0"/>
      </a:accent6>
      <a:hlink>
        <a:srgbClr val="9454C3"/>
      </a:hlink>
      <a:folHlink>
        <a:srgbClr val="3EBBF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ustom 2">
    <a:dk1>
      <a:sysClr val="windowText" lastClr="000000"/>
    </a:dk1>
    <a:lt1>
      <a:sysClr val="window" lastClr="FFFFFF"/>
    </a:lt1>
    <a:dk2>
      <a:srgbClr val="242852"/>
    </a:dk2>
    <a:lt2>
      <a:srgbClr val="ACCBF9"/>
    </a:lt2>
    <a:accent1>
      <a:srgbClr val="4A66AC"/>
    </a:accent1>
    <a:accent2>
      <a:srgbClr val="4A66AC"/>
    </a:accent2>
    <a:accent3>
      <a:srgbClr val="7F8FA9"/>
    </a:accent3>
    <a:accent4>
      <a:srgbClr val="4A66AC"/>
    </a:accent4>
    <a:accent5>
      <a:srgbClr val="5AA2AE"/>
    </a:accent5>
    <a:accent6>
      <a:srgbClr val="9D90A0"/>
    </a:accent6>
    <a:hlink>
      <a:srgbClr val="9454C3"/>
    </a:hlink>
    <a:folHlink>
      <a:srgbClr val="3EBBF0"/>
    </a:folHlink>
  </a:clrScheme>
</a:themeOverride>
</file>

<file path=docProps/app.xml><?xml version="1.0" encoding="utf-8"?>
<Properties xmlns="http://schemas.openxmlformats.org/officeDocument/2006/extended-properties" xmlns:vt="http://schemas.openxmlformats.org/officeDocument/2006/docPropsVTypes">
  <Template/>
  <TotalTime>2533</TotalTime>
  <Words>14433</Words>
  <Application>Microsoft Macintosh PowerPoint</Application>
  <PresentationFormat>On-screen Show (4:3)</PresentationFormat>
  <Paragraphs>1958</Paragraphs>
  <Slides>193</Slides>
  <Notes>1</Notes>
  <HiddenSlides>0</HiddenSlides>
  <MMClips>0</MMClips>
  <ScaleCrop>false</ScaleCrop>
  <HeadingPairs>
    <vt:vector size="4" baseType="variant">
      <vt:variant>
        <vt:lpstr>Theme</vt:lpstr>
      </vt:variant>
      <vt:variant>
        <vt:i4>1</vt:i4>
      </vt:variant>
      <vt:variant>
        <vt:lpstr>Slide Titles</vt:lpstr>
      </vt:variant>
      <vt:variant>
        <vt:i4>193</vt:i4>
      </vt:variant>
    </vt:vector>
  </HeadingPairs>
  <TitlesOfParts>
    <vt:vector size="194" baseType="lpstr">
      <vt:lpstr>Clarity</vt:lpstr>
      <vt:lpstr>Introduction to Franchising</vt:lpstr>
      <vt:lpstr>Origins and Definitions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Impact of hospitality franchising on the U.S. Economy</vt:lpstr>
      <vt:lpstr>PowerPoint Presentation</vt:lpstr>
      <vt:lpstr>Introduction to the Chapter</vt:lpstr>
      <vt:lpstr>PowerPoint Presentation</vt:lpstr>
      <vt:lpstr>PowerPoint Presentation</vt:lpstr>
      <vt:lpstr>PowerPoint Presentation</vt:lpstr>
      <vt:lpstr>Top Chains 1973</vt:lpstr>
      <vt:lpstr>Top Chains 2013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Pros and Cons of Franchising</vt:lpstr>
      <vt:lpstr>PowerPoint Presentation</vt:lpstr>
      <vt:lpstr>Introduction to the Chapter</vt:lpstr>
      <vt:lpstr>Franchisees are buying an established business with loyal customers</vt:lpstr>
      <vt:lpstr>Many of these disadvantages may be traced to the relationship between the franchisors and the franchisees. </vt:lpstr>
      <vt:lpstr>Case Study: </vt:lpstr>
      <vt:lpstr>Panera Bread Franchise</vt:lpstr>
      <vt:lpstr>Panera Bread Innovation</vt:lpstr>
      <vt:lpstr>Panera Bread Loyalty Program</vt:lpstr>
      <vt:lpstr>Conclusion</vt:lpstr>
      <vt:lpstr>Franchising Agreements and Legal Documentation</vt:lpstr>
      <vt:lpstr>PowerPoint Presentation</vt:lpstr>
      <vt:lpstr>Introduction to the Chapter</vt:lpstr>
      <vt:lpstr>History Overview of Franchise Rule</vt:lpstr>
      <vt:lpstr>Types of Relationships Covered by the Amended Rule</vt:lpstr>
      <vt:lpstr>Disclosure Documents</vt:lpstr>
      <vt:lpstr>Furnishing Disclosure Documents</vt:lpstr>
      <vt:lpstr>Structure of the Disclosure Document</vt:lpstr>
      <vt:lpstr>Structure of the Disclosure Document</vt:lpstr>
      <vt:lpstr>Structure of the Disclosure Document</vt:lpstr>
      <vt:lpstr>Structure of the Disclosure Document</vt:lpstr>
      <vt:lpstr>Structure of the Disclosure Document</vt:lpstr>
      <vt:lpstr>Structure of the Disclosure Document</vt:lpstr>
      <vt:lpstr>Structure of the Franchise Agreement</vt:lpstr>
      <vt:lpstr>Some things to Consider before making a franchise selection…</vt:lpstr>
      <vt:lpstr>Franchise application and franchise package</vt:lpstr>
      <vt:lpstr>PowerPoint Presentation</vt:lpstr>
      <vt:lpstr>Application Process</vt:lpstr>
      <vt:lpstr>Application Process</vt:lpstr>
      <vt:lpstr>Recruiting Franchisees</vt:lpstr>
      <vt:lpstr>Operations Packages and Manuals </vt:lpstr>
      <vt:lpstr>Sample </vt:lpstr>
      <vt:lpstr>Sample </vt:lpstr>
      <vt:lpstr>Sample </vt:lpstr>
      <vt:lpstr>Training Manual</vt:lpstr>
      <vt:lpstr>Additional Manuals</vt:lpstr>
      <vt:lpstr>Franchisee/Franchisor/Franchise Selection </vt:lpstr>
      <vt:lpstr>PowerPoint Presentation</vt:lpstr>
      <vt:lpstr>Selection of the Franchisee by the Franchisor</vt:lpstr>
      <vt:lpstr>PowerPoint Presentation</vt:lpstr>
      <vt:lpstr>Selection of a Franchisor by the Franchisee</vt:lpstr>
      <vt:lpstr>Selection of a Franchisor by the Franchisee</vt:lpstr>
      <vt:lpstr>Selection of a Franchisor by the Franchisee</vt:lpstr>
      <vt:lpstr>Selection of a Franchisor by the Franchisee</vt:lpstr>
      <vt:lpstr>Selection of a Franchise by the Franchisee</vt:lpstr>
      <vt:lpstr>Selection of a Franchise by the Franchisee</vt:lpstr>
      <vt:lpstr>Standard Franchisor Services </vt:lpstr>
      <vt:lpstr>PowerPoint Presentation</vt:lpstr>
      <vt:lpstr>Services Provided by Franchisors</vt:lpstr>
      <vt:lpstr>Services Provided by Franchisors (continued)</vt:lpstr>
      <vt:lpstr>Location and Design</vt:lpstr>
      <vt:lpstr>Training</vt:lpstr>
      <vt:lpstr>Training</vt:lpstr>
      <vt:lpstr>Types of Training Programs</vt:lpstr>
      <vt:lpstr>Additional Services</vt:lpstr>
      <vt:lpstr>Franchisor’s Obligation</vt:lpstr>
      <vt:lpstr>Franchisor’s Obligation</vt:lpstr>
      <vt:lpstr>Financial Aspects of Franchising</vt:lpstr>
      <vt:lpstr>Fees </vt:lpstr>
      <vt:lpstr>Fees</vt:lpstr>
      <vt:lpstr>Fees and Costs (continued) </vt:lpstr>
      <vt:lpstr>Fees and Costs</vt:lpstr>
      <vt:lpstr>Example Costs</vt:lpstr>
      <vt:lpstr>Franchisor – Franchisee Relationships  </vt:lpstr>
      <vt:lpstr>PowerPoint Presentation</vt:lpstr>
      <vt:lpstr>Questions to ask Prospective Franchisees</vt:lpstr>
      <vt:lpstr>Questions to ask Prospective Franchisees</vt:lpstr>
      <vt:lpstr>Understanding how franchising works</vt:lpstr>
      <vt:lpstr>Franchisee Concerns</vt:lpstr>
      <vt:lpstr>Franchisee Concerns</vt:lpstr>
      <vt:lpstr>Franchisee Concerns</vt:lpstr>
      <vt:lpstr>Franchisee Advisory Councils (FAC)</vt:lpstr>
      <vt:lpstr>Dispute Resolutions</vt:lpstr>
      <vt:lpstr>Fig 9.2 Showing Steps that can be taken to develop sound relationship </vt:lpstr>
      <vt:lpstr>Franchise Concept Development</vt:lpstr>
      <vt:lpstr>PowerPoint Presentation</vt:lpstr>
      <vt:lpstr>Restaurant Concepts </vt:lpstr>
      <vt:lpstr>Successful Restaurant Concepts for Franchising </vt:lpstr>
      <vt:lpstr>Food Characteristics </vt:lpstr>
      <vt:lpstr>Layout and Physical Facilities</vt:lpstr>
      <vt:lpstr>Example</vt:lpstr>
      <vt:lpstr>Layout and Physical Facilities</vt:lpstr>
      <vt:lpstr>Layout and Physical Facilities</vt:lpstr>
      <vt:lpstr>Prototype Unit</vt:lpstr>
      <vt:lpstr>Domino’s Pizza Restaurant: Las Vegas, Nevada</vt:lpstr>
      <vt:lpstr>Site Selection and Real Estate</vt:lpstr>
      <vt:lpstr>Site Selection and Restaurant Design</vt:lpstr>
      <vt:lpstr>Geographic Distribution of Franchises  </vt:lpstr>
      <vt:lpstr>Geographic Distribution of Franchises  </vt:lpstr>
      <vt:lpstr>Geographic Distribution of Franchises  </vt:lpstr>
      <vt:lpstr>Geographic Distribution of Franchises  </vt:lpstr>
      <vt:lpstr>Competition </vt:lpstr>
      <vt:lpstr>Restaurant Design:  Important Factors to be Considered</vt:lpstr>
      <vt:lpstr>Restaurant Design:  Important Factors to be Considered (continued) </vt:lpstr>
      <vt:lpstr>Restaurant Design:  Important Factors to be Considered (continued) </vt:lpstr>
      <vt:lpstr>Restaurant Design:  Important Factors to be Considered (continued) </vt:lpstr>
      <vt:lpstr>Site Selection</vt:lpstr>
      <vt:lpstr>Nontraditional Franchises</vt:lpstr>
      <vt:lpstr>PowerPoint Presentation</vt:lpstr>
      <vt:lpstr>Relationships</vt:lpstr>
      <vt:lpstr>Steps to Consider </vt:lpstr>
      <vt:lpstr>Type of Restaurant </vt:lpstr>
      <vt:lpstr>Type of Menus</vt:lpstr>
      <vt:lpstr>Advantages of Nontraditional Franchises </vt:lpstr>
      <vt:lpstr>Advantages of Nontraditional Franchises (continued) </vt:lpstr>
      <vt:lpstr>Advantages of Nontraditional Franchises (continued) </vt:lpstr>
      <vt:lpstr>Advantages of Nontraditional Franchises (continued) </vt:lpstr>
      <vt:lpstr>Advantages of Nontraditional Franchises (continued) </vt:lpstr>
      <vt:lpstr>Disadvantages of Nontraditional Franchises (continued) </vt:lpstr>
      <vt:lpstr>Disadvantages of Nontraditional Franchises (continued) </vt:lpstr>
      <vt:lpstr>Disadvantages of Nontraditional Franchises (continued) </vt:lpstr>
      <vt:lpstr>Communications and Public Relations</vt:lpstr>
      <vt:lpstr>Communication</vt:lpstr>
      <vt:lpstr>Communication</vt:lpstr>
      <vt:lpstr>Effective Communication </vt:lpstr>
      <vt:lpstr>The Importance of Accuracy in Communication </vt:lpstr>
      <vt:lpstr>Barriers to Effective Communication </vt:lpstr>
      <vt:lpstr>Barriers to Effective Communication </vt:lpstr>
      <vt:lpstr>Barriers to Effective Communication </vt:lpstr>
      <vt:lpstr>Communication and Information Technology </vt:lpstr>
      <vt:lpstr>Intercultural Communication </vt:lpstr>
      <vt:lpstr>Crisis Communication </vt:lpstr>
      <vt:lpstr>Public Relations</vt:lpstr>
      <vt:lpstr>Community Involvement</vt:lpstr>
      <vt:lpstr>International Franchising</vt:lpstr>
      <vt:lpstr>PowerPoint Presentation</vt:lpstr>
      <vt:lpstr>Introduction </vt:lpstr>
      <vt:lpstr>Factors Related to International Expansion</vt:lpstr>
      <vt:lpstr>Factors Related to International Expansion (continued) </vt:lpstr>
      <vt:lpstr>Expanded Market</vt:lpstr>
      <vt:lpstr>Points to Consider in International Franchising </vt:lpstr>
      <vt:lpstr>Going International</vt:lpstr>
      <vt:lpstr>Introduction</vt:lpstr>
      <vt:lpstr>Sales </vt:lpstr>
      <vt:lpstr>Sales </vt:lpstr>
      <vt:lpstr>Reasons for Going International</vt:lpstr>
      <vt:lpstr>Reasons for Going International (continued) </vt:lpstr>
      <vt:lpstr>Points to Consider in International Franchising </vt:lpstr>
      <vt:lpstr>Points to Consider in International Franchising (continued) </vt:lpstr>
      <vt:lpstr>Points to Consider in International Franchising (continued) </vt:lpstr>
      <vt:lpstr>Points to Consider in International Franchising (continued) </vt:lpstr>
      <vt:lpstr>Pitfalls and Common Mistakes</vt:lpstr>
      <vt:lpstr>Pitfalls and Common Mistakes (continued) </vt:lpstr>
      <vt:lpstr>Expansion Strategy</vt:lpstr>
      <vt:lpstr>Methods and Mode of Entry</vt:lpstr>
      <vt:lpstr>Methods and Mode of Entry</vt:lpstr>
      <vt:lpstr>Methods and Mode of Entry</vt:lpstr>
      <vt:lpstr>Decision-Making for International Franchising </vt:lpstr>
      <vt:lpstr>Decision-Making for International Franchising (continued) </vt:lpstr>
      <vt:lpstr>Decision-Making for International Franchising (continued) </vt:lpstr>
      <vt:lpstr>Decision-Making</vt:lpstr>
      <vt:lpstr>Marketing and Advertising: Managing Brand Equity</vt:lpstr>
      <vt:lpstr>The 7 P’s of Marketing</vt:lpstr>
      <vt:lpstr>Marketing and Franchise Systems </vt:lpstr>
      <vt:lpstr>Advertising and Promotion Media</vt:lpstr>
      <vt:lpstr>Managing Brand Equity</vt:lpstr>
      <vt:lpstr>Steps in Building Brand Equity  </vt:lpstr>
      <vt:lpstr>Selecting Brand Elements</vt:lpstr>
      <vt:lpstr>e-Franchising</vt:lpstr>
      <vt:lpstr>Introduction and Definitions</vt:lpstr>
      <vt:lpstr>Guidelines</vt:lpstr>
      <vt:lpstr>Technology and Intellectual Property Rights </vt:lpstr>
      <vt:lpstr>Problems associated with e-commerce and franchising </vt:lpstr>
      <vt:lpstr>Advantages and Application of Technology of Franchise Systems </vt:lpstr>
      <vt:lpstr>Advantages and Application of Technology of Franchise Systems </vt:lpstr>
      <vt:lpstr>Advantages and Application of Technology of Franchise Systems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Pros and Cons of Franchising</dc:title>
  <dc:creator>Install</dc:creator>
  <cp:lastModifiedBy>Ashish Kumar</cp:lastModifiedBy>
  <cp:revision>134</cp:revision>
  <cp:lastPrinted>2014-09-09T19:31:51Z</cp:lastPrinted>
  <dcterms:created xsi:type="dcterms:W3CDTF">2014-09-09T18:38:49Z</dcterms:created>
  <dcterms:modified xsi:type="dcterms:W3CDTF">2014-10-17T15:00:48Z</dcterms:modified>
</cp:coreProperties>
</file>