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7"/>
  </p:notesMasterIdLst>
  <p:sldIdLst>
    <p:sldId id="262" r:id="rId2"/>
    <p:sldId id="257" r:id="rId3"/>
    <p:sldId id="259" r:id="rId4"/>
    <p:sldId id="260" r:id="rId5"/>
    <p:sldId id="261" r:id="rId6"/>
  </p:sldIdLst>
  <p:sldSz cx="9144000" cy="6858000" type="screen4x3"/>
  <p:notesSz cx="6858000" cy="97155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06" y="-84"/>
      </p:cViewPr>
      <p:guideLst>
        <p:guide orient="horz" pos="306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A4450-76E5-4DA5-A05F-8DA35440E651}" type="datetimeFigureOut">
              <a:rPr lang="en-GB" smtClean="0"/>
              <a:pPr/>
              <a:t>15/11/2011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728663"/>
            <a:ext cx="4857750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14863"/>
            <a:ext cx="5486400" cy="4371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A977D-EB73-4229-A4EC-EFE9395BDC6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lang="en-GB" sz="36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A00A84-5C75-4405-ADE6-20D8B9598B2B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6546658-650E-4BA4-9909-FAFCA1E4F6C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A2D7089-7BEC-43C9-83E9-4DEA917F8A0B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B303A73-0D51-4D51-96A4-8AAA7E3BD1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3A87A39-BDAA-49BA-B1BA-2F3E6B63C6AC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2C105F-0378-47E6-832B-83CF7B895D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>
            <a:lvl1pPr>
              <a:defRPr i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31C3E6C-AFD2-4267-9584-A1DBAD8D57F5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E7798F-FF2C-43F3-AB20-E6C184EDB21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9628EF4-5BF8-47C3-86B5-707EFE19CCD0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883C2F1-B791-4C45-B0BD-89BDED9611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EFF535F-D7F4-4FE2-AEC8-CFCC4680FB55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E8D751-2D9B-4611-A7D7-B68F6AC9CA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A8D2A97-9839-48F4-B9F4-099B5F987C99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E84CE02-19E3-465F-878F-F9D88148EC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8272270-AED9-4FE4-AB5B-D10BDD7AD3F1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F2ABB7-0A8F-4559-9EB5-52099980F74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93CE7D2-7953-4EF3-B5A6-596D78DF4E18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6232450-15FE-41F6-8BD1-D5844FA4329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8843C5B-394C-44FC-9C05-35BDF3DF6708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0D6C160-8FDB-4B0E-BF6E-D8193D110D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998E53E-11F8-434D-A06F-EFC6B5B19D66}" type="datetimeFigureOut">
              <a:rPr lang="en-US"/>
              <a:pPr/>
              <a:t>11/15/2011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BA940A0-0872-4246-BE2A-5BF4B6DB7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6237312"/>
            <a:ext cx="1243517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 l="36150"/>
          <a:stretch>
            <a:fillRect/>
          </a:stretch>
        </p:blipFill>
        <p:spPr bwMode="auto">
          <a:xfrm flipH="1">
            <a:off x="8316416" y="6249100"/>
            <a:ext cx="827584" cy="60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21599994" rev="0"/>
            </a:camera>
            <a:lightRig rig="threePt" dir="t"/>
          </a:scene3d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495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20272" y="6237312"/>
            <a:ext cx="1796155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 userDrawn="1"/>
        </p:nvSpPr>
        <p:spPr>
          <a:xfrm>
            <a:off x="35496" y="66110"/>
            <a:ext cx="662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1200" cap="all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Business Psychology </a:t>
            </a:r>
            <a:r>
              <a:rPr lang="en-GB" sz="1600" b="1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and </a:t>
            </a:r>
            <a:r>
              <a:rPr lang="en-GB" sz="1600" b="1" kern="1200" cap="all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Organizational Behaviour, </a:t>
            </a:r>
            <a:r>
              <a:rPr lang="en-GB" sz="1600" b="1" kern="1200" cap="none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Fifth Edition</a:t>
            </a:r>
            <a:endParaRPr lang="en-GB" sz="1600" cap="none" baseline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6948264" y="66110"/>
            <a:ext cx="2007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kern="1200" cap="all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EUGENE MCKENNA</a:t>
            </a:r>
            <a:endParaRPr lang="en-GB" sz="1600" cap="none" baseline="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30359"/>
            <a:ext cx="1259439" cy="6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1259632" y="6230359"/>
            <a:ext cx="1259439" cy="6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483768" y="6230359"/>
            <a:ext cx="1259439" cy="6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3707904" y="6230359"/>
            <a:ext cx="1259439" cy="6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968745" y="6230359"/>
            <a:ext cx="1259439" cy="6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6156176" y="6230359"/>
            <a:ext cx="1259439" cy="6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1400" i="0" dirty="0" smtClean="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Chapter 2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Personality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An </a:t>
            </a:r>
            <a:r>
              <a:rPr lang="en-GB" b="1" dirty="0" smtClean="0"/>
              <a:t>ink-blot.</a:t>
            </a:r>
            <a:endParaRPr lang="en-GB" dirty="0"/>
          </a:p>
        </p:txBody>
      </p:sp>
      <p:pic>
        <p:nvPicPr>
          <p:cNvPr id="1027" name="Picture 3" descr="N:\BOOKS\Psychology Press\McKenna (5th Edn)\9781848720350-McKenna_XML\images\fig2_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913" y="1600200"/>
            <a:ext cx="569417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Eysenck’s</a:t>
            </a:r>
            <a:r>
              <a:rPr lang="en-GB" dirty="0" smtClean="0"/>
              <a:t> structure of personality as related to extraversion (adapted from Eysenck, 1967).</a:t>
            </a:r>
            <a:endParaRPr lang="en-GB" dirty="0"/>
          </a:p>
        </p:txBody>
      </p:sp>
      <p:pic>
        <p:nvPicPr>
          <p:cNvPr id="2053" name="Picture 5" descr="N:\BOOKS\Psychology Press\McKenna (5th Edn)\9781848720350-McKenna_XML\images\fig2_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48" y="1600200"/>
            <a:ext cx="815330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 smtClean="0"/>
              <a:t>graphic representation </a:t>
            </a:r>
            <a:r>
              <a:rPr lang="en-GB" dirty="0" smtClean="0"/>
              <a:t>of </a:t>
            </a:r>
            <a:r>
              <a:rPr lang="en-GB" dirty="0" smtClean="0"/>
              <a:t>Jung’s functions </a:t>
            </a:r>
            <a:r>
              <a:rPr lang="en-GB" dirty="0" smtClean="0"/>
              <a:t>of personality.</a:t>
            </a:r>
            <a:endParaRPr lang="en-GB" dirty="0"/>
          </a:p>
        </p:txBody>
      </p:sp>
      <p:pic>
        <p:nvPicPr>
          <p:cNvPr id="3075" name="Picture 3" descr="N:\BOOKS\Psychology Press\McKenna (5th Edn)\9781848720350-McKenna_XML\images\fig2_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579" y="1600200"/>
            <a:ext cx="784084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Embedded figures to measure field independence–dependence (based on Pennington, 1986).</a:t>
            </a:r>
            <a:endParaRPr lang="en-GB" dirty="0"/>
          </a:p>
        </p:txBody>
      </p:sp>
      <p:pic>
        <p:nvPicPr>
          <p:cNvPr id="4099" name="Picture 3" descr="N:\BOOKS\Psychology Press\McKenna (5th Edn)\9781848720350-McKenna_XML\images\fig2_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7474" y="1600200"/>
            <a:ext cx="670905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ard PPoint Template">
  <a:themeElements>
    <a:clrScheme name="a2 vr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2 vr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2 vr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2 vr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Ward PPoint Template</Template>
  <TotalTime>213</TotalTime>
  <Words>43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Ward PPoint Template</vt:lpstr>
      <vt:lpstr>Chapter 2 </vt:lpstr>
      <vt:lpstr>An ink-blot.</vt:lpstr>
      <vt:lpstr>Eysenck’s structure of personality as related to extraversion (adapted from Eysenck, 1967).</vt:lpstr>
      <vt:lpstr>A graphic representation of Jung’s functions of personality.</vt:lpstr>
      <vt:lpstr>Embedded figures to measure field independence–dependence (based on Pennington, 1986).</vt:lpstr>
    </vt:vector>
  </TitlesOfParts>
  <Company>Informa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LyonsV</dc:creator>
  <cp:lastModifiedBy>lyonsv</cp:lastModifiedBy>
  <cp:revision>20</cp:revision>
  <dcterms:created xsi:type="dcterms:W3CDTF">2011-05-24T11:26:19Z</dcterms:created>
  <dcterms:modified xsi:type="dcterms:W3CDTF">2011-11-15T12:24:18Z</dcterms:modified>
</cp:coreProperties>
</file>