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  <p:sldMasterId id="2147483786" r:id="rId2"/>
    <p:sldMasterId id="2147483788" r:id="rId3"/>
    <p:sldMasterId id="2147483790" r:id="rId4"/>
    <p:sldMasterId id="2147483804" r:id="rId5"/>
  </p:sldMasterIdLst>
  <p:notesMasterIdLst>
    <p:notesMasterId r:id="rId27"/>
  </p:notesMasterIdLst>
  <p:handoutMasterIdLst>
    <p:handoutMasterId r:id="rId28"/>
  </p:handoutMasterIdLst>
  <p:sldIdLst>
    <p:sldId id="291" r:id="rId6"/>
    <p:sldId id="292" r:id="rId7"/>
    <p:sldId id="293" r:id="rId8"/>
    <p:sldId id="256" r:id="rId9"/>
    <p:sldId id="275" r:id="rId10"/>
    <p:sldId id="276" r:id="rId11"/>
    <p:sldId id="280" r:id="rId12"/>
    <p:sldId id="301" r:id="rId13"/>
    <p:sldId id="294" r:id="rId14"/>
    <p:sldId id="295" r:id="rId15"/>
    <p:sldId id="289" r:id="rId16"/>
    <p:sldId id="296" r:id="rId17"/>
    <p:sldId id="283" r:id="rId18"/>
    <p:sldId id="297" r:id="rId19"/>
    <p:sldId id="266" r:id="rId20"/>
    <p:sldId id="267" r:id="rId21"/>
    <p:sldId id="285" r:id="rId22"/>
    <p:sldId id="298" r:id="rId23"/>
    <p:sldId id="302" r:id="rId24"/>
    <p:sldId id="299" r:id="rId25"/>
    <p:sldId id="300" r:id="rId26"/>
  </p:sldIdLst>
  <p:sldSz cx="9144000" cy="6858000" type="screen4x3"/>
  <p:notesSz cx="6858000" cy="9083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7320"/>
    <a:srgbClr val="FFCC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0460" autoAdjust="0"/>
    <p:restoredTop sz="94660"/>
  </p:normalViewPr>
  <p:slideViewPr>
    <p:cSldViewPr>
      <p:cViewPr>
        <p:scale>
          <a:sx n="100" d="100"/>
          <a:sy n="100" d="100"/>
        </p:scale>
        <p:origin x="-1817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61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A60727-11C6-4CFC-A5D6-C5D66BCAB3E1}" type="doc">
      <dgm:prSet loTypeId="urn:microsoft.com/office/officeart/2005/8/layout/default#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4627C39-6EF7-429C-B774-34D0817DBF47}">
      <dgm:prSet/>
      <dgm:spPr/>
      <dgm:t>
        <a:bodyPr/>
        <a:lstStyle/>
        <a:p>
          <a:pPr rtl="0"/>
          <a:r>
            <a:rPr lang="en-US" dirty="0" smtClean="0"/>
            <a:t>Self-consciousness about reading proficiency</a:t>
          </a:r>
          <a:endParaRPr lang="en-US" dirty="0"/>
        </a:p>
      </dgm:t>
    </dgm:pt>
    <dgm:pt modelId="{EDF0CEF6-694D-4D8F-92B6-C09B70509DC1}" type="parTrans" cxnId="{268C9FE5-14E1-43B3-9E4B-E41CE76EF367}">
      <dgm:prSet/>
      <dgm:spPr/>
      <dgm:t>
        <a:bodyPr/>
        <a:lstStyle/>
        <a:p>
          <a:endParaRPr lang="en-US"/>
        </a:p>
      </dgm:t>
    </dgm:pt>
    <dgm:pt modelId="{0A3F2008-1741-4895-B48A-D12B12CF3775}" type="sibTrans" cxnId="{268C9FE5-14E1-43B3-9E4B-E41CE76EF367}">
      <dgm:prSet/>
      <dgm:spPr/>
      <dgm:t>
        <a:bodyPr/>
        <a:lstStyle/>
        <a:p>
          <a:endParaRPr lang="en-US"/>
        </a:p>
      </dgm:t>
    </dgm:pt>
    <dgm:pt modelId="{D6B71AC8-F2A0-461B-98E0-009B0B6F3189}">
      <dgm:prSet/>
      <dgm:spPr/>
      <dgm:t>
        <a:bodyPr/>
        <a:lstStyle/>
        <a:p>
          <a:pPr rtl="0"/>
          <a:r>
            <a:rPr lang="en-US" dirty="0" smtClean="0"/>
            <a:t>Emphasis on competition for extrinsic rewards</a:t>
          </a:r>
          <a:endParaRPr lang="en-US" dirty="0"/>
        </a:p>
      </dgm:t>
    </dgm:pt>
    <dgm:pt modelId="{23AFFDC5-BD1C-4FE4-BC68-8B625C586CF2}" type="parTrans" cxnId="{DC92B0AF-438B-4346-9FE1-DD1BFF0EB097}">
      <dgm:prSet/>
      <dgm:spPr/>
      <dgm:t>
        <a:bodyPr/>
        <a:lstStyle/>
        <a:p>
          <a:endParaRPr lang="en-US"/>
        </a:p>
      </dgm:t>
    </dgm:pt>
    <dgm:pt modelId="{C8C5B629-F52B-4349-A8E1-BE34557478B0}" type="sibTrans" cxnId="{DC92B0AF-438B-4346-9FE1-DD1BFF0EB097}">
      <dgm:prSet/>
      <dgm:spPr/>
      <dgm:t>
        <a:bodyPr/>
        <a:lstStyle/>
        <a:p>
          <a:endParaRPr lang="en-US"/>
        </a:p>
      </dgm:t>
    </dgm:pt>
    <dgm:pt modelId="{72879770-1652-494C-9021-70B9B291635A}">
      <dgm:prSet/>
      <dgm:spPr/>
      <dgm:t>
        <a:bodyPr/>
        <a:lstStyle/>
        <a:p>
          <a:pPr rtl="0"/>
          <a:r>
            <a:rPr lang="en-US" dirty="0" smtClean="0"/>
            <a:t>Lack of interest in assigned reading</a:t>
          </a:r>
          <a:endParaRPr lang="en-US" dirty="0"/>
        </a:p>
      </dgm:t>
    </dgm:pt>
    <dgm:pt modelId="{0B82F747-A908-4365-BC87-5D242833A1DB}" type="parTrans" cxnId="{EDDBE0A4-8759-4E96-88DF-3C8481472680}">
      <dgm:prSet/>
      <dgm:spPr/>
      <dgm:t>
        <a:bodyPr/>
        <a:lstStyle/>
        <a:p>
          <a:endParaRPr lang="en-US"/>
        </a:p>
      </dgm:t>
    </dgm:pt>
    <dgm:pt modelId="{7EDA5E77-B1EF-49FD-B687-377F171BDB1A}" type="sibTrans" cxnId="{EDDBE0A4-8759-4E96-88DF-3C8481472680}">
      <dgm:prSet/>
      <dgm:spPr/>
      <dgm:t>
        <a:bodyPr/>
        <a:lstStyle/>
        <a:p>
          <a:endParaRPr lang="en-US"/>
        </a:p>
      </dgm:t>
    </dgm:pt>
    <dgm:pt modelId="{B8BD6085-D99E-4882-ABC8-9B981ECC2AAB}" type="pres">
      <dgm:prSet presAssocID="{31A60727-11C6-4CFC-A5D6-C5D66BCAB3E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4D0D49-80BA-40C6-B5D9-5A198241EDCB}" type="pres">
      <dgm:prSet presAssocID="{84627C39-6EF7-429C-B774-34D0817DBF4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9CE23A-877C-422E-840A-CCB58D4FCB2B}" type="pres">
      <dgm:prSet presAssocID="{0A3F2008-1741-4895-B48A-D12B12CF3775}" presName="sibTrans" presStyleCnt="0"/>
      <dgm:spPr/>
      <dgm:t>
        <a:bodyPr/>
        <a:lstStyle/>
        <a:p>
          <a:endParaRPr lang="en-US"/>
        </a:p>
      </dgm:t>
    </dgm:pt>
    <dgm:pt modelId="{F7CBCE61-57E9-44C5-B06D-E41CEA5CA0A1}" type="pres">
      <dgm:prSet presAssocID="{D6B71AC8-F2A0-461B-98E0-009B0B6F318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7299CF-9AEE-4BA4-8871-A1E30186A236}" type="pres">
      <dgm:prSet presAssocID="{C8C5B629-F52B-4349-A8E1-BE34557478B0}" presName="sibTrans" presStyleCnt="0"/>
      <dgm:spPr/>
      <dgm:t>
        <a:bodyPr/>
        <a:lstStyle/>
        <a:p>
          <a:endParaRPr lang="en-US"/>
        </a:p>
      </dgm:t>
    </dgm:pt>
    <dgm:pt modelId="{7228B017-9BB4-4AB2-A9C1-E91739ECCEF2}" type="pres">
      <dgm:prSet presAssocID="{72879770-1652-494C-9021-70B9B291635A}" presName="node" presStyleLbl="node1" presStyleIdx="2" presStyleCnt="3" custLinFactNeighborY="-83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8C9FE5-14E1-43B3-9E4B-E41CE76EF367}" srcId="{31A60727-11C6-4CFC-A5D6-C5D66BCAB3E1}" destId="{84627C39-6EF7-429C-B774-34D0817DBF47}" srcOrd="0" destOrd="0" parTransId="{EDF0CEF6-694D-4D8F-92B6-C09B70509DC1}" sibTransId="{0A3F2008-1741-4895-B48A-D12B12CF3775}"/>
    <dgm:cxn modelId="{44F5156F-7A0A-4B30-9108-6DBDA2C2717B}" type="presOf" srcId="{72879770-1652-494C-9021-70B9B291635A}" destId="{7228B017-9BB4-4AB2-A9C1-E91739ECCEF2}" srcOrd="0" destOrd="0" presId="urn:microsoft.com/office/officeart/2005/8/layout/default#1"/>
    <dgm:cxn modelId="{EDDBE0A4-8759-4E96-88DF-3C8481472680}" srcId="{31A60727-11C6-4CFC-A5D6-C5D66BCAB3E1}" destId="{72879770-1652-494C-9021-70B9B291635A}" srcOrd="2" destOrd="0" parTransId="{0B82F747-A908-4365-BC87-5D242833A1DB}" sibTransId="{7EDA5E77-B1EF-49FD-B687-377F171BDB1A}"/>
    <dgm:cxn modelId="{F16D6E7E-7684-4224-956F-8E0D8FD37B22}" type="presOf" srcId="{D6B71AC8-F2A0-461B-98E0-009B0B6F3189}" destId="{F7CBCE61-57E9-44C5-B06D-E41CEA5CA0A1}" srcOrd="0" destOrd="0" presId="urn:microsoft.com/office/officeart/2005/8/layout/default#1"/>
    <dgm:cxn modelId="{0E8F1942-DDC7-48F2-8B9A-AC78D6D024AA}" type="presOf" srcId="{84627C39-6EF7-429C-B774-34D0817DBF47}" destId="{A94D0D49-80BA-40C6-B5D9-5A198241EDCB}" srcOrd="0" destOrd="0" presId="urn:microsoft.com/office/officeart/2005/8/layout/default#1"/>
    <dgm:cxn modelId="{CD176C03-6949-4C0A-8782-AD93D284A223}" type="presOf" srcId="{31A60727-11C6-4CFC-A5D6-C5D66BCAB3E1}" destId="{B8BD6085-D99E-4882-ABC8-9B981ECC2AAB}" srcOrd="0" destOrd="0" presId="urn:microsoft.com/office/officeart/2005/8/layout/default#1"/>
    <dgm:cxn modelId="{DC92B0AF-438B-4346-9FE1-DD1BFF0EB097}" srcId="{31A60727-11C6-4CFC-A5D6-C5D66BCAB3E1}" destId="{D6B71AC8-F2A0-461B-98E0-009B0B6F3189}" srcOrd="1" destOrd="0" parTransId="{23AFFDC5-BD1C-4FE4-BC68-8B625C586CF2}" sibTransId="{C8C5B629-F52B-4349-A8E1-BE34557478B0}"/>
    <dgm:cxn modelId="{35D25D96-84C7-4724-9C0B-36BDF2CBA281}" type="presParOf" srcId="{B8BD6085-D99E-4882-ABC8-9B981ECC2AAB}" destId="{A94D0D49-80BA-40C6-B5D9-5A198241EDCB}" srcOrd="0" destOrd="0" presId="urn:microsoft.com/office/officeart/2005/8/layout/default#1"/>
    <dgm:cxn modelId="{10072A63-C966-4B25-8928-57EC61459063}" type="presParOf" srcId="{B8BD6085-D99E-4882-ABC8-9B981ECC2AAB}" destId="{E79CE23A-877C-422E-840A-CCB58D4FCB2B}" srcOrd="1" destOrd="0" presId="urn:microsoft.com/office/officeart/2005/8/layout/default#1"/>
    <dgm:cxn modelId="{5ADB03FB-75ED-4E49-BFA6-13052FD7D612}" type="presParOf" srcId="{B8BD6085-D99E-4882-ABC8-9B981ECC2AAB}" destId="{F7CBCE61-57E9-44C5-B06D-E41CEA5CA0A1}" srcOrd="2" destOrd="0" presId="urn:microsoft.com/office/officeart/2005/8/layout/default#1"/>
    <dgm:cxn modelId="{49D1CBB7-AF94-4EB3-8E3E-4E55746F73D1}" type="presParOf" srcId="{B8BD6085-D99E-4882-ABC8-9B981ECC2AAB}" destId="{017299CF-9AEE-4BA4-8871-A1E30186A236}" srcOrd="3" destOrd="0" presId="urn:microsoft.com/office/officeart/2005/8/layout/default#1"/>
    <dgm:cxn modelId="{254D8ED6-2DF9-4774-B034-7996726D801D}" type="presParOf" srcId="{B8BD6085-D99E-4882-ABC8-9B981ECC2AAB}" destId="{7228B017-9BB4-4AB2-A9C1-E91739ECCEF2}" srcOrd="4" destOrd="0" presId="urn:microsoft.com/office/officeart/2005/8/layout/default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556431-9A3D-47BF-BC3D-B07D65487A3F}" type="doc">
      <dgm:prSet loTypeId="urn:microsoft.com/office/officeart/2005/8/layout/default#2" loCatId="list" qsTypeId="urn:microsoft.com/office/officeart/2005/8/quickstyle/3d1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2E772DF-356D-411A-A4AF-CD8A1C98DF4C}">
      <dgm:prSet/>
      <dgm:spPr/>
      <dgm:t>
        <a:bodyPr/>
        <a:lstStyle/>
        <a:p>
          <a:pPr rtl="0"/>
          <a:r>
            <a:rPr lang="en-US" dirty="0" smtClean="0"/>
            <a:t>Literacy skills</a:t>
          </a:r>
          <a:endParaRPr lang="en-US" dirty="0"/>
        </a:p>
      </dgm:t>
    </dgm:pt>
    <dgm:pt modelId="{CC22525C-CFDA-4A3A-AE8D-F48C51AEC909}" type="parTrans" cxnId="{44E429B5-FBC8-4FD0-8024-F2F5A493D168}">
      <dgm:prSet/>
      <dgm:spPr/>
      <dgm:t>
        <a:bodyPr/>
        <a:lstStyle/>
        <a:p>
          <a:endParaRPr lang="en-US"/>
        </a:p>
      </dgm:t>
    </dgm:pt>
    <dgm:pt modelId="{1CC9C282-8ACC-4AD3-AEF4-00C1D8F4977F}" type="sibTrans" cxnId="{44E429B5-FBC8-4FD0-8024-F2F5A493D168}">
      <dgm:prSet/>
      <dgm:spPr/>
      <dgm:t>
        <a:bodyPr/>
        <a:lstStyle/>
        <a:p>
          <a:endParaRPr lang="en-US"/>
        </a:p>
      </dgm:t>
    </dgm:pt>
    <dgm:pt modelId="{E95C4529-4594-4F47-BAE5-B64EBD4D07F8}">
      <dgm:prSet/>
      <dgm:spPr/>
      <dgm:t>
        <a:bodyPr/>
        <a:lstStyle/>
        <a:p>
          <a:pPr rtl="0"/>
          <a:r>
            <a:rPr lang="en-US" dirty="0" smtClean="0"/>
            <a:t>Reading strategies</a:t>
          </a:r>
          <a:endParaRPr lang="en-US" dirty="0"/>
        </a:p>
      </dgm:t>
    </dgm:pt>
    <dgm:pt modelId="{A2BB9736-B76C-4B4B-870A-B371ADA9F4E5}" type="parTrans" cxnId="{25A8CD92-2609-463F-B685-525B6B6C8938}">
      <dgm:prSet/>
      <dgm:spPr/>
      <dgm:t>
        <a:bodyPr/>
        <a:lstStyle/>
        <a:p>
          <a:endParaRPr lang="en-US"/>
        </a:p>
      </dgm:t>
    </dgm:pt>
    <dgm:pt modelId="{7499BCBE-FF7A-4751-9494-9D976F154021}" type="sibTrans" cxnId="{25A8CD92-2609-463F-B685-525B6B6C8938}">
      <dgm:prSet/>
      <dgm:spPr/>
      <dgm:t>
        <a:bodyPr/>
        <a:lstStyle/>
        <a:p>
          <a:endParaRPr lang="en-US"/>
        </a:p>
      </dgm:t>
    </dgm:pt>
    <dgm:pt modelId="{0C4B3E33-DEC8-421F-B2DB-BD1BA3DFABA5}">
      <dgm:prSet/>
      <dgm:spPr/>
      <dgm:t>
        <a:bodyPr/>
        <a:lstStyle/>
        <a:p>
          <a:pPr rtl="0"/>
          <a:r>
            <a:rPr lang="en-US" dirty="0" err="1" smtClean="0"/>
            <a:t>Metacognition</a:t>
          </a:r>
          <a:endParaRPr lang="en-US" dirty="0"/>
        </a:p>
      </dgm:t>
    </dgm:pt>
    <dgm:pt modelId="{6159FFDB-99BD-45C3-BCC7-F0D370252227}" type="parTrans" cxnId="{B3BB76A0-10E0-48AC-B902-F2912F6C1F06}">
      <dgm:prSet/>
      <dgm:spPr/>
      <dgm:t>
        <a:bodyPr/>
        <a:lstStyle/>
        <a:p>
          <a:endParaRPr lang="en-US"/>
        </a:p>
      </dgm:t>
    </dgm:pt>
    <dgm:pt modelId="{B8CFB19C-18A3-443B-91FE-CD7A7B3D949B}" type="sibTrans" cxnId="{B3BB76A0-10E0-48AC-B902-F2912F6C1F06}">
      <dgm:prSet/>
      <dgm:spPr/>
      <dgm:t>
        <a:bodyPr/>
        <a:lstStyle/>
        <a:p>
          <a:endParaRPr lang="en-US"/>
        </a:p>
      </dgm:t>
    </dgm:pt>
    <dgm:pt modelId="{80FB5B56-900F-44A7-AF2F-E0B2A1F4906C}">
      <dgm:prSet/>
      <dgm:spPr/>
      <dgm:t>
        <a:bodyPr/>
        <a:lstStyle/>
        <a:p>
          <a:pPr rtl="0"/>
          <a:r>
            <a:rPr lang="en-US" dirty="0" smtClean="0"/>
            <a:t>Self-efficacy</a:t>
          </a:r>
          <a:endParaRPr lang="en-US" dirty="0"/>
        </a:p>
      </dgm:t>
    </dgm:pt>
    <dgm:pt modelId="{2A4CEEFA-B219-4CF6-8F74-2E8395FF393C}" type="parTrans" cxnId="{249835CC-6C61-41EE-BEB8-5E77D213A678}">
      <dgm:prSet/>
      <dgm:spPr/>
      <dgm:t>
        <a:bodyPr/>
        <a:lstStyle/>
        <a:p>
          <a:endParaRPr lang="en-US"/>
        </a:p>
      </dgm:t>
    </dgm:pt>
    <dgm:pt modelId="{50252A8C-F7D2-4D2E-A8C5-D10ECED1B9E9}" type="sibTrans" cxnId="{249835CC-6C61-41EE-BEB8-5E77D213A678}">
      <dgm:prSet/>
      <dgm:spPr/>
      <dgm:t>
        <a:bodyPr/>
        <a:lstStyle/>
        <a:p>
          <a:endParaRPr lang="en-US"/>
        </a:p>
      </dgm:t>
    </dgm:pt>
    <dgm:pt modelId="{F1FBD9F2-CA36-4406-BFC6-AC074AE669AB}">
      <dgm:prSet/>
      <dgm:spPr/>
      <dgm:t>
        <a:bodyPr/>
        <a:lstStyle/>
        <a:p>
          <a:pPr rtl="0"/>
          <a:r>
            <a:rPr lang="en-US" dirty="0" smtClean="0"/>
            <a:t>Epistemic knowledge</a:t>
          </a:r>
          <a:endParaRPr lang="en-US" dirty="0"/>
        </a:p>
      </dgm:t>
    </dgm:pt>
    <dgm:pt modelId="{11905A0B-48A7-4908-8812-A04B1EBC2A11}" type="parTrans" cxnId="{21054C91-5CA4-496B-9445-C91C37619F7D}">
      <dgm:prSet/>
      <dgm:spPr/>
      <dgm:t>
        <a:bodyPr/>
        <a:lstStyle/>
        <a:p>
          <a:endParaRPr lang="en-US"/>
        </a:p>
      </dgm:t>
    </dgm:pt>
    <dgm:pt modelId="{B1A1565D-6A33-4034-8988-2908D73A814D}" type="sibTrans" cxnId="{21054C91-5CA4-496B-9445-C91C37619F7D}">
      <dgm:prSet/>
      <dgm:spPr/>
      <dgm:t>
        <a:bodyPr/>
        <a:lstStyle/>
        <a:p>
          <a:endParaRPr lang="en-US"/>
        </a:p>
      </dgm:t>
    </dgm:pt>
    <dgm:pt modelId="{EFDC909D-10A0-447F-AE4A-493828CFA571}" type="pres">
      <dgm:prSet presAssocID="{06556431-9A3D-47BF-BC3D-B07D65487A3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E900AEE-56BF-4704-807A-0621BED75585}" type="pres">
      <dgm:prSet presAssocID="{72E772DF-356D-411A-A4AF-CD8A1C98DF4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22A6F3-8557-4025-8CE3-EB32ABF30DEA}" type="pres">
      <dgm:prSet presAssocID="{1CC9C282-8ACC-4AD3-AEF4-00C1D8F4977F}" presName="sibTrans" presStyleCnt="0"/>
      <dgm:spPr/>
      <dgm:t>
        <a:bodyPr/>
        <a:lstStyle/>
        <a:p>
          <a:endParaRPr lang="en-US"/>
        </a:p>
      </dgm:t>
    </dgm:pt>
    <dgm:pt modelId="{443936CE-0942-4C4F-A81D-44DB3A45DAA3}" type="pres">
      <dgm:prSet presAssocID="{E95C4529-4594-4F47-BAE5-B64EBD4D07F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76FFA5-75A1-45FF-B4BD-E436FE5EBC70}" type="pres">
      <dgm:prSet presAssocID="{7499BCBE-FF7A-4751-9494-9D976F154021}" presName="sibTrans" presStyleCnt="0"/>
      <dgm:spPr/>
      <dgm:t>
        <a:bodyPr/>
        <a:lstStyle/>
        <a:p>
          <a:endParaRPr lang="en-US"/>
        </a:p>
      </dgm:t>
    </dgm:pt>
    <dgm:pt modelId="{964E8C08-CC67-4DD8-9560-258FF80FD919}" type="pres">
      <dgm:prSet presAssocID="{0C4B3E33-DEC8-421F-B2DB-BD1BA3DFABA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1B011B-6A7A-4A97-88D3-EC6C8B3755BD}" type="pres">
      <dgm:prSet presAssocID="{B8CFB19C-18A3-443B-91FE-CD7A7B3D949B}" presName="sibTrans" presStyleCnt="0"/>
      <dgm:spPr/>
      <dgm:t>
        <a:bodyPr/>
        <a:lstStyle/>
        <a:p>
          <a:endParaRPr lang="en-US"/>
        </a:p>
      </dgm:t>
    </dgm:pt>
    <dgm:pt modelId="{288D9B61-2903-4168-B399-57F9D1E778E8}" type="pres">
      <dgm:prSet presAssocID="{80FB5B56-900F-44A7-AF2F-E0B2A1F4906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27EB0C-A6BD-4A57-BA58-F1F450D065E2}" type="pres">
      <dgm:prSet presAssocID="{50252A8C-F7D2-4D2E-A8C5-D10ECED1B9E9}" presName="sibTrans" presStyleCnt="0"/>
      <dgm:spPr/>
      <dgm:t>
        <a:bodyPr/>
        <a:lstStyle/>
        <a:p>
          <a:endParaRPr lang="en-US"/>
        </a:p>
      </dgm:t>
    </dgm:pt>
    <dgm:pt modelId="{0BBD68B0-4F5C-41DC-8249-5BD864E3000C}" type="pres">
      <dgm:prSet presAssocID="{F1FBD9F2-CA36-4406-BFC6-AC074AE669A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E200B3-B264-4F91-94F5-AF10247050E6}" type="presOf" srcId="{F1FBD9F2-CA36-4406-BFC6-AC074AE669AB}" destId="{0BBD68B0-4F5C-41DC-8249-5BD864E3000C}" srcOrd="0" destOrd="0" presId="urn:microsoft.com/office/officeart/2005/8/layout/default#2"/>
    <dgm:cxn modelId="{44E429B5-FBC8-4FD0-8024-F2F5A493D168}" srcId="{06556431-9A3D-47BF-BC3D-B07D65487A3F}" destId="{72E772DF-356D-411A-A4AF-CD8A1C98DF4C}" srcOrd="0" destOrd="0" parTransId="{CC22525C-CFDA-4A3A-AE8D-F48C51AEC909}" sibTransId="{1CC9C282-8ACC-4AD3-AEF4-00C1D8F4977F}"/>
    <dgm:cxn modelId="{2CFB0C6F-4270-4EB9-BF87-41AF4946F9B6}" type="presOf" srcId="{0C4B3E33-DEC8-421F-B2DB-BD1BA3DFABA5}" destId="{964E8C08-CC67-4DD8-9560-258FF80FD919}" srcOrd="0" destOrd="0" presId="urn:microsoft.com/office/officeart/2005/8/layout/default#2"/>
    <dgm:cxn modelId="{25A8CD92-2609-463F-B685-525B6B6C8938}" srcId="{06556431-9A3D-47BF-BC3D-B07D65487A3F}" destId="{E95C4529-4594-4F47-BAE5-B64EBD4D07F8}" srcOrd="1" destOrd="0" parTransId="{A2BB9736-B76C-4B4B-870A-B371ADA9F4E5}" sibTransId="{7499BCBE-FF7A-4751-9494-9D976F154021}"/>
    <dgm:cxn modelId="{D06EBB70-D0D2-4790-A62A-E1CFFA353307}" type="presOf" srcId="{80FB5B56-900F-44A7-AF2F-E0B2A1F4906C}" destId="{288D9B61-2903-4168-B399-57F9D1E778E8}" srcOrd="0" destOrd="0" presId="urn:microsoft.com/office/officeart/2005/8/layout/default#2"/>
    <dgm:cxn modelId="{249835CC-6C61-41EE-BEB8-5E77D213A678}" srcId="{06556431-9A3D-47BF-BC3D-B07D65487A3F}" destId="{80FB5B56-900F-44A7-AF2F-E0B2A1F4906C}" srcOrd="3" destOrd="0" parTransId="{2A4CEEFA-B219-4CF6-8F74-2E8395FF393C}" sibTransId="{50252A8C-F7D2-4D2E-A8C5-D10ECED1B9E9}"/>
    <dgm:cxn modelId="{8C37ECB5-D9BA-4BE2-9565-025E6F72FFCB}" type="presOf" srcId="{E95C4529-4594-4F47-BAE5-B64EBD4D07F8}" destId="{443936CE-0942-4C4F-A81D-44DB3A45DAA3}" srcOrd="0" destOrd="0" presId="urn:microsoft.com/office/officeart/2005/8/layout/default#2"/>
    <dgm:cxn modelId="{1BBE2A5E-92CF-4C0D-ADB9-391D688A6A16}" type="presOf" srcId="{06556431-9A3D-47BF-BC3D-B07D65487A3F}" destId="{EFDC909D-10A0-447F-AE4A-493828CFA571}" srcOrd="0" destOrd="0" presId="urn:microsoft.com/office/officeart/2005/8/layout/default#2"/>
    <dgm:cxn modelId="{B3BB76A0-10E0-48AC-B902-F2912F6C1F06}" srcId="{06556431-9A3D-47BF-BC3D-B07D65487A3F}" destId="{0C4B3E33-DEC8-421F-B2DB-BD1BA3DFABA5}" srcOrd="2" destOrd="0" parTransId="{6159FFDB-99BD-45C3-BCC7-F0D370252227}" sibTransId="{B8CFB19C-18A3-443B-91FE-CD7A7B3D949B}"/>
    <dgm:cxn modelId="{C6D7F770-4436-4B5E-AC19-8834829B8363}" type="presOf" srcId="{72E772DF-356D-411A-A4AF-CD8A1C98DF4C}" destId="{2E900AEE-56BF-4704-807A-0621BED75585}" srcOrd="0" destOrd="0" presId="urn:microsoft.com/office/officeart/2005/8/layout/default#2"/>
    <dgm:cxn modelId="{21054C91-5CA4-496B-9445-C91C37619F7D}" srcId="{06556431-9A3D-47BF-BC3D-B07D65487A3F}" destId="{F1FBD9F2-CA36-4406-BFC6-AC074AE669AB}" srcOrd="4" destOrd="0" parTransId="{11905A0B-48A7-4908-8812-A04B1EBC2A11}" sibTransId="{B1A1565D-6A33-4034-8988-2908D73A814D}"/>
    <dgm:cxn modelId="{6C4C4FA4-B0F0-4EBB-A960-3B3A92CCA1E7}" type="presParOf" srcId="{EFDC909D-10A0-447F-AE4A-493828CFA571}" destId="{2E900AEE-56BF-4704-807A-0621BED75585}" srcOrd="0" destOrd="0" presId="urn:microsoft.com/office/officeart/2005/8/layout/default#2"/>
    <dgm:cxn modelId="{D3A5BF8C-E676-4E35-A87A-2B440C0F4CB4}" type="presParOf" srcId="{EFDC909D-10A0-447F-AE4A-493828CFA571}" destId="{FB22A6F3-8557-4025-8CE3-EB32ABF30DEA}" srcOrd="1" destOrd="0" presId="urn:microsoft.com/office/officeart/2005/8/layout/default#2"/>
    <dgm:cxn modelId="{A7EAA9D3-8152-48A2-B8C4-AE524A8EA15F}" type="presParOf" srcId="{EFDC909D-10A0-447F-AE4A-493828CFA571}" destId="{443936CE-0942-4C4F-A81D-44DB3A45DAA3}" srcOrd="2" destOrd="0" presId="urn:microsoft.com/office/officeart/2005/8/layout/default#2"/>
    <dgm:cxn modelId="{69B92272-E121-401D-8102-C5322F1FF53E}" type="presParOf" srcId="{EFDC909D-10A0-447F-AE4A-493828CFA571}" destId="{4D76FFA5-75A1-45FF-B4BD-E436FE5EBC70}" srcOrd="3" destOrd="0" presId="urn:microsoft.com/office/officeart/2005/8/layout/default#2"/>
    <dgm:cxn modelId="{C75BB838-FF84-4149-9914-00B6D5A9CEC7}" type="presParOf" srcId="{EFDC909D-10A0-447F-AE4A-493828CFA571}" destId="{964E8C08-CC67-4DD8-9560-258FF80FD919}" srcOrd="4" destOrd="0" presId="urn:microsoft.com/office/officeart/2005/8/layout/default#2"/>
    <dgm:cxn modelId="{46D439F1-F18F-4BDF-95EE-DD151917006F}" type="presParOf" srcId="{EFDC909D-10A0-447F-AE4A-493828CFA571}" destId="{621B011B-6A7A-4A97-88D3-EC6C8B3755BD}" srcOrd="5" destOrd="0" presId="urn:microsoft.com/office/officeart/2005/8/layout/default#2"/>
    <dgm:cxn modelId="{F9B0315F-2737-4FD5-B548-31A7592D52D8}" type="presParOf" srcId="{EFDC909D-10A0-447F-AE4A-493828CFA571}" destId="{288D9B61-2903-4168-B399-57F9D1E778E8}" srcOrd="6" destOrd="0" presId="urn:microsoft.com/office/officeart/2005/8/layout/default#2"/>
    <dgm:cxn modelId="{1DD2E38C-C0F0-426C-B498-84F5819D65DE}" type="presParOf" srcId="{EFDC909D-10A0-447F-AE4A-493828CFA571}" destId="{2A27EB0C-A6BD-4A57-BA58-F1F450D065E2}" srcOrd="7" destOrd="0" presId="urn:microsoft.com/office/officeart/2005/8/layout/default#2"/>
    <dgm:cxn modelId="{EC15F096-E2BF-4582-A64F-EB64A4CA16ED}" type="presParOf" srcId="{EFDC909D-10A0-447F-AE4A-493828CFA571}" destId="{0BBD68B0-4F5C-41DC-8249-5BD864E3000C}" srcOrd="8" destOrd="0" presId="urn:microsoft.com/office/officeart/2005/8/layout/default#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4D734D-F50B-4E1F-83BE-B0B092CA3578}" type="doc">
      <dgm:prSet loTypeId="urn:microsoft.com/office/officeart/2005/8/layout/vList2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CD9F8B1-E850-422F-B7A2-24B1BA22271F}">
      <dgm:prSet custT="1"/>
      <dgm:spPr/>
      <dgm:t>
        <a:bodyPr/>
        <a:lstStyle/>
        <a:p>
          <a:pPr algn="ctr" rtl="0"/>
          <a:r>
            <a:rPr lang="en-US" sz="3200" dirty="0" smtClean="0"/>
            <a:t>Syntactic</a:t>
          </a:r>
          <a:endParaRPr lang="en-US" sz="3200" dirty="0"/>
        </a:p>
      </dgm:t>
    </dgm:pt>
    <dgm:pt modelId="{9930DE12-8416-4F46-BD62-46FED2305AD2}" type="parTrans" cxnId="{55262B67-BB3A-4EB7-95FD-D1A72504F4C0}">
      <dgm:prSet/>
      <dgm:spPr/>
      <dgm:t>
        <a:bodyPr/>
        <a:lstStyle/>
        <a:p>
          <a:endParaRPr lang="en-US"/>
        </a:p>
      </dgm:t>
    </dgm:pt>
    <dgm:pt modelId="{565AF687-178C-408D-9D16-5BA6A1632CA6}" type="sibTrans" cxnId="{55262B67-BB3A-4EB7-95FD-D1A72504F4C0}">
      <dgm:prSet/>
      <dgm:spPr/>
      <dgm:t>
        <a:bodyPr/>
        <a:lstStyle/>
        <a:p>
          <a:endParaRPr lang="en-US"/>
        </a:p>
      </dgm:t>
    </dgm:pt>
    <dgm:pt modelId="{21FBAEFC-61F8-4827-86DA-F0049B2D3B7E}">
      <dgm:prSet custT="1"/>
      <dgm:spPr/>
      <dgm:t>
        <a:bodyPr/>
        <a:lstStyle/>
        <a:p>
          <a:pPr algn="ctr" rtl="0"/>
          <a:r>
            <a:rPr lang="en-US" sz="3200" dirty="0" smtClean="0"/>
            <a:t>Semantic</a:t>
          </a:r>
          <a:endParaRPr lang="en-US" sz="3200" dirty="0"/>
        </a:p>
      </dgm:t>
    </dgm:pt>
    <dgm:pt modelId="{24C61F00-D118-4C85-A8E8-37CFC1B9111C}" type="parTrans" cxnId="{29170B84-67FC-4A08-A2DF-7A2FCACCAF65}">
      <dgm:prSet/>
      <dgm:spPr/>
      <dgm:t>
        <a:bodyPr/>
        <a:lstStyle/>
        <a:p>
          <a:endParaRPr lang="en-US"/>
        </a:p>
      </dgm:t>
    </dgm:pt>
    <dgm:pt modelId="{ED4D2B5C-9856-4511-A144-A486CA25527D}" type="sibTrans" cxnId="{29170B84-67FC-4A08-A2DF-7A2FCACCAF65}">
      <dgm:prSet/>
      <dgm:spPr/>
      <dgm:t>
        <a:bodyPr/>
        <a:lstStyle/>
        <a:p>
          <a:endParaRPr lang="en-US"/>
        </a:p>
      </dgm:t>
    </dgm:pt>
    <dgm:pt modelId="{FB68F0C9-24B6-48D5-93E9-D357CFEE6FD5}">
      <dgm:prSet custT="1"/>
      <dgm:spPr/>
      <dgm:t>
        <a:bodyPr/>
        <a:lstStyle/>
        <a:p>
          <a:pPr algn="ctr" rtl="0"/>
          <a:r>
            <a:rPr lang="en-US" sz="3200" dirty="0" smtClean="0"/>
            <a:t>Graphophonic</a:t>
          </a:r>
          <a:endParaRPr lang="en-US" sz="3200" dirty="0"/>
        </a:p>
      </dgm:t>
    </dgm:pt>
    <dgm:pt modelId="{EB1E3FA1-DC9D-4313-A924-136A0FC9DF4E}" type="parTrans" cxnId="{CC415D86-B6BB-4E62-B53D-2FCC64057215}">
      <dgm:prSet/>
      <dgm:spPr/>
      <dgm:t>
        <a:bodyPr/>
        <a:lstStyle/>
        <a:p>
          <a:endParaRPr lang="en-US"/>
        </a:p>
      </dgm:t>
    </dgm:pt>
    <dgm:pt modelId="{5A695BDE-B26E-4044-AF91-0F89FA8910C8}" type="sibTrans" cxnId="{CC415D86-B6BB-4E62-B53D-2FCC64057215}">
      <dgm:prSet/>
      <dgm:spPr/>
      <dgm:t>
        <a:bodyPr/>
        <a:lstStyle/>
        <a:p>
          <a:endParaRPr lang="en-US"/>
        </a:p>
      </dgm:t>
    </dgm:pt>
    <dgm:pt modelId="{460FCC76-7FDA-4109-AA22-359DC98ABCF2}">
      <dgm:prSet custT="1"/>
      <dgm:spPr/>
      <dgm:t>
        <a:bodyPr/>
        <a:lstStyle/>
        <a:p>
          <a:pPr algn="ctr" rtl="0"/>
          <a:r>
            <a:rPr lang="en-US" sz="3200" dirty="0" smtClean="0"/>
            <a:t>Pragmatic</a:t>
          </a:r>
          <a:endParaRPr lang="en-US" sz="3200" dirty="0"/>
        </a:p>
      </dgm:t>
    </dgm:pt>
    <dgm:pt modelId="{CA688DBB-56A2-4E66-9B3D-62909F728A62}" type="parTrans" cxnId="{E97930F8-0A62-4518-8384-F74A7A349837}">
      <dgm:prSet/>
      <dgm:spPr/>
      <dgm:t>
        <a:bodyPr/>
        <a:lstStyle/>
        <a:p>
          <a:endParaRPr lang="en-US"/>
        </a:p>
      </dgm:t>
    </dgm:pt>
    <dgm:pt modelId="{8516A54B-2C00-4685-BB7E-07FB6DB47F30}" type="sibTrans" cxnId="{E97930F8-0A62-4518-8384-F74A7A349837}">
      <dgm:prSet/>
      <dgm:spPr/>
      <dgm:t>
        <a:bodyPr/>
        <a:lstStyle/>
        <a:p>
          <a:endParaRPr lang="en-US"/>
        </a:p>
      </dgm:t>
    </dgm:pt>
    <dgm:pt modelId="{F9674DA2-5FD3-4EB8-B747-7E172F0F5C05}" type="pres">
      <dgm:prSet presAssocID="{7E4D734D-F50B-4E1F-83BE-B0B092CA35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015D5E7-BB16-4D14-8C85-CE3576D92FD3}" type="pres">
      <dgm:prSet presAssocID="{CCD9F8B1-E850-422F-B7A2-24B1BA22271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10CE57-F1EC-4645-86BB-19E4235896A4}" type="pres">
      <dgm:prSet presAssocID="{565AF687-178C-408D-9D16-5BA6A1632CA6}" presName="spacer" presStyleCnt="0"/>
      <dgm:spPr/>
      <dgm:t>
        <a:bodyPr/>
        <a:lstStyle/>
        <a:p>
          <a:endParaRPr lang="en-US"/>
        </a:p>
      </dgm:t>
    </dgm:pt>
    <dgm:pt modelId="{24DA5780-4D3E-4BFE-87AF-8BA0C6790E69}" type="pres">
      <dgm:prSet presAssocID="{21FBAEFC-61F8-4827-86DA-F0049B2D3B7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ED0B52-E869-48CA-AB80-BBA60E4AB628}" type="pres">
      <dgm:prSet presAssocID="{ED4D2B5C-9856-4511-A144-A486CA25527D}" presName="spacer" presStyleCnt="0"/>
      <dgm:spPr/>
      <dgm:t>
        <a:bodyPr/>
        <a:lstStyle/>
        <a:p>
          <a:endParaRPr lang="en-US"/>
        </a:p>
      </dgm:t>
    </dgm:pt>
    <dgm:pt modelId="{E0968423-FB4B-4824-82D2-CFBABAD31142}" type="pres">
      <dgm:prSet presAssocID="{FB68F0C9-24B6-48D5-93E9-D357CFEE6FD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396B67-62CE-47CD-AC76-CE4380DFC6A6}" type="pres">
      <dgm:prSet presAssocID="{5A695BDE-B26E-4044-AF91-0F89FA8910C8}" presName="spacer" presStyleCnt="0"/>
      <dgm:spPr/>
      <dgm:t>
        <a:bodyPr/>
        <a:lstStyle/>
        <a:p>
          <a:endParaRPr lang="en-US"/>
        </a:p>
      </dgm:t>
    </dgm:pt>
    <dgm:pt modelId="{4A75C51E-2E4B-469E-8D54-F7D9D72A910B}" type="pres">
      <dgm:prSet presAssocID="{460FCC76-7FDA-4109-AA22-359DC98ABCF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DA9F3E-2EF0-4C2E-8E61-1D593988CF16}" type="presOf" srcId="{FB68F0C9-24B6-48D5-93E9-D357CFEE6FD5}" destId="{E0968423-FB4B-4824-82D2-CFBABAD31142}" srcOrd="0" destOrd="0" presId="urn:microsoft.com/office/officeart/2005/8/layout/vList2"/>
    <dgm:cxn modelId="{9E76A73D-27F3-4A00-8E72-AE9ADD3A351C}" type="presOf" srcId="{7E4D734D-F50B-4E1F-83BE-B0B092CA3578}" destId="{F9674DA2-5FD3-4EB8-B747-7E172F0F5C05}" srcOrd="0" destOrd="0" presId="urn:microsoft.com/office/officeart/2005/8/layout/vList2"/>
    <dgm:cxn modelId="{29170B84-67FC-4A08-A2DF-7A2FCACCAF65}" srcId="{7E4D734D-F50B-4E1F-83BE-B0B092CA3578}" destId="{21FBAEFC-61F8-4827-86DA-F0049B2D3B7E}" srcOrd="1" destOrd="0" parTransId="{24C61F00-D118-4C85-A8E8-37CFC1B9111C}" sibTransId="{ED4D2B5C-9856-4511-A144-A486CA25527D}"/>
    <dgm:cxn modelId="{FE0A6BC1-892A-406E-9F4E-68A0E2530C00}" type="presOf" srcId="{CCD9F8B1-E850-422F-B7A2-24B1BA22271F}" destId="{C015D5E7-BB16-4D14-8C85-CE3576D92FD3}" srcOrd="0" destOrd="0" presId="urn:microsoft.com/office/officeart/2005/8/layout/vList2"/>
    <dgm:cxn modelId="{B4412EC9-AAA1-4D18-A175-FDA92C41548B}" type="presOf" srcId="{460FCC76-7FDA-4109-AA22-359DC98ABCF2}" destId="{4A75C51E-2E4B-469E-8D54-F7D9D72A910B}" srcOrd="0" destOrd="0" presId="urn:microsoft.com/office/officeart/2005/8/layout/vList2"/>
    <dgm:cxn modelId="{ABF3FBFE-AE8D-4063-8AFD-FBF20E51F053}" type="presOf" srcId="{21FBAEFC-61F8-4827-86DA-F0049B2D3B7E}" destId="{24DA5780-4D3E-4BFE-87AF-8BA0C6790E69}" srcOrd="0" destOrd="0" presId="urn:microsoft.com/office/officeart/2005/8/layout/vList2"/>
    <dgm:cxn modelId="{55262B67-BB3A-4EB7-95FD-D1A72504F4C0}" srcId="{7E4D734D-F50B-4E1F-83BE-B0B092CA3578}" destId="{CCD9F8B1-E850-422F-B7A2-24B1BA22271F}" srcOrd="0" destOrd="0" parTransId="{9930DE12-8416-4F46-BD62-46FED2305AD2}" sibTransId="{565AF687-178C-408D-9D16-5BA6A1632CA6}"/>
    <dgm:cxn modelId="{CC415D86-B6BB-4E62-B53D-2FCC64057215}" srcId="{7E4D734D-F50B-4E1F-83BE-B0B092CA3578}" destId="{FB68F0C9-24B6-48D5-93E9-D357CFEE6FD5}" srcOrd="2" destOrd="0" parTransId="{EB1E3FA1-DC9D-4313-A924-136A0FC9DF4E}" sibTransId="{5A695BDE-B26E-4044-AF91-0F89FA8910C8}"/>
    <dgm:cxn modelId="{E97930F8-0A62-4518-8384-F74A7A349837}" srcId="{7E4D734D-F50B-4E1F-83BE-B0B092CA3578}" destId="{460FCC76-7FDA-4109-AA22-359DC98ABCF2}" srcOrd="3" destOrd="0" parTransId="{CA688DBB-56A2-4E66-9B3D-62909F728A62}" sibTransId="{8516A54B-2C00-4685-BB7E-07FB6DB47F30}"/>
    <dgm:cxn modelId="{8F527D5D-A981-4399-AE71-FD67C3C92D23}" type="presParOf" srcId="{F9674DA2-5FD3-4EB8-B747-7E172F0F5C05}" destId="{C015D5E7-BB16-4D14-8C85-CE3576D92FD3}" srcOrd="0" destOrd="0" presId="urn:microsoft.com/office/officeart/2005/8/layout/vList2"/>
    <dgm:cxn modelId="{C3173886-DA4C-4C5F-952E-D94B4C7DC408}" type="presParOf" srcId="{F9674DA2-5FD3-4EB8-B747-7E172F0F5C05}" destId="{7310CE57-F1EC-4645-86BB-19E4235896A4}" srcOrd="1" destOrd="0" presId="urn:microsoft.com/office/officeart/2005/8/layout/vList2"/>
    <dgm:cxn modelId="{6353671F-ABAA-427A-A657-FE7F6C67C1AD}" type="presParOf" srcId="{F9674DA2-5FD3-4EB8-B747-7E172F0F5C05}" destId="{24DA5780-4D3E-4BFE-87AF-8BA0C6790E69}" srcOrd="2" destOrd="0" presId="urn:microsoft.com/office/officeart/2005/8/layout/vList2"/>
    <dgm:cxn modelId="{A5E42757-0DE6-43A5-B95F-EDD067D4F002}" type="presParOf" srcId="{F9674DA2-5FD3-4EB8-B747-7E172F0F5C05}" destId="{F9ED0B52-E869-48CA-AB80-BBA60E4AB628}" srcOrd="3" destOrd="0" presId="urn:microsoft.com/office/officeart/2005/8/layout/vList2"/>
    <dgm:cxn modelId="{B59F1438-C31D-4EBD-B81F-CF277FB6E10E}" type="presParOf" srcId="{F9674DA2-5FD3-4EB8-B747-7E172F0F5C05}" destId="{E0968423-FB4B-4824-82D2-CFBABAD31142}" srcOrd="4" destOrd="0" presId="urn:microsoft.com/office/officeart/2005/8/layout/vList2"/>
    <dgm:cxn modelId="{A5A35BAA-CE23-4775-9B79-38D47703C4E1}" type="presParOf" srcId="{F9674DA2-5FD3-4EB8-B747-7E172F0F5C05}" destId="{AD396B67-62CE-47CD-AC76-CE4380DFC6A6}" srcOrd="5" destOrd="0" presId="urn:microsoft.com/office/officeart/2005/8/layout/vList2"/>
    <dgm:cxn modelId="{5228EEB0-2309-452A-A2D9-3D3DB8B76753}" type="presParOf" srcId="{F9674DA2-5FD3-4EB8-B747-7E172F0F5C05}" destId="{4A75C51E-2E4B-469E-8D54-F7D9D72A910B}" srcOrd="6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A8E4E9D-04C4-4064-9B48-2371CDDF49F7}" type="doc">
      <dgm:prSet loTypeId="urn:microsoft.com/office/officeart/2005/8/layout/default#3" loCatId="list" qsTypeId="urn:microsoft.com/office/officeart/2005/8/quickstyle/3d1" qsCatId="3D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335B721-3527-4B6A-9C7D-A7AAB835E1CC}">
      <dgm:prSet/>
      <dgm:spPr/>
      <dgm:t>
        <a:bodyPr/>
        <a:lstStyle/>
        <a:p>
          <a:pPr rtl="0"/>
          <a:r>
            <a:rPr lang="en-US" dirty="0" smtClean="0"/>
            <a:t>Multiple levels of meaning</a:t>
          </a:r>
          <a:endParaRPr lang="en-US" dirty="0"/>
        </a:p>
      </dgm:t>
    </dgm:pt>
    <dgm:pt modelId="{820E7EC2-EBA4-44DF-8671-2A87B9C02CE1}" type="parTrans" cxnId="{498D0148-D41A-4017-8FF4-B374BF0DEE3A}">
      <dgm:prSet/>
      <dgm:spPr/>
      <dgm:t>
        <a:bodyPr/>
        <a:lstStyle/>
        <a:p>
          <a:endParaRPr lang="en-US"/>
        </a:p>
      </dgm:t>
    </dgm:pt>
    <dgm:pt modelId="{3B3C98D6-EB33-456B-A149-1847A11917E0}" type="sibTrans" cxnId="{498D0148-D41A-4017-8FF4-B374BF0DEE3A}">
      <dgm:prSet/>
      <dgm:spPr/>
      <dgm:t>
        <a:bodyPr/>
        <a:lstStyle/>
        <a:p>
          <a:endParaRPr lang="en-US"/>
        </a:p>
      </dgm:t>
    </dgm:pt>
    <dgm:pt modelId="{6589FB58-3CFE-4508-9EDD-96AC00C9837C}">
      <dgm:prSet/>
      <dgm:spPr/>
      <dgm:t>
        <a:bodyPr/>
        <a:lstStyle/>
        <a:p>
          <a:pPr rtl="0"/>
          <a:r>
            <a:rPr lang="en-US" dirty="0" smtClean="0"/>
            <a:t>Structure of a text</a:t>
          </a:r>
          <a:endParaRPr lang="en-US" dirty="0"/>
        </a:p>
      </dgm:t>
    </dgm:pt>
    <dgm:pt modelId="{C15945E1-AF5E-465C-BE7F-FD37B9317FE7}" type="parTrans" cxnId="{1D3943C8-BE01-4849-B425-86BB40657C68}">
      <dgm:prSet/>
      <dgm:spPr/>
      <dgm:t>
        <a:bodyPr/>
        <a:lstStyle/>
        <a:p>
          <a:endParaRPr lang="en-US"/>
        </a:p>
      </dgm:t>
    </dgm:pt>
    <dgm:pt modelId="{2411E861-BD8D-47E5-88D9-108AFAD19B6F}" type="sibTrans" cxnId="{1D3943C8-BE01-4849-B425-86BB40657C68}">
      <dgm:prSet/>
      <dgm:spPr/>
      <dgm:t>
        <a:bodyPr/>
        <a:lstStyle/>
        <a:p>
          <a:endParaRPr lang="en-US"/>
        </a:p>
      </dgm:t>
    </dgm:pt>
    <dgm:pt modelId="{164167F7-C24C-4DD8-9F32-7B14971DBA83}">
      <dgm:prSet/>
      <dgm:spPr/>
      <dgm:t>
        <a:bodyPr/>
        <a:lstStyle/>
        <a:p>
          <a:pPr rtl="0"/>
          <a:r>
            <a:rPr lang="en-US" dirty="0" smtClean="0"/>
            <a:t>Language of the text</a:t>
          </a:r>
          <a:endParaRPr lang="en-US" dirty="0"/>
        </a:p>
      </dgm:t>
    </dgm:pt>
    <dgm:pt modelId="{E806A6DA-0B92-4D47-AB44-9056504DB103}" type="parTrans" cxnId="{BB96111D-4E1D-4D44-BBCE-EC0FC2829C25}">
      <dgm:prSet/>
      <dgm:spPr/>
      <dgm:t>
        <a:bodyPr/>
        <a:lstStyle/>
        <a:p>
          <a:endParaRPr lang="en-US"/>
        </a:p>
      </dgm:t>
    </dgm:pt>
    <dgm:pt modelId="{A11991A2-A14C-4169-99F7-1CD58C8E72B0}" type="sibTrans" cxnId="{BB96111D-4E1D-4D44-BBCE-EC0FC2829C25}">
      <dgm:prSet/>
      <dgm:spPr/>
      <dgm:t>
        <a:bodyPr/>
        <a:lstStyle/>
        <a:p>
          <a:endParaRPr lang="en-US"/>
        </a:p>
      </dgm:t>
    </dgm:pt>
    <dgm:pt modelId="{8FEFE9FF-7BF0-42A1-8CD4-085FC469C577}">
      <dgm:prSet/>
      <dgm:spPr/>
      <dgm:t>
        <a:bodyPr/>
        <a:lstStyle/>
        <a:p>
          <a:pPr rtl="0"/>
          <a:r>
            <a:rPr lang="en-US" dirty="0" smtClean="0"/>
            <a:t>Knowledge demands placed on the reader</a:t>
          </a:r>
          <a:endParaRPr lang="en-US" dirty="0"/>
        </a:p>
      </dgm:t>
    </dgm:pt>
    <dgm:pt modelId="{923E0B30-9AE0-4C24-B386-73C54BDF336E}" type="parTrans" cxnId="{56D09E8D-BB61-46CC-A66E-8058F79CB4AA}">
      <dgm:prSet/>
      <dgm:spPr/>
      <dgm:t>
        <a:bodyPr/>
        <a:lstStyle/>
        <a:p>
          <a:endParaRPr lang="en-US"/>
        </a:p>
      </dgm:t>
    </dgm:pt>
    <dgm:pt modelId="{D0620B60-D69C-493A-84B1-CDC67752CC87}" type="sibTrans" cxnId="{56D09E8D-BB61-46CC-A66E-8058F79CB4AA}">
      <dgm:prSet/>
      <dgm:spPr/>
      <dgm:t>
        <a:bodyPr/>
        <a:lstStyle/>
        <a:p>
          <a:endParaRPr lang="en-US"/>
        </a:p>
      </dgm:t>
    </dgm:pt>
    <dgm:pt modelId="{520E0C49-EEB6-4007-A6C0-CE92DE4AD661}" type="pres">
      <dgm:prSet presAssocID="{8A8E4E9D-04C4-4064-9B48-2371CDDF49F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33C561-FEA0-4E69-83AF-81896536893D}" type="pres">
      <dgm:prSet presAssocID="{A335B721-3527-4B6A-9C7D-A7AAB835E1C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504598-1EAA-47A8-A9C0-86FE92A397D3}" type="pres">
      <dgm:prSet presAssocID="{3B3C98D6-EB33-456B-A149-1847A11917E0}" presName="sibTrans" presStyleCnt="0"/>
      <dgm:spPr/>
      <dgm:t>
        <a:bodyPr/>
        <a:lstStyle/>
        <a:p>
          <a:endParaRPr lang="en-US"/>
        </a:p>
      </dgm:t>
    </dgm:pt>
    <dgm:pt modelId="{C317D5B4-D96B-4C0C-A888-934A2AD909C2}" type="pres">
      <dgm:prSet presAssocID="{6589FB58-3CFE-4508-9EDD-96AC00C9837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34BC46-39FF-47D3-863A-364F733CCCD7}" type="pres">
      <dgm:prSet presAssocID="{2411E861-BD8D-47E5-88D9-108AFAD19B6F}" presName="sibTrans" presStyleCnt="0"/>
      <dgm:spPr/>
      <dgm:t>
        <a:bodyPr/>
        <a:lstStyle/>
        <a:p>
          <a:endParaRPr lang="en-US"/>
        </a:p>
      </dgm:t>
    </dgm:pt>
    <dgm:pt modelId="{C209A419-BBE4-40D8-B09A-54539CF1B305}" type="pres">
      <dgm:prSet presAssocID="{164167F7-C24C-4DD8-9F32-7B14971DBA8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E1A39F-88FC-4D51-9DA9-0ECFA4371256}" type="pres">
      <dgm:prSet presAssocID="{A11991A2-A14C-4169-99F7-1CD58C8E72B0}" presName="sibTrans" presStyleCnt="0"/>
      <dgm:spPr/>
      <dgm:t>
        <a:bodyPr/>
        <a:lstStyle/>
        <a:p>
          <a:endParaRPr lang="en-US"/>
        </a:p>
      </dgm:t>
    </dgm:pt>
    <dgm:pt modelId="{2E46A47F-2598-415F-8C5C-7A46E386A1C3}" type="pres">
      <dgm:prSet presAssocID="{8FEFE9FF-7BF0-42A1-8CD4-085FC469C57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0C0D65-2FD4-4576-9D05-1C505233F103}" type="presOf" srcId="{164167F7-C24C-4DD8-9F32-7B14971DBA83}" destId="{C209A419-BBE4-40D8-B09A-54539CF1B305}" srcOrd="0" destOrd="0" presId="urn:microsoft.com/office/officeart/2005/8/layout/default#3"/>
    <dgm:cxn modelId="{56D09E8D-BB61-46CC-A66E-8058F79CB4AA}" srcId="{8A8E4E9D-04C4-4064-9B48-2371CDDF49F7}" destId="{8FEFE9FF-7BF0-42A1-8CD4-085FC469C577}" srcOrd="3" destOrd="0" parTransId="{923E0B30-9AE0-4C24-B386-73C54BDF336E}" sibTransId="{D0620B60-D69C-493A-84B1-CDC67752CC87}"/>
    <dgm:cxn modelId="{498D0148-D41A-4017-8FF4-B374BF0DEE3A}" srcId="{8A8E4E9D-04C4-4064-9B48-2371CDDF49F7}" destId="{A335B721-3527-4B6A-9C7D-A7AAB835E1CC}" srcOrd="0" destOrd="0" parTransId="{820E7EC2-EBA4-44DF-8671-2A87B9C02CE1}" sibTransId="{3B3C98D6-EB33-456B-A149-1847A11917E0}"/>
    <dgm:cxn modelId="{9DC9BE0B-C13F-4720-888D-C1F56C0E50D2}" type="presOf" srcId="{8A8E4E9D-04C4-4064-9B48-2371CDDF49F7}" destId="{520E0C49-EEB6-4007-A6C0-CE92DE4AD661}" srcOrd="0" destOrd="0" presId="urn:microsoft.com/office/officeart/2005/8/layout/default#3"/>
    <dgm:cxn modelId="{41B163CD-9CE5-4C6B-B03D-C7A8A695F753}" type="presOf" srcId="{A335B721-3527-4B6A-9C7D-A7AAB835E1CC}" destId="{6A33C561-FEA0-4E69-83AF-81896536893D}" srcOrd="0" destOrd="0" presId="urn:microsoft.com/office/officeart/2005/8/layout/default#3"/>
    <dgm:cxn modelId="{E5CC9BDD-F7D2-426C-9E4D-6A181B2E0736}" type="presOf" srcId="{6589FB58-3CFE-4508-9EDD-96AC00C9837C}" destId="{C317D5B4-D96B-4C0C-A888-934A2AD909C2}" srcOrd="0" destOrd="0" presId="urn:microsoft.com/office/officeart/2005/8/layout/default#3"/>
    <dgm:cxn modelId="{BB96111D-4E1D-4D44-BBCE-EC0FC2829C25}" srcId="{8A8E4E9D-04C4-4064-9B48-2371CDDF49F7}" destId="{164167F7-C24C-4DD8-9F32-7B14971DBA83}" srcOrd="2" destOrd="0" parTransId="{E806A6DA-0B92-4D47-AB44-9056504DB103}" sibTransId="{A11991A2-A14C-4169-99F7-1CD58C8E72B0}"/>
    <dgm:cxn modelId="{1D3943C8-BE01-4849-B425-86BB40657C68}" srcId="{8A8E4E9D-04C4-4064-9B48-2371CDDF49F7}" destId="{6589FB58-3CFE-4508-9EDD-96AC00C9837C}" srcOrd="1" destOrd="0" parTransId="{C15945E1-AF5E-465C-BE7F-FD37B9317FE7}" sibTransId="{2411E861-BD8D-47E5-88D9-108AFAD19B6F}"/>
    <dgm:cxn modelId="{4C89A3F8-50D7-48A6-8B08-1FBC511F6EFE}" type="presOf" srcId="{8FEFE9FF-7BF0-42A1-8CD4-085FC469C577}" destId="{2E46A47F-2598-415F-8C5C-7A46E386A1C3}" srcOrd="0" destOrd="0" presId="urn:microsoft.com/office/officeart/2005/8/layout/default#3"/>
    <dgm:cxn modelId="{DEE2F221-E775-4F79-8763-BD7292B2E039}" type="presParOf" srcId="{520E0C49-EEB6-4007-A6C0-CE92DE4AD661}" destId="{6A33C561-FEA0-4E69-83AF-81896536893D}" srcOrd="0" destOrd="0" presId="urn:microsoft.com/office/officeart/2005/8/layout/default#3"/>
    <dgm:cxn modelId="{2A88DDC2-B78B-4EE8-8559-109D62DB8C67}" type="presParOf" srcId="{520E0C49-EEB6-4007-A6C0-CE92DE4AD661}" destId="{65504598-1EAA-47A8-A9C0-86FE92A397D3}" srcOrd="1" destOrd="0" presId="urn:microsoft.com/office/officeart/2005/8/layout/default#3"/>
    <dgm:cxn modelId="{1FE8512B-714A-4C75-B3D8-CF8F75916494}" type="presParOf" srcId="{520E0C49-EEB6-4007-A6C0-CE92DE4AD661}" destId="{C317D5B4-D96B-4C0C-A888-934A2AD909C2}" srcOrd="2" destOrd="0" presId="urn:microsoft.com/office/officeart/2005/8/layout/default#3"/>
    <dgm:cxn modelId="{CCFE3BD7-5D7B-494C-B06E-2DA3F3EF4212}" type="presParOf" srcId="{520E0C49-EEB6-4007-A6C0-CE92DE4AD661}" destId="{9434BC46-39FF-47D3-863A-364F733CCCD7}" srcOrd="3" destOrd="0" presId="urn:microsoft.com/office/officeart/2005/8/layout/default#3"/>
    <dgm:cxn modelId="{E58118DD-31C6-49E2-BFE4-590B4288D476}" type="presParOf" srcId="{520E0C49-EEB6-4007-A6C0-CE92DE4AD661}" destId="{C209A419-BBE4-40D8-B09A-54539CF1B305}" srcOrd="4" destOrd="0" presId="urn:microsoft.com/office/officeart/2005/8/layout/default#3"/>
    <dgm:cxn modelId="{002692D5-9599-4488-87C8-BA2339EF4152}" type="presParOf" srcId="{520E0C49-EEB6-4007-A6C0-CE92DE4AD661}" destId="{FCE1A39F-88FC-4D51-9DA9-0ECFA4371256}" srcOrd="5" destOrd="0" presId="urn:microsoft.com/office/officeart/2005/8/layout/default#3"/>
    <dgm:cxn modelId="{91481D48-A44D-4846-81CF-9B6E13C4FAFD}" type="presParOf" srcId="{520E0C49-EEB6-4007-A6C0-CE92DE4AD661}" destId="{2E46A47F-2598-415F-8C5C-7A46E386A1C3}" srcOrd="6" destOrd="0" presId="urn:microsoft.com/office/officeart/2005/8/layout/default#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4D0D49-80BA-40C6-B5D9-5A198241EDCB}">
      <dsp:nvSpPr>
        <dsp:cNvPr id="0" name=""/>
        <dsp:cNvSpPr/>
      </dsp:nvSpPr>
      <dsp:spPr>
        <a:xfrm>
          <a:off x="468935" y="7"/>
          <a:ext cx="3399680" cy="203980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Self-consciousness about reading proficiency</a:t>
          </a:r>
          <a:endParaRPr lang="en-US" sz="3200" kern="1200" dirty="0"/>
        </a:p>
      </dsp:txBody>
      <dsp:txXfrm>
        <a:off x="468935" y="7"/>
        <a:ext cx="3399680" cy="2039808"/>
      </dsp:txXfrm>
    </dsp:sp>
    <dsp:sp modelId="{F7CBCE61-57E9-44C5-B06D-E41CEA5CA0A1}">
      <dsp:nvSpPr>
        <dsp:cNvPr id="0" name=""/>
        <dsp:cNvSpPr/>
      </dsp:nvSpPr>
      <dsp:spPr>
        <a:xfrm>
          <a:off x="4208584" y="7"/>
          <a:ext cx="3399680" cy="2039808"/>
        </a:xfrm>
        <a:prstGeom prst="rect">
          <a:avLst/>
        </a:prstGeom>
        <a:gradFill rotWithShape="0">
          <a:gsLst>
            <a:gs pos="0">
              <a:schemeClr val="accent3">
                <a:hueOff val="5812304"/>
                <a:satOff val="-18573"/>
                <a:lumOff val="-4706"/>
                <a:alphaOff val="0"/>
                <a:shade val="15000"/>
                <a:satMod val="180000"/>
              </a:schemeClr>
            </a:gs>
            <a:gs pos="50000">
              <a:schemeClr val="accent3">
                <a:hueOff val="5812304"/>
                <a:satOff val="-18573"/>
                <a:lumOff val="-4706"/>
                <a:alphaOff val="0"/>
                <a:shade val="45000"/>
                <a:satMod val="170000"/>
              </a:schemeClr>
            </a:gs>
            <a:gs pos="70000">
              <a:schemeClr val="accent3">
                <a:hueOff val="5812304"/>
                <a:satOff val="-18573"/>
                <a:lumOff val="-470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5812304"/>
                <a:satOff val="-18573"/>
                <a:lumOff val="-470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5812304"/>
              <a:satOff val="-18573"/>
              <a:lumOff val="-4706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Emphasis on competition for extrinsic rewards</a:t>
          </a:r>
          <a:endParaRPr lang="en-US" sz="3200" kern="1200" dirty="0"/>
        </a:p>
      </dsp:txBody>
      <dsp:txXfrm>
        <a:off x="4208584" y="7"/>
        <a:ext cx="3399680" cy="2039808"/>
      </dsp:txXfrm>
    </dsp:sp>
    <dsp:sp modelId="{7228B017-9BB4-4AB2-A9C1-E91739ECCEF2}">
      <dsp:nvSpPr>
        <dsp:cNvPr id="0" name=""/>
        <dsp:cNvSpPr/>
      </dsp:nvSpPr>
      <dsp:spPr>
        <a:xfrm>
          <a:off x="2338759" y="2209806"/>
          <a:ext cx="3399680" cy="2039808"/>
        </a:xfrm>
        <a:prstGeom prst="rect">
          <a:avLst/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shade val="15000"/>
                <a:satMod val="180000"/>
              </a:schemeClr>
            </a:gs>
            <a:gs pos="50000">
              <a:schemeClr val="accent3">
                <a:hueOff val="11624607"/>
                <a:satOff val="-37145"/>
                <a:lumOff val="-9412"/>
                <a:alphaOff val="0"/>
                <a:shade val="45000"/>
                <a:satMod val="170000"/>
              </a:schemeClr>
            </a:gs>
            <a:gs pos="70000">
              <a:schemeClr val="accent3">
                <a:hueOff val="11624607"/>
                <a:satOff val="-37145"/>
                <a:lumOff val="-941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11624607"/>
              <a:satOff val="-37145"/>
              <a:lumOff val="-9412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Lack of interest in assigned reading</a:t>
          </a:r>
          <a:endParaRPr lang="en-US" sz="3200" kern="1200" dirty="0"/>
        </a:p>
      </dsp:txBody>
      <dsp:txXfrm>
        <a:off x="2338759" y="2209806"/>
        <a:ext cx="3399680" cy="20398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900AEE-56BF-4704-807A-0621BED75585}">
      <dsp:nvSpPr>
        <dsp:cNvPr id="0" name=""/>
        <dsp:cNvSpPr/>
      </dsp:nvSpPr>
      <dsp:spPr>
        <a:xfrm>
          <a:off x="0" y="552449"/>
          <a:ext cx="2667000" cy="160019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Literacy skills</a:t>
          </a:r>
          <a:endParaRPr lang="en-US" sz="3200" kern="1200" dirty="0"/>
        </a:p>
      </dsp:txBody>
      <dsp:txXfrm>
        <a:off x="0" y="552449"/>
        <a:ext cx="2667000" cy="1600199"/>
      </dsp:txXfrm>
    </dsp:sp>
    <dsp:sp modelId="{443936CE-0942-4C4F-A81D-44DB3A45DAA3}">
      <dsp:nvSpPr>
        <dsp:cNvPr id="0" name=""/>
        <dsp:cNvSpPr/>
      </dsp:nvSpPr>
      <dsp:spPr>
        <a:xfrm>
          <a:off x="2933700" y="552449"/>
          <a:ext cx="2667000" cy="1600199"/>
        </a:xfrm>
        <a:prstGeom prst="rect">
          <a:avLst/>
        </a:prstGeom>
        <a:gradFill rotWithShape="0">
          <a:gsLst>
            <a:gs pos="0">
              <a:schemeClr val="accent2">
                <a:hueOff val="-5040797"/>
                <a:satOff val="2192"/>
                <a:lumOff val="637"/>
                <a:alphaOff val="0"/>
                <a:shade val="15000"/>
                <a:satMod val="180000"/>
              </a:schemeClr>
            </a:gs>
            <a:gs pos="50000">
              <a:schemeClr val="accent2">
                <a:hueOff val="-5040797"/>
                <a:satOff val="2192"/>
                <a:lumOff val="637"/>
                <a:alphaOff val="0"/>
                <a:shade val="45000"/>
                <a:satMod val="170000"/>
              </a:schemeClr>
            </a:gs>
            <a:gs pos="70000">
              <a:schemeClr val="accent2">
                <a:hueOff val="-5040797"/>
                <a:satOff val="2192"/>
                <a:lumOff val="637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5040797"/>
                <a:satOff val="2192"/>
                <a:lumOff val="637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Reading strategies</a:t>
          </a:r>
          <a:endParaRPr lang="en-US" sz="3200" kern="1200" dirty="0"/>
        </a:p>
      </dsp:txBody>
      <dsp:txXfrm>
        <a:off x="2933700" y="552449"/>
        <a:ext cx="2667000" cy="1600199"/>
      </dsp:txXfrm>
    </dsp:sp>
    <dsp:sp modelId="{964E8C08-CC67-4DD8-9560-258FF80FD919}">
      <dsp:nvSpPr>
        <dsp:cNvPr id="0" name=""/>
        <dsp:cNvSpPr/>
      </dsp:nvSpPr>
      <dsp:spPr>
        <a:xfrm>
          <a:off x="5867399" y="552449"/>
          <a:ext cx="2667000" cy="1600199"/>
        </a:xfrm>
        <a:prstGeom prst="rect">
          <a:avLst/>
        </a:prstGeom>
        <a:gradFill rotWithShape="0">
          <a:gsLst>
            <a:gs pos="0">
              <a:schemeClr val="accent2">
                <a:hueOff val="-10081594"/>
                <a:satOff val="4384"/>
                <a:lumOff val="1275"/>
                <a:alphaOff val="0"/>
                <a:shade val="15000"/>
                <a:satMod val="180000"/>
              </a:schemeClr>
            </a:gs>
            <a:gs pos="50000">
              <a:schemeClr val="accent2">
                <a:hueOff val="-10081594"/>
                <a:satOff val="4384"/>
                <a:lumOff val="1275"/>
                <a:alphaOff val="0"/>
                <a:shade val="45000"/>
                <a:satMod val="170000"/>
              </a:schemeClr>
            </a:gs>
            <a:gs pos="70000">
              <a:schemeClr val="accent2">
                <a:hueOff val="-10081594"/>
                <a:satOff val="4384"/>
                <a:lumOff val="1275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10081594"/>
                <a:satOff val="4384"/>
                <a:lumOff val="1275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/>
            <a:t>Metacognition</a:t>
          </a:r>
          <a:endParaRPr lang="en-US" sz="3200" kern="1200" dirty="0"/>
        </a:p>
      </dsp:txBody>
      <dsp:txXfrm>
        <a:off x="5867399" y="552449"/>
        <a:ext cx="2667000" cy="1600199"/>
      </dsp:txXfrm>
    </dsp:sp>
    <dsp:sp modelId="{288D9B61-2903-4168-B399-57F9D1E778E8}">
      <dsp:nvSpPr>
        <dsp:cNvPr id="0" name=""/>
        <dsp:cNvSpPr/>
      </dsp:nvSpPr>
      <dsp:spPr>
        <a:xfrm>
          <a:off x="1466850" y="2419349"/>
          <a:ext cx="2667000" cy="1600199"/>
        </a:xfrm>
        <a:prstGeom prst="rect">
          <a:avLst/>
        </a:prstGeom>
        <a:gradFill rotWithShape="0">
          <a:gsLst>
            <a:gs pos="0">
              <a:schemeClr val="accent2">
                <a:hueOff val="-15122391"/>
                <a:satOff val="6577"/>
                <a:lumOff val="1912"/>
                <a:alphaOff val="0"/>
                <a:shade val="15000"/>
                <a:satMod val="180000"/>
              </a:schemeClr>
            </a:gs>
            <a:gs pos="50000">
              <a:schemeClr val="accent2">
                <a:hueOff val="-15122391"/>
                <a:satOff val="6577"/>
                <a:lumOff val="1912"/>
                <a:alphaOff val="0"/>
                <a:shade val="45000"/>
                <a:satMod val="170000"/>
              </a:schemeClr>
            </a:gs>
            <a:gs pos="70000">
              <a:schemeClr val="accent2">
                <a:hueOff val="-15122391"/>
                <a:satOff val="6577"/>
                <a:lumOff val="191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15122391"/>
                <a:satOff val="6577"/>
                <a:lumOff val="191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Self-efficacy</a:t>
          </a:r>
          <a:endParaRPr lang="en-US" sz="3200" kern="1200" dirty="0"/>
        </a:p>
      </dsp:txBody>
      <dsp:txXfrm>
        <a:off x="1466850" y="2419349"/>
        <a:ext cx="2667000" cy="1600199"/>
      </dsp:txXfrm>
    </dsp:sp>
    <dsp:sp modelId="{0BBD68B0-4F5C-41DC-8249-5BD864E3000C}">
      <dsp:nvSpPr>
        <dsp:cNvPr id="0" name=""/>
        <dsp:cNvSpPr/>
      </dsp:nvSpPr>
      <dsp:spPr>
        <a:xfrm>
          <a:off x="4400550" y="2419350"/>
          <a:ext cx="2667000" cy="1600199"/>
        </a:xfrm>
        <a:prstGeom prst="rect">
          <a:avLst/>
        </a:prstGeom>
        <a:gradFill rotWithShape="0">
          <a:gsLst>
            <a:gs pos="0">
              <a:schemeClr val="accent2">
                <a:hueOff val="-20163188"/>
                <a:satOff val="8769"/>
                <a:lumOff val="2550"/>
                <a:alphaOff val="0"/>
                <a:shade val="15000"/>
                <a:satMod val="180000"/>
              </a:schemeClr>
            </a:gs>
            <a:gs pos="50000">
              <a:schemeClr val="accent2">
                <a:hueOff val="-20163188"/>
                <a:satOff val="8769"/>
                <a:lumOff val="2550"/>
                <a:alphaOff val="0"/>
                <a:shade val="45000"/>
                <a:satMod val="170000"/>
              </a:schemeClr>
            </a:gs>
            <a:gs pos="70000">
              <a:schemeClr val="accent2">
                <a:hueOff val="-20163188"/>
                <a:satOff val="8769"/>
                <a:lumOff val="255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20163188"/>
                <a:satOff val="8769"/>
                <a:lumOff val="255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Epistemic knowledge</a:t>
          </a:r>
          <a:endParaRPr lang="en-US" sz="3200" kern="1200" dirty="0"/>
        </a:p>
      </dsp:txBody>
      <dsp:txXfrm>
        <a:off x="4400550" y="2419350"/>
        <a:ext cx="2667000" cy="16001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15D5E7-BB16-4D14-8C85-CE3576D92FD3}">
      <dsp:nvSpPr>
        <dsp:cNvPr id="0" name=""/>
        <dsp:cNvSpPr/>
      </dsp:nvSpPr>
      <dsp:spPr>
        <a:xfrm>
          <a:off x="0" y="15789"/>
          <a:ext cx="3352800" cy="8611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Syntactic</a:t>
          </a:r>
          <a:endParaRPr lang="en-US" sz="3200" kern="1200" dirty="0"/>
        </a:p>
      </dsp:txBody>
      <dsp:txXfrm>
        <a:off x="42036" y="57825"/>
        <a:ext cx="3268728" cy="777048"/>
      </dsp:txXfrm>
    </dsp:sp>
    <dsp:sp modelId="{24DA5780-4D3E-4BFE-87AF-8BA0C6790E69}">
      <dsp:nvSpPr>
        <dsp:cNvPr id="0" name=""/>
        <dsp:cNvSpPr/>
      </dsp:nvSpPr>
      <dsp:spPr>
        <a:xfrm>
          <a:off x="0" y="1009390"/>
          <a:ext cx="3352800" cy="861120"/>
        </a:xfrm>
        <a:prstGeom prst="roundRect">
          <a:avLst/>
        </a:prstGeom>
        <a:gradFill rotWithShape="0">
          <a:gsLst>
            <a:gs pos="0">
              <a:schemeClr val="accent2">
                <a:hueOff val="-6721063"/>
                <a:satOff val="2923"/>
                <a:lumOff val="850"/>
                <a:alphaOff val="0"/>
                <a:shade val="15000"/>
                <a:satMod val="180000"/>
              </a:schemeClr>
            </a:gs>
            <a:gs pos="50000">
              <a:schemeClr val="accent2">
                <a:hueOff val="-6721063"/>
                <a:satOff val="2923"/>
                <a:lumOff val="850"/>
                <a:alphaOff val="0"/>
                <a:shade val="45000"/>
                <a:satMod val="170000"/>
              </a:schemeClr>
            </a:gs>
            <a:gs pos="70000">
              <a:schemeClr val="accent2">
                <a:hueOff val="-6721063"/>
                <a:satOff val="2923"/>
                <a:lumOff val="85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6721063"/>
                <a:satOff val="2923"/>
                <a:lumOff val="85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Semantic</a:t>
          </a:r>
          <a:endParaRPr lang="en-US" sz="3200" kern="1200" dirty="0"/>
        </a:p>
      </dsp:txBody>
      <dsp:txXfrm>
        <a:off x="42036" y="1051426"/>
        <a:ext cx="3268728" cy="777048"/>
      </dsp:txXfrm>
    </dsp:sp>
    <dsp:sp modelId="{E0968423-FB4B-4824-82D2-CFBABAD31142}">
      <dsp:nvSpPr>
        <dsp:cNvPr id="0" name=""/>
        <dsp:cNvSpPr/>
      </dsp:nvSpPr>
      <dsp:spPr>
        <a:xfrm>
          <a:off x="0" y="2002990"/>
          <a:ext cx="3352800" cy="861120"/>
        </a:xfrm>
        <a:prstGeom prst="roundRect">
          <a:avLst/>
        </a:prstGeom>
        <a:gradFill rotWithShape="0">
          <a:gsLst>
            <a:gs pos="0">
              <a:schemeClr val="accent2">
                <a:hueOff val="-13442126"/>
                <a:satOff val="5846"/>
                <a:lumOff val="1700"/>
                <a:alphaOff val="0"/>
                <a:shade val="15000"/>
                <a:satMod val="180000"/>
              </a:schemeClr>
            </a:gs>
            <a:gs pos="50000">
              <a:schemeClr val="accent2">
                <a:hueOff val="-13442126"/>
                <a:satOff val="5846"/>
                <a:lumOff val="1700"/>
                <a:alphaOff val="0"/>
                <a:shade val="45000"/>
                <a:satMod val="170000"/>
              </a:schemeClr>
            </a:gs>
            <a:gs pos="70000">
              <a:schemeClr val="accent2">
                <a:hueOff val="-13442126"/>
                <a:satOff val="5846"/>
                <a:lumOff val="170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13442126"/>
                <a:satOff val="5846"/>
                <a:lumOff val="170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Graphophonic</a:t>
          </a:r>
          <a:endParaRPr lang="en-US" sz="3200" kern="1200" dirty="0"/>
        </a:p>
      </dsp:txBody>
      <dsp:txXfrm>
        <a:off x="42036" y="2045026"/>
        <a:ext cx="3268728" cy="777048"/>
      </dsp:txXfrm>
    </dsp:sp>
    <dsp:sp modelId="{4A75C51E-2E4B-469E-8D54-F7D9D72A910B}">
      <dsp:nvSpPr>
        <dsp:cNvPr id="0" name=""/>
        <dsp:cNvSpPr/>
      </dsp:nvSpPr>
      <dsp:spPr>
        <a:xfrm>
          <a:off x="0" y="2996590"/>
          <a:ext cx="3352800" cy="861120"/>
        </a:xfrm>
        <a:prstGeom prst="roundRect">
          <a:avLst/>
        </a:prstGeom>
        <a:gradFill rotWithShape="0">
          <a:gsLst>
            <a:gs pos="0">
              <a:schemeClr val="accent2">
                <a:hueOff val="-20163188"/>
                <a:satOff val="8769"/>
                <a:lumOff val="2550"/>
                <a:alphaOff val="0"/>
                <a:shade val="15000"/>
                <a:satMod val="180000"/>
              </a:schemeClr>
            </a:gs>
            <a:gs pos="50000">
              <a:schemeClr val="accent2">
                <a:hueOff val="-20163188"/>
                <a:satOff val="8769"/>
                <a:lumOff val="2550"/>
                <a:alphaOff val="0"/>
                <a:shade val="45000"/>
                <a:satMod val="170000"/>
              </a:schemeClr>
            </a:gs>
            <a:gs pos="70000">
              <a:schemeClr val="accent2">
                <a:hueOff val="-20163188"/>
                <a:satOff val="8769"/>
                <a:lumOff val="255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20163188"/>
                <a:satOff val="8769"/>
                <a:lumOff val="255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Pragmatic</a:t>
          </a:r>
          <a:endParaRPr lang="en-US" sz="3200" kern="1200" dirty="0"/>
        </a:p>
      </dsp:txBody>
      <dsp:txXfrm>
        <a:off x="42036" y="3038626"/>
        <a:ext cx="3268728" cy="7770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33C561-FEA0-4E69-83AF-81896536893D}">
      <dsp:nvSpPr>
        <dsp:cNvPr id="0" name=""/>
        <dsp:cNvSpPr/>
      </dsp:nvSpPr>
      <dsp:spPr>
        <a:xfrm>
          <a:off x="777999" y="2211"/>
          <a:ext cx="2960191" cy="177611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Multiple levels of meaning</a:t>
          </a:r>
          <a:endParaRPr lang="en-US" sz="3200" kern="1200" dirty="0"/>
        </a:p>
      </dsp:txBody>
      <dsp:txXfrm>
        <a:off x="777999" y="2211"/>
        <a:ext cx="2960191" cy="1776114"/>
      </dsp:txXfrm>
    </dsp:sp>
    <dsp:sp modelId="{C317D5B4-D96B-4C0C-A888-934A2AD909C2}">
      <dsp:nvSpPr>
        <dsp:cNvPr id="0" name=""/>
        <dsp:cNvSpPr/>
      </dsp:nvSpPr>
      <dsp:spPr>
        <a:xfrm>
          <a:off x="4034209" y="2211"/>
          <a:ext cx="2960191" cy="1776114"/>
        </a:xfrm>
        <a:prstGeom prst="rect">
          <a:avLst/>
        </a:prstGeom>
        <a:gradFill rotWithShape="0">
          <a:gsLst>
            <a:gs pos="0">
              <a:schemeClr val="accent2">
                <a:hueOff val="-6721063"/>
                <a:satOff val="2923"/>
                <a:lumOff val="850"/>
                <a:alphaOff val="0"/>
                <a:shade val="15000"/>
                <a:satMod val="180000"/>
              </a:schemeClr>
            </a:gs>
            <a:gs pos="50000">
              <a:schemeClr val="accent2">
                <a:hueOff val="-6721063"/>
                <a:satOff val="2923"/>
                <a:lumOff val="850"/>
                <a:alphaOff val="0"/>
                <a:shade val="45000"/>
                <a:satMod val="170000"/>
              </a:schemeClr>
            </a:gs>
            <a:gs pos="70000">
              <a:schemeClr val="accent2">
                <a:hueOff val="-6721063"/>
                <a:satOff val="2923"/>
                <a:lumOff val="85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6721063"/>
                <a:satOff val="2923"/>
                <a:lumOff val="85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Structure of a text</a:t>
          </a:r>
          <a:endParaRPr lang="en-US" sz="3200" kern="1200" dirty="0"/>
        </a:p>
      </dsp:txBody>
      <dsp:txXfrm>
        <a:off x="4034209" y="2211"/>
        <a:ext cx="2960191" cy="1776114"/>
      </dsp:txXfrm>
    </dsp:sp>
    <dsp:sp modelId="{C209A419-BBE4-40D8-B09A-54539CF1B305}">
      <dsp:nvSpPr>
        <dsp:cNvPr id="0" name=""/>
        <dsp:cNvSpPr/>
      </dsp:nvSpPr>
      <dsp:spPr>
        <a:xfrm>
          <a:off x="777999" y="2074345"/>
          <a:ext cx="2960191" cy="1776114"/>
        </a:xfrm>
        <a:prstGeom prst="rect">
          <a:avLst/>
        </a:prstGeom>
        <a:gradFill rotWithShape="0">
          <a:gsLst>
            <a:gs pos="0">
              <a:schemeClr val="accent2">
                <a:hueOff val="-13442126"/>
                <a:satOff val="5846"/>
                <a:lumOff val="1700"/>
                <a:alphaOff val="0"/>
                <a:shade val="15000"/>
                <a:satMod val="180000"/>
              </a:schemeClr>
            </a:gs>
            <a:gs pos="50000">
              <a:schemeClr val="accent2">
                <a:hueOff val="-13442126"/>
                <a:satOff val="5846"/>
                <a:lumOff val="1700"/>
                <a:alphaOff val="0"/>
                <a:shade val="45000"/>
                <a:satMod val="170000"/>
              </a:schemeClr>
            </a:gs>
            <a:gs pos="70000">
              <a:schemeClr val="accent2">
                <a:hueOff val="-13442126"/>
                <a:satOff val="5846"/>
                <a:lumOff val="170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13442126"/>
                <a:satOff val="5846"/>
                <a:lumOff val="170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Language of the text</a:t>
          </a:r>
          <a:endParaRPr lang="en-US" sz="3200" kern="1200" dirty="0"/>
        </a:p>
      </dsp:txBody>
      <dsp:txXfrm>
        <a:off x="777999" y="2074345"/>
        <a:ext cx="2960191" cy="1776114"/>
      </dsp:txXfrm>
    </dsp:sp>
    <dsp:sp modelId="{2E46A47F-2598-415F-8C5C-7A46E386A1C3}">
      <dsp:nvSpPr>
        <dsp:cNvPr id="0" name=""/>
        <dsp:cNvSpPr/>
      </dsp:nvSpPr>
      <dsp:spPr>
        <a:xfrm>
          <a:off x="4034209" y="2074345"/>
          <a:ext cx="2960191" cy="1776114"/>
        </a:xfrm>
        <a:prstGeom prst="rect">
          <a:avLst/>
        </a:prstGeom>
        <a:gradFill rotWithShape="0">
          <a:gsLst>
            <a:gs pos="0">
              <a:schemeClr val="accent2">
                <a:hueOff val="-20163188"/>
                <a:satOff val="8769"/>
                <a:lumOff val="2550"/>
                <a:alphaOff val="0"/>
                <a:shade val="15000"/>
                <a:satMod val="180000"/>
              </a:schemeClr>
            </a:gs>
            <a:gs pos="50000">
              <a:schemeClr val="accent2">
                <a:hueOff val="-20163188"/>
                <a:satOff val="8769"/>
                <a:lumOff val="2550"/>
                <a:alphaOff val="0"/>
                <a:shade val="45000"/>
                <a:satMod val="170000"/>
              </a:schemeClr>
            </a:gs>
            <a:gs pos="70000">
              <a:schemeClr val="accent2">
                <a:hueOff val="-20163188"/>
                <a:satOff val="8769"/>
                <a:lumOff val="255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-20163188"/>
                <a:satOff val="8769"/>
                <a:lumOff val="255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Knowledge demands placed on the reader</a:t>
          </a:r>
          <a:endParaRPr lang="en-US" sz="3200" kern="1200" dirty="0"/>
        </a:p>
      </dsp:txBody>
      <dsp:txXfrm>
        <a:off x="4034209" y="2074345"/>
        <a:ext cx="2960191" cy="17761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2965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29650"/>
            <a:ext cx="297180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1B277BCB-FDA7-417F-80DB-6918353FE1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1841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014CAB-EA1E-4083-A6D2-D76C3D2B6FFC}" type="datetimeFigureOut">
              <a:rPr lang="en-US" smtClean="0"/>
              <a:pPr/>
              <a:t>11/6/2014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7288" y="681038"/>
            <a:ext cx="4543425" cy="3406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4825"/>
            <a:ext cx="5486400" cy="4087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806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AB30D-D14B-46AE-B00B-FDE133F460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883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accent3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b="1">
                <a:solidFill>
                  <a:schemeClr val="accent1">
                    <a:tint val="20000"/>
                  </a:schemeClr>
                </a:solidFill>
                <a:latin typeface="+mj-lt"/>
              </a:defRPr>
            </a:lvl1pPr>
            <a:extLst/>
          </a:lstStyle>
          <a:p>
            <a:r>
              <a:rPr lang="en-US" dirty="0" smtClean="0"/>
              <a:t>Copyright © Holcomb Hathaway, 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700"/>
              </a:spcBef>
              <a:buClr>
                <a:srgbClr val="4883C0"/>
              </a:buClr>
              <a:defRPr sz="3200"/>
            </a:lvl1pPr>
            <a:lvl2pPr>
              <a:spcBef>
                <a:spcPts val="700"/>
              </a:spcBef>
              <a:buClr>
                <a:srgbClr val="BBE0C6"/>
              </a:buClr>
              <a:buSzPct val="80000"/>
              <a:buFont typeface="Wingdings" pitchFamily="2" charset="2"/>
              <a:buChar char="§"/>
              <a:defRPr sz="2800"/>
            </a:lvl2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b="1">
                <a:latin typeface="+mj-lt"/>
              </a:defRPr>
            </a:lvl1pPr>
            <a:extLst/>
          </a:lstStyle>
          <a:p>
            <a:r>
              <a:rPr lang="en-US" dirty="0" smtClean="0"/>
              <a:t>Copyright © Holcomb Hathaway, Publishers 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rgbClr val="E97320"/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97AE4D-9765-4E05-B4A1-39D802F3C4CC}" type="datetime1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E9E117-975F-4237-83C8-BDB64497B5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b="1">
                <a:latin typeface="+mj-lt"/>
              </a:defRPr>
            </a:lvl1pPr>
            <a:extLst/>
          </a:lstStyle>
          <a:p>
            <a:r>
              <a:rPr lang="en-US" dirty="0" smtClean="0"/>
              <a:t>Copyright © Holcomb Hathaway, Publishers 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b="1">
                <a:latin typeface="+mj-lt"/>
              </a:defRPr>
            </a:lvl1pPr>
            <a:extLst/>
          </a:lstStyle>
          <a:p>
            <a:r>
              <a:rPr lang="en-US" dirty="0" smtClean="0"/>
              <a:t>Copyright © Holcomb Hathaway, 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DE8604-9010-4B23-B4CC-6898D7092374}" type="datetime1">
              <a:rPr lang="en-US" smtClean="0"/>
              <a:pPr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E9E117-975F-4237-83C8-BDB64497B5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B4D44-E054-4D57-A7B2-BB10876725D5}" type="datetime1">
              <a:rPr lang="en-US" smtClean="0"/>
              <a:pPr/>
              <a:t>11/6/2014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E9E117-975F-4237-83C8-BDB64497B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18613FD-0C73-4EF9-AEDB-0AB5DFA63289}" type="datetime1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E9E117-975F-4237-83C8-BDB64497B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6A46EA4-B3E8-4433-B76E-23B8B1D5D5A9}" type="datetime1">
              <a:rPr lang="en-US" smtClean="0"/>
              <a:pPr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1E9E117-975F-4237-83C8-BDB64497B5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2302CA-8CA1-49BE-9022-3A133FD58845}" type="datetime1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E9E117-975F-4237-83C8-BDB64497B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91E9A9-F4BD-4D17-8D19-633F518FA01E}" type="datetime1">
              <a:rPr lang="en-US" smtClean="0"/>
              <a:pPr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Copyright © Holcomb Hathaway, Publishers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1E9E117-975F-4237-83C8-BDB64497B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595548"/>
          </a:xfrm>
        </p:spPr>
        <p:txBody>
          <a:bodyPr/>
          <a:lstStyle>
            <a:lvl1pPr>
              <a:defRPr sz="4300">
                <a:solidFill>
                  <a:srgbClr val="FF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390398"/>
          </a:xfrm>
        </p:spPr>
        <p:txBody>
          <a:bodyPr/>
          <a:lstStyle>
            <a:lvl1pPr>
              <a:lnSpc>
                <a:spcPct val="100000"/>
              </a:lnSpc>
              <a:spcBef>
                <a:spcPts val="700"/>
              </a:spcBef>
              <a:defRPr>
                <a:effectLst/>
              </a:defRPr>
            </a:lvl1pPr>
            <a:lvl2pPr>
              <a:lnSpc>
                <a:spcPct val="100000"/>
              </a:lnSpc>
              <a:spcBef>
                <a:spcPts val="700"/>
              </a:spcBef>
              <a:defRPr>
                <a:effectLst/>
              </a:defRPr>
            </a:lvl2pPr>
            <a:lvl3pPr>
              <a:lnSpc>
                <a:spcPct val="100000"/>
              </a:lnSpc>
              <a:spcBef>
                <a:spcPts val="700"/>
              </a:spcBef>
              <a:defRPr>
                <a:effectLst/>
              </a:defRPr>
            </a:lvl3pPr>
            <a:lvl4pPr>
              <a:lnSpc>
                <a:spcPct val="100000"/>
              </a:lnSpc>
              <a:spcBef>
                <a:spcPts val="700"/>
              </a:spcBef>
              <a:defRPr>
                <a:effectLst/>
              </a:defRPr>
            </a:lvl4pPr>
            <a:lvl5pPr>
              <a:lnSpc>
                <a:spcPct val="100000"/>
              </a:lnSpc>
              <a:spcBef>
                <a:spcPts val="700"/>
              </a:spcBef>
              <a:defRPr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451953"/>
          </a:xfrm>
        </p:spPr>
        <p:txBody>
          <a:bodyPr/>
          <a:lstStyle>
            <a:lvl1pPr marL="339976" indent="-339976">
              <a:lnSpc>
                <a:spcPct val="100000"/>
              </a:lnSpc>
              <a:spcBef>
                <a:spcPts val="700"/>
              </a:spcBef>
              <a:defRPr sz="2800"/>
            </a:lvl1pPr>
            <a:lvl2pPr marL="673338" indent="-325424">
              <a:lnSpc>
                <a:spcPct val="100000"/>
              </a:lnSpc>
              <a:spcBef>
                <a:spcPts val="700"/>
              </a:spcBef>
              <a:defRPr sz="2400"/>
            </a:lvl2pPr>
            <a:lvl3pPr marL="953785" indent="-288384">
              <a:lnSpc>
                <a:spcPct val="100000"/>
              </a:lnSpc>
              <a:spcBef>
                <a:spcPts val="700"/>
              </a:spcBef>
              <a:defRPr sz="2000"/>
            </a:lvl3pPr>
            <a:lvl4pPr marL="1227618" indent="-273833">
              <a:lnSpc>
                <a:spcPct val="100000"/>
              </a:lnSpc>
              <a:spcBef>
                <a:spcPts val="700"/>
              </a:spcBef>
              <a:defRPr sz="1800"/>
            </a:lvl4pPr>
            <a:lvl5pPr marL="1516002" indent="-280447">
              <a:lnSpc>
                <a:spcPct val="100000"/>
              </a:lnSpc>
              <a:spcBef>
                <a:spcPts val="7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451953"/>
          </a:xfrm>
        </p:spPr>
        <p:txBody>
          <a:bodyPr/>
          <a:lstStyle>
            <a:lvl1pPr marL="347914" indent="-347914">
              <a:lnSpc>
                <a:spcPct val="100000"/>
              </a:lnSpc>
              <a:spcBef>
                <a:spcPts val="700"/>
              </a:spcBef>
              <a:defRPr sz="2800"/>
            </a:lvl1pPr>
            <a:lvl2pPr marL="673338" indent="-339976">
              <a:lnSpc>
                <a:spcPct val="100000"/>
              </a:lnSpc>
              <a:spcBef>
                <a:spcPts val="700"/>
              </a:spcBef>
              <a:defRPr sz="2400"/>
            </a:lvl2pPr>
            <a:lvl3pPr marL="961722" indent="-302936">
              <a:lnSpc>
                <a:spcPct val="100000"/>
              </a:lnSpc>
              <a:spcBef>
                <a:spcPts val="700"/>
              </a:spcBef>
              <a:defRPr sz="2000"/>
            </a:lvl3pPr>
            <a:lvl4pPr marL="1227618" indent="-265896">
              <a:lnSpc>
                <a:spcPct val="100000"/>
              </a:lnSpc>
              <a:spcBef>
                <a:spcPts val="700"/>
              </a:spcBef>
              <a:defRPr sz="1800"/>
            </a:lvl4pPr>
            <a:lvl5pPr marL="1516002" indent="-273833">
              <a:lnSpc>
                <a:spcPct val="100000"/>
              </a:lnSpc>
              <a:spcBef>
                <a:spcPts val="7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ransition>
    <p:fade/>
  </p:transition>
  <p:hf sldNum="0"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</p:sldLayoutIdLst>
  <p:transition>
    <p:fade/>
  </p:transition>
  <p:hf sldNum="0"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</p:sldLayoutIdLst>
  <p:transition>
    <p:fade/>
  </p:transition>
  <p:hf sldNum="0"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</p:sldLayoutIdLst>
  <p:transition>
    <p:fade/>
  </p:transition>
  <p:hf sldNum="0"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0FE002B-AEF1-4EA9-B686-1178EFADC90F}" type="datetime1">
              <a:rPr lang="en-US" smtClean="0"/>
              <a:pPr/>
              <a:t>11/6/2014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r>
              <a:rPr kumimoji="0" lang="en-US" sz="1000" smtClean="0">
                <a:solidFill>
                  <a:schemeClr val="tx1"/>
                </a:solidFill>
              </a:rPr>
              <a:t>Copyright © Holcomb Hathaway, Publishers </a:t>
            </a:r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estandards.org/assets/Appendix_A.pdf" TargetMode="Externa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0" y="1295400"/>
            <a:ext cx="3276600" cy="2590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153977"/>
                </a:solidFill>
              </a:rPr>
              <a:t>The Literacy Event</a:t>
            </a:r>
            <a:endParaRPr lang="en-US" dirty="0">
              <a:solidFill>
                <a:srgbClr val="153977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57600"/>
            <a:ext cx="7772400" cy="1199704"/>
          </a:xfrm>
        </p:spPr>
        <p:txBody>
          <a:bodyPr/>
          <a:lstStyle/>
          <a:p>
            <a:endParaRPr lang="en-US" b="1" dirty="0" smtClean="0"/>
          </a:p>
          <a:p>
            <a:r>
              <a:rPr lang="en-US" b="1" dirty="0" smtClean="0">
                <a:solidFill>
                  <a:srgbClr val="EA8827"/>
                </a:solidFill>
              </a:rPr>
              <a:t>Chapter 2</a:t>
            </a:r>
            <a:endParaRPr lang="en-US" b="1" dirty="0">
              <a:solidFill>
                <a:srgbClr val="EA8827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21387927">
            <a:off x="857397" y="804811"/>
            <a:ext cx="4191553" cy="3206565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81328"/>
            <a:ext cx="8534400" cy="4525963"/>
          </a:xfrm>
        </p:spPr>
        <p:txBody>
          <a:bodyPr/>
          <a:lstStyle/>
          <a:p>
            <a:r>
              <a:rPr lang="en-US" dirty="0" smtClean="0"/>
              <a:t>Performance orientation:</a:t>
            </a:r>
          </a:p>
          <a:p>
            <a:pPr lvl="1"/>
            <a:r>
              <a:rPr lang="en-US" dirty="0" smtClean="0"/>
              <a:t>Students perform tasks to earn the teacher’s approval.</a:t>
            </a:r>
          </a:p>
          <a:p>
            <a:pPr lvl="1"/>
            <a:r>
              <a:rPr lang="en-US" dirty="0" smtClean="0"/>
              <a:t>Focus is on competition.</a:t>
            </a:r>
          </a:p>
          <a:p>
            <a:r>
              <a:rPr lang="en-US" dirty="0" smtClean="0"/>
              <a:t>Mastery orientation: </a:t>
            </a:r>
          </a:p>
          <a:p>
            <a:pPr lvl="1"/>
            <a:r>
              <a:rPr lang="en-US" dirty="0" smtClean="0"/>
              <a:t>Students compete with themselves, persist with challenging tasks, and develop a love of learning.</a:t>
            </a:r>
          </a:p>
          <a:p>
            <a:pPr lvl="1"/>
            <a:r>
              <a:rPr lang="en-US" dirty="0" smtClean="0"/>
              <a:t>Goal is the joy of learning, not a high score or reward.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 vs. Mastery Orientation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1371600"/>
            <a:ext cx="5181600" cy="4525963"/>
          </a:xfrm>
        </p:spPr>
        <p:txBody>
          <a:bodyPr/>
          <a:lstStyle/>
          <a:p>
            <a:r>
              <a:rPr lang="en-US" dirty="0" smtClean="0"/>
              <a:t>Background knowledge and how they integrate new information</a:t>
            </a:r>
          </a:p>
          <a:p>
            <a:r>
              <a:rPr lang="en-US" dirty="0" smtClean="0"/>
              <a:t>Literacy knowledge</a:t>
            </a:r>
          </a:p>
          <a:p>
            <a:r>
              <a:rPr lang="en-US" dirty="0" smtClean="0"/>
              <a:t>Language systems</a:t>
            </a:r>
          </a:p>
          <a:p>
            <a:r>
              <a:rPr lang="en-US" dirty="0" smtClean="0"/>
              <a:t>Learning styles</a:t>
            </a:r>
          </a:p>
          <a:p>
            <a:r>
              <a:rPr lang="en-US" dirty="0" smtClean="0"/>
              <a:t>Multiple intelligences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Students Differ</a:t>
            </a:r>
            <a:endParaRPr lang="en-US" dirty="0"/>
          </a:p>
        </p:txBody>
      </p:sp>
      <p:pic>
        <p:nvPicPr>
          <p:cNvPr id="5122" name="Picture 2" descr="C:\Users\Sally\AppData\Local\Microsoft\Windows\Temporary Internet Files\Content.IE5\ZTE89DB5\MP90044245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2895600" cy="3860800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116150595"/>
              </p:ext>
            </p:extLst>
          </p:nvPr>
        </p:nvGraphicFramePr>
        <p:xfrm>
          <a:off x="381000" y="1219200"/>
          <a:ext cx="8534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Elements of Literacy Knowledge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3297933391"/>
              </p:ext>
            </p:extLst>
          </p:nvPr>
        </p:nvGraphicFramePr>
        <p:xfrm>
          <a:off x="5257800" y="2057400"/>
          <a:ext cx="3352800" cy="387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1143000"/>
          </a:xfrm>
        </p:spPr>
        <p:txBody>
          <a:bodyPr>
            <a:noAutofit/>
          </a:bodyPr>
          <a:lstStyle/>
          <a:p>
            <a:r>
              <a:rPr dirty="0" smtClean="0">
                <a:solidFill>
                  <a:srgbClr val="E97320"/>
                </a:solidFill>
              </a:rPr>
              <a:t>Language Systems</a:t>
            </a:r>
            <a:r>
              <a:rPr lang="en-US" dirty="0" smtClean="0">
                <a:solidFill>
                  <a:srgbClr val="E97320"/>
                </a:solidFill>
              </a:rPr>
              <a:t> and Learning Styles</a:t>
            </a:r>
            <a:endParaRPr lang="en-US" dirty="0">
              <a:solidFill>
                <a:srgbClr val="E9732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1371600"/>
            <a:ext cx="2856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+mj-lt"/>
              </a:rPr>
              <a:t>Language systems</a:t>
            </a:r>
            <a:endParaRPr lang="en-US" sz="28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1981200"/>
            <a:ext cx="2394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+mj-lt"/>
              </a:rPr>
              <a:t>Learning styles</a:t>
            </a:r>
            <a:endParaRPr lang="en-US" sz="2800" b="1" dirty="0">
              <a:latin typeface="+mj-lt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762000" y="2667000"/>
            <a:ext cx="3352800" cy="861120"/>
            <a:chOff x="0" y="15789"/>
            <a:chExt cx="3352800" cy="861120"/>
          </a:xfrm>
          <a:solidFill>
            <a:srgbClr val="00B0F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Rounded Rectangle 11"/>
            <p:cNvSpPr/>
            <p:nvPr/>
          </p:nvSpPr>
          <p:spPr>
            <a:xfrm>
              <a:off x="0" y="15789"/>
              <a:ext cx="3352800" cy="861120"/>
            </a:xfrm>
            <a:prstGeom prst="roundRect">
              <a:avLst/>
            </a:prstGeom>
            <a:grpFill/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shade val="8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42036" y="57825"/>
              <a:ext cx="3268728" cy="77704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/>
                <a:t>Analytical</a:t>
              </a:r>
              <a:endParaRPr lang="en-US" sz="3200" kern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62000" y="3657600"/>
            <a:ext cx="3352800" cy="861120"/>
            <a:chOff x="0" y="1009390"/>
            <a:chExt cx="3352800" cy="861120"/>
          </a:xfrm>
          <a:solidFill>
            <a:srgbClr val="7030A0"/>
          </a:solidFill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Rounded Rectangle 14"/>
            <p:cNvSpPr/>
            <p:nvPr/>
          </p:nvSpPr>
          <p:spPr>
            <a:xfrm>
              <a:off x="0" y="1009390"/>
              <a:ext cx="3352800" cy="861120"/>
            </a:xfrm>
            <a:prstGeom prst="roundRect">
              <a:avLst/>
            </a:prstGeom>
            <a:grpFill/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shade val="80000"/>
                <a:hueOff val="127792"/>
                <a:satOff val="-7874"/>
                <a:lumOff val="10203"/>
                <a:alphaOff val="0"/>
              </a:schemeClr>
            </a:fillRef>
            <a:effectRef idx="2">
              <a:schemeClr val="accent4">
                <a:shade val="80000"/>
                <a:hueOff val="127792"/>
                <a:satOff val="-7874"/>
                <a:lumOff val="1020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/>
            <p:cNvSpPr/>
            <p:nvPr/>
          </p:nvSpPr>
          <p:spPr>
            <a:xfrm>
              <a:off x="42036" y="1051426"/>
              <a:ext cx="3268728" cy="77704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/>
                <a:t>Global</a:t>
              </a:r>
              <a:endParaRPr lang="en-US" sz="3200" kern="1200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Howard Gardner’s Multiple Intelligences—with Example Materials and Strategies</a:t>
            </a:r>
            <a:endParaRPr lang="en-US" sz="3600" dirty="0"/>
          </a:p>
        </p:txBody>
      </p:sp>
      <p:pic>
        <p:nvPicPr>
          <p:cNvPr id="8" name="Picture 7" descr="fig. 2.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447800"/>
            <a:ext cx="6629400" cy="4960514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524000"/>
            <a:ext cx="6324600" cy="4525963"/>
          </a:xfrm>
        </p:spPr>
        <p:txBody>
          <a:bodyPr/>
          <a:lstStyle/>
          <a:p>
            <a:r>
              <a:rPr lang="en-US" dirty="0" smtClean="0"/>
              <a:t>Independent reading level </a:t>
            </a:r>
          </a:p>
          <a:p>
            <a:pPr lvl="1"/>
            <a:r>
              <a:rPr lang="en-US" dirty="0" smtClean="0"/>
              <a:t>95 to 100% accuracy 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Instructional reading level</a:t>
            </a:r>
          </a:p>
          <a:p>
            <a:pPr lvl="1"/>
            <a:r>
              <a:rPr lang="en-US" dirty="0" smtClean="0"/>
              <a:t>90 to 94% accuracy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Frustration reading level</a:t>
            </a:r>
          </a:p>
          <a:p>
            <a:pPr lvl="1"/>
            <a:r>
              <a:rPr lang="en-US" dirty="0" smtClean="0"/>
              <a:t>Less than 90% accuracy</a:t>
            </a: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Text Readability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62000" y="1600200"/>
            <a:ext cx="3733800" cy="4525963"/>
          </a:xfrm>
        </p:spPr>
        <p:txBody>
          <a:bodyPr>
            <a:normAutofit/>
          </a:bodyPr>
          <a:lstStyle/>
          <a:p>
            <a:pPr>
              <a:spcBef>
                <a:spcPts val="700"/>
              </a:spcBef>
            </a:pPr>
            <a:r>
              <a:rPr lang="en-US" dirty="0" smtClean="0"/>
              <a:t>Enjoyable and interesting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Accurate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Multicultural texts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Range of genres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A variety at each reading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4495800" cy="4919472"/>
          </a:xfrm>
        </p:spPr>
        <p:txBody>
          <a:bodyPr>
            <a:normAutofit/>
          </a:bodyPr>
          <a:lstStyle/>
          <a:p>
            <a:pPr>
              <a:spcBef>
                <a:spcPts val="700"/>
              </a:spcBef>
            </a:pPr>
            <a:r>
              <a:rPr lang="en-US" dirty="0" smtClean="0"/>
              <a:t>High-quality illustrations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Appropriate length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Challenging instructional reading level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Easy reading-level for fluency and to build comprehension</a:t>
            </a:r>
          </a:p>
          <a:p>
            <a:endParaRPr lang="en-US" dirty="0"/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E97320"/>
                </a:solidFill>
              </a:rPr>
              <a:t>Selecting Appropriate Texts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4038600" cy="223907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Age leveling</a:t>
            </a:r>
          </a:p>
          <a:p>
            <a:r>
              <a:rPr lang="en-US" dirty="0" smtClean="0"/>
              <a:t>Grade leveling</a:t>
            </a:r>
          </a:p>
          <a:p>
            <a:r>
              <a:rPr lang="en-US" dirty="0" err="1" smtClean="0"/>
              <a:t>Lexile</a:t>
            </a:r>
            <a:r>
              <a:rPr lang="en-US" dirty="0" smtClean="0"/>
              <a:t> leveling</a:t>
            </a:r>
          </a:p>
          <a:p>
            <a:r>
              <a:rPr lang="en-US" dirty="0" smtClean="0"/>
              <a:t>Gradient leveling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/>
              <a:t>Leveled Books</a:t>
            </a:r>
            <a:endParaRPr lang="en-US" dirty="0"/>
          </a:p>
        </p:txBody>
      </p:sp>
      <p:pic>
        <p:nvPicPr>
          <p:cNvPr id="6147" name="Picture 3" descr="C:\Users\Sally\AppData\Local\Microsoft\Windows\Temporary Internet Files\Content.IE5\CTBCTLIF\MP90044829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8790" y="762000"/>
            <a:ext cx="3735210" cy="4761913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0" y="1481328"/>
            <a:ext cx="7391400" cy="4525963"/>
          </a:xfrm>
        </p:spPr>
        <p:txBody>
          <a:bodyPr/>
          <a:lstStyle/>
          <a:p>
            <a:r>
              <a:rPr lang="en-US" dirty="0" smtClean="0"/>
              <a:t>Quantitative dimensions</a:t>
            </a:r>
          </a:p>
          <a:p>
            <a:r>
              <a:rPr lang="en-US" dirty="0" smtClean="0"/>
              <a:t>Qualitative dimensions</a:t>
            </a:r>
          </a:p>
          <a:p>
            <a:r>
              <a:rPr lang="en-US" dirty="0" smtClean="0"/>
              <a:t>Reader and task considerations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As specified by the 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Common Core State Standards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Complexity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55494513"/>
              </p:ext>
            </p:extLst>
          </p:nvPr>
        </p:nvGraphicFramePr>
        <p:xfrm>
          <a:off x="838200" y="1633728"/>
          <a:ext cx="7772400" cy="3852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Dimensions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1600" y="2590800"/>
            <a:ext cx="7010400" cy="2667000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Teaching reading IS rocket science. </a:t>
            </a:r>
          </a:p>
          <a:p>
            <a:pPr algn="r">
              <a:buNone/>
            </a:pPr>
            <a:r>
              <a:rPr lang="en-US" sz="2400" dirty="0" smtClean="0"/>
              <a:t>– Louisa Moats</a:t>
            </a:r>
            <a:endParaRPr lang="en-US" sz="2400" dirty="0"/>
          </a:p>
        </p:txBody>
      </p:sp>
      <p:pic>
        <p:nvPicPr>
          <p:cNvPr id="3" name="Picture 4" descr="C:\Users\Sally\AppData\Local\Microsoft\Windows\Temporary Internet Files\Content.IE5\U5I1N2OG\MP90044852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2160" y="0"/>
            <a:ext cx="3291840" cy="2194560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481328"/>
            <a:ext cx="7696200" cy="4525963"/>
          </a:xfrm>
        </p:spPr>
        <p:txBody>
          <a:bodyPr/>
          <a:lstStyle/>
          <a:p>
            <a:r>
              <a:rPr lang="en-US" dirty="0" smtClean="0"/>
              <a:t>Classroom climate</a:t>
            </a:r>
          </a:p>
          <a:p>
            <a:r>
              <a:rPr lang="en-US" dirty="0" smtClean="0"/>
              <a:t>Teacher and student beliefs about teaching and learning</a:t>
            </a:r>
          </a:p>
          <a:p>
            <a:r>
              <a:rPr lang="en-US" dirty="0" smtClean="0"/>
              <a:t>Type of literary event or interaction</a:t>
            </a:r>
          </a:p>
          <a:p>
            <a:r>
              <a:rPr lang="en-US" dirty="0" smtClean="0"/>
              <a:t>Student groupings</a:t>
            </a:r>
          </a:p>
          <a:p>
            <a:r>
              <a:rPr lang="en-US" dirty="0" smtClean="0"/>
              <a:t>Opportunities to interact socially, to discuss a text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of the Reading Event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646237"/>
            <a:ext cx="7620000" cy="4525963"/>
          </a:xfrm>
        </p:spPr>
        <p:txBody>
          <a:bodyPr/>
          <a:lstStyle/>
          <a:p>
            <a:r>
              <a:rPr lang="en-US" sz="2800" dirty="0" smtClean="0"/>
              <a:t>Engage students in reading/writing for 50 percent of the school day.</a:t>
            </a:r>
          </a:p>
          <a:p>
            <a:r>
              <a:rPr lang="en-US" sz="2800" dirty="0" smtClean="0"/>
              <a:t>Foster higher-level thinking tasks.</a:t>
            </a:r>
          </a:p>
          <a:p>
            <a:r>
              <a:rPr lang="en-US" sz="2800" dirty="0" smtClean="0"/>
              <a:t>Personalize reading—respond to a student’s interests, strengths, and weaknesses.</a:t>
            </a:r>
          </a:p>
          <a:p>
            <a:r>
              <a:rPr lang="en-US" sz="2800" dirty="0" smtClean="0"/>
              <a:t>Engage students in tasks that integrate reading, writing, thinking, and listening.</a:t>
            </a:r>
          </a:p>
          <a:p>
            <a:r>
              <a:rPr lang="en-US" sz="2800" dirty="0" smtClean="0"/>
              <a:t>Allow time for silent, independent reading.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Effective Teachers </a:t>
            </a:r>
            <a:br>
              <a:rPr lang="en-US" dirty="0" smtClean="0"/>
            </a:br>
            <a:r>
              <a:rPr lang="en-US" dirty="0" smtClean="0"/>
              <a:t>and the Reading Task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39446"/>
            <a:ext cx="6858000" cy="4761354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Think about the good teachers you have had or have observed.</a:t>
            </a:r>
          </a:p>
          <a:p>
            <a:pPr lvl="1">
              <a:defRPr/>
            </a:pPr>
            <a:r>
              <a:rPr lang="en-US" dirty="0" smtClean="0"/>
              <a:t>What made them effective?</a:t>
            </a:r>
          </a:p>
          <a:p>
            <a:pPr lvl="1">
              <a:defRPr/>
            </a:pPr>
            <a:r>
              <a:rPr lang="en-US" dirty="0" smtClean="0"/>
              <a:t>How can you learn from them?</a:t>
            </a:r>
          </a:p>
          <a:p>
            <a:pPr>
              <a:spcBef>
                <a:spcPts val="1200"/>
              </a:spcBef>
              <a:defRPr/>
            </a:pPr>
            <a:r>
              <a:rPr lang="en-US" dirty="0" smtClean="0"/>
              <a:t>Think about teachers you have observed who were not so effective.</a:t>
            </a:r>
          </a:p>
          <a:p>
            <a:pPr lvl="1">
              <a:defRPr/>
            </a:pPr>
            <a:r>
              <a:rPr lang="en-US" dirty="0" smtClean="0"/>
              <a:t>What made them less effective?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23652"/>
            <a:ext cx="4267200" cy="59554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/>
              <a:t>Thinking About…</a:t>
            </a:r>
            <a:br>
              <a:rPr lang="en-US" dirty="0" smtClean="0"/>
            </a:br>
            <a:r>
              <a:rPr lang="en-US" dirty="0" smtClean="0"/>
              <a:t>Teachers</a:t>
            </a:r>
          </a:p>
        </p:txBody>
      </p:sp>
      <p:pic>
        <p:nvPicPr>
          <p:cNvPr id="4" name="Picture 3" descr="25_Paris_Rodin_the_thinkerIMG_11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0"/>
            <a:ext cx="1905000" cy="2540000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172200" y="1676400"/>
            <a:ext cx="2743200" cy="3505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20000"/>
              </a:lnSpc>
              <a:spcBef>
                <a:spcPts val="700"/>
              </a:spcBef>
              <a:buClr>
                <a:srgbClr val="4883C0"/>
              </a:buClr>
              <a:defRPr/>
            </a:pPr>
            <a:r>
              <a:rPr lang="en-US" sz="3500" dirty="0" smtClean="0"/>
              <a:t>Teachers</a:t>
            </a:r>
          </a:p>
          <a:p>
            <a:pPr eaLnBrk="1" hangingPunct="1">
              <a:lnSpc>
                <a:spcPct val="120000"/>
              </a:lnSpc>
              <a:spcBef>
                <a:spcPts val="700"/>
              </a:spcBef>
              <a:buClr>
                <a:srgbClr val="4883C0"/>
              </a:buClr>
              <a:defRPr/>
            </a:pPr>
            <a:r>
              <a:rPr lang="en-US" sz="3500" dirty="0" smtClean="0"/>
              <a:t>Students</a:t>
            </a:r>
          </a:p>
          <a:p>
            <a:pPr eaLnBrk="1" hangingPunct="1">
              <a:lnSpc>
                <a:spcPct val="120000"/>
              </a:lnSpc>
              <a:spcBef>
                <a:spcPts val="700"/>
              </a:spcBef>
              <a:buClr>
                <a:srgbClr val="4883C0"/>
              </a:buClr>
              <a:defRPr/>
            </a:pPr>
            <a:r>
              <a:rPr lang="en-US" sz="3500" dirty="0" smtClean="0"/>
              <a:t>Text</a:t>
            </a:r>
          </a:p>
          <a:p>
            <a:pPr eaLnBrk="1" hangingPunct="1">
              <a:lnSpc>
                <a:spcPct val="120000"/>
              </a:lnSpc>
              <a:spcBef>
                <a:spcPts val="700"/>
              </a:spcBef>
              <a:buClr>
                <a:srgbClr val="4883C0"/>
              </a:buClr>
              <a:defRPr/>
            </a:pPr>
            <a:r>
              <a:rPr lang="en-US" sz="3500" dirty="0" smtClean="0"/>
              <a:t>Context</a:t>
            </a:r>
          </a:p>
          <a:p>
            <a:pPr eaLnBrk="1" hangingPunct="1">
              <a:lnSpc>
                <a:spcPct val="120000"/>
              </a:lnSpc>
              <a:spcBef>
                <a:spcPts val="700"/>
              </a:spcBef>
              <a:buClr>
                <a:srgbClr val="4883C0"/>
              </a:buClr>
              <a:defRPr/>
            </a:pPr>
            <a:r>
              <a:rPr lang="en-US" sz="3500" dirty="0" smtClean="0"/>
              <a:t>Task</a:t>
            </a:r>
          </a:p>
          <a:p>
            <a:pPr eaLnBrk="1" hangingPunct="1">
              <a:buClr>
                <a:schemeClr val="accent6"/>
              </a:buClr>
              <a:buFont typeface="Wingdings" pitchFamily="2" charset="2"/>
              <a:buNone/>
              <a:defRPr/>
            </a:pPr>
            <a:endParaRPr lang="en-US" dirty="0" smtClean="0"/>
          </a:p>
          <a:p>
            <a:pPr lvl="1" eaLnBrk="1" hangingPunct="1">
              <a:buClr>
                <a:schemeClr val="bg1">
                  <a:lumMod val="60000"/>
                  <a:lumOff val="40000"/>
                </a:schemeClr>
              </a:buClr>
              <a:buFontTx/>
              <a:buNone/>
              <a:defRPr/>
            </a:pPr>
            <a:endParaRPr lang="en-US" dirty="0" smtClean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E97320"/>
                </a:solidFill>
              </a:rPr>
              <a:t>Components of the Reading Event</a:t>
            </a:r>
            <a:endParaRPr lang="en-US" sz="3600" dirty="0" smtClean="0">
              <a:solidFill>
                <a:srgbClr val="E97320"/>
              </a:solidFill>
            </a:endParaRPr>
          </a:p>
        </p:txBody>
      </p:sp>
      <p:pic>
        <p:nvPicPr>
          <p:cNvPr id="2052" name="Picture 4" descr="C:\Users\Sally\AppData\Local\Microsoft\Windows\Temporary Internet Files\Content.IE5\CTBCTLIF\MP90044646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5715000" cy="3810000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305800" cy="4326826"/>
          </a:xfrm>
        </p:spPr>
        <p:txBody>
          <a:bodyPr>
            <a:normAutofit lnSpcReduction="10000"/>
          </a:bodyPr>
          <a:lstStyle/>
          <a:p>
            <a:pPr>
              <a:lnSpc>
                <a:spcPct val="105000"/>
              </a:lnSpc>
            </a:pPr>
            <a:r>
              <a:rPr lang="en-US" sz="2800" dirty="0" smtClean="0"/>
              <a:t>Believe all children can learn to read and write.</a:t>
            </a:r>
          </a:p>
          <a:p>
            <a:pPr>
              <a:lnSpc>
                <a:spcPct val="105000"/>
              </a:lnSpc>
            </a:pPr>
            <a:r>
              <a:rPr lang="en-US" sz="2800" dirty="0" smtClean="0"/>
              <a:t>Relate reading instruction to children’s previous experiences.</a:t>
            </a:r>
          </a:p>
          <a:p>
            <a:pPr>
              <a:lnSpc>
                <a:spcPct val="105000"/>
              </a:lnSpc>
            </a:pPr>
            <a:r>
              <a:rPr lang="en-US" sz="2800" dirty="0" smtClean="0"/>
              <a:t>Know different ways to teach reading, and when and how to use each method.</a:t>
            </a:r>
          </a:p>
          <a:p>
            <a:pPr>
              <a:lnSpc>
                <a:spcPct val="105000"/>
              </a:lnSpc>
            </a:pPr>
            <a:r>
              <a:rPr lang="en-US" sz="2800" dirty="0" smtClean="0"/>
              <a:t>Offer a variety of materials and texts.</a:t>
            </a:r>
          </a:p>
          <a:p>
            <a:pPr>
              <a:lnSpc>
                <a:spcPct val="105000"/>
              </a:lnSpc>
            </a:pPr>
            <a:r>
              <a:rPr lang="en-US" sz="2800" dirty="0" smtClean="0"/>
              <a:t>Use flexible grouping strategies.</a:t>
            </a:r>
          </a:p>
          <a:p>
            <a:pPr>
              <a:lnSpc>
                <a:spcPct val="105000"/>
              </a:lnSpc>
            </a:pPr>
            <a:r>
              <a:rPr lang="en-US" sz="2800" dirty="0" smtClean="0"/>
              <a:t>Continually assess students’ abilities and adjust instruction accordingly.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91095"/>
          </a:xfrm>
        </p:spPr>
        <p:txBody>
          <a:bodyPr>
            <a:noAutofit/>
          </a:bodyPr>
          <a:lstStyle/>
          <a:p>
            <a:r>
              <a:rPr dirty="0" smtClean="0"/>
              <a:t>Critical Q</a:t>
            </a:r>
            <a:r>
              <a:rPr lang="en-US" dirty="0" smtClean="0"/>
              <a:t>u</a:t>
            </a:r>
            <a:r>
              <a:rPr dirty="0" smtClean="0"/>
              <a:t>alities of Excellent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dirty="0" smtClean="0"/>
              <a:t>Literacy Teachers </a:t>
            </a:r>
            <a:r>
              <a:rPr sz="2800" dirty="0" smtClean="0">
                <a:latin typeface="+mn-lt"/>
              </a:rPr>
              <a:t>(IRA, 2000</a:t>
            </a:r>
            <a:r>
              <a:rPr lang="en-US" sz="2800" dirty="0" smtClean="0">
                <a:latin typeface="+mn-lt"/>
              </a:rPr>
              <a:t>, p. 1</a:t>
            </a:r>
            <a:r>
              <a:rPr sz="2800" dirty="0" smtClean="0">
                <a:latin typeface="+mn-lt"/>
              </a:rPr>
              <a:t>)</a:t>
            </a:r>
            <a:endParaRPr lang="en-US" sz="28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62428"/>
            <a:ext cx="8229600" cy="4453527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sz="2800" dirty="0" smtClean="0"/>
              <a:t>Engage students in reading/writing authentic passages.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Give students texts that interest them.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Model effective strategies.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Pose higher-level thinking questions.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Give students tasks that require them to integrate reading, writing, thinking, speaking, and listening.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Grade process and product through rubrics.</a:t>
            </a:r>
          </a:p>
          <a:p>
            <a:pPr>
              <a:lnSpc>
                <a:spcPct val="95000"/>
              </a:lnSpc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91095"/>
          </a:xfrm>
        </p:spPr>
        <p:txBody>
          <a:bodyPr>
            <a:normAutofit fontScale="90000"/>
          </a:bodyPr>
          <a:lstStyle/>
          <a:p>
            <a:r>
              <a:rPr sz="4600" dirty="0" smtClean="0"/>
              <a:t>Characteristics of Effective </a:t>
            </a:r>
            <a:br>
              <a:rPr sz="4600" dirty="0" smtClean="0"/>
            </a:br>
            <a:r>
              <a:rPr sz="4600" dirty="0" smtClean="0"/>
              <a:t>Literacy Teachers </a:t>
            </a:r>
            <a:r>
              <a:rPr sz="3100" dirty="0" smtClean="0">
                <a:latin typeface="+mn-lt"/>
              </a:rPr>
              <a:t>(</a:t>
            </a:r>
            <a:r>
              <a:rPr sz="3100" dirty="0" err="1" smtClean="0">
                <a:latin typeface="+mn-lt"/>
              </a:rPr>
              <a:t>Allington</a:t>
            </a:r>
            <a:r>
              <a:rPr sz="3100" dirty="0" smtClean="0">
                <a:latin typeface="+mn-lt"/>
              </a:rPr>
              <a:t>, 2002)</a:t>
            </a:r>
            <a:endParaRPr lang="en-US" sz="3100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70231821"/>
              </p:ext>
            </p:extLst>
          </p:nvPr>
        </p:nvGraphicFramePr>
        <p:xfrm>
          <a:off x="762000" y="17526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82000" cy="1191095"/>
          </a:xfrm>
        </p:spPr>
        <p:txBody>
          <a:bodyPr>
            <a:noAutofit/>
          </a:bodyPr>
          <a:lstStyle/>
          <a:p>
            <a:r>
              <a:rPr dirty="0" smtClean="0"/>
              <a:t>Decline in the Motivation to Read</a:t>
            </a:r>
            <a:r>
              <a:rPr lang="en-US" dirty="0" smtClean="0"/>
              <a:t> </a:t>
            </a:r>
            <a:r>
              <a:rPr lang="en-US" sz="2800" dirty="0" smtClean="0"/>
              <a:t>(between first and fourth grades)</a:t>
            </a:r>
            <a:endParaRPr lang="en-US" sz="280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39446"/>
            <a:ext cx="6858000" cy="4761354"/>
          </a:xfrm>
        </p:spPr>
        <p:txBody>
          <a:bodyPr/>
          <a:lstStyle/>
          <a:p>
            <a:r>
              <a:rPr lang="en-US" dirty="0" smtClean="0"/>
              <a:t>What motivates you to persevere with a difficult concept and make sure you understand it?  </a:t>
            </a:r>
          </a:p>
          <a:p>
            <a:r>
              <a:rPr lang="en-US" dirty="0" smtClean="0"/>
              <a:t>How do you keep yourself going—in terms of time and energy—to accomplish a personal goal?</a:t>
            </a:r>
          </a:p>
          <a:p>
            <a:r>
              <a:rPr lang="en-US" dirty="0" smtClean="0"/>
              <a:t>How will you motivate your own students?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23652"/>
            <a:ext cx="4267200" cy="59554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dirty="0" smtClean="0"/>
              <a:t>Thinking About…</a:t>
            </a:r>
            <a:br>
              <a:rPr lang="en-US" dirty="0" smtClean="0"/>
            </a:br>
            <a:r>
              <a:rPr lang="en-US" dirty="0" smtClean="0"/>
              <a:t>Motivation</a:t>
            </a:r>
          </a:p>
        </p:txBody>
      </p:sp>
      <p:pic>
        <p:nvPicPr>
          <p:cNvPr id="4" name="Picture 3" descr="25_Paris_Rodin_the_thinkerIMG_11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0"/>
            <a:ext cx="1905000" cy="2540000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46237"/>
            <a:ext cx="8077200" cy="4525963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</a:pPr>
            <a:r>
              <a:rPr lang="en-US" sz="2800" dirty="0" smtClean="0"/>
              <a:t>Give students relevant reading and writing tasks.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Provide a range of reading materials, from a variety of genres and sources.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Allow time for sustained reading; then allocate time for sharing.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Make sure reading choices are challenging but not overwhelming.</a:t>
            </a:r>
          </a:p>
          <a:p>
            <a:pPr>
              <a:lnSpc>
                <a:spcPct val="95000"/>
              </a:lnSpc>
            </a:pPr>
            <a:r>
              <a:rPr lang="en-US" sz="2800" dirty="0" smtClean="0"/>
              <a:t>Provide incentives that reflect the value and importance of reading.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Suggestions for Literacy Engagement </a:t>
            </a:r>
            <a:br>
              <a:rPr lang="en-US" dirty="0" smtClean="0"/>
            </a:br>
            <a:r>
              <a:rPr lang="en-US" dirty="0" smtClean="0"/>
              <a:t>and Motivation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07944"/>
            <a:ext cx="9144000" cy="450056"/>
          </a:xfrm>
        </p:spPr>
        <p:txBody>
          <a:bodyPr anchor="ctr"/>
          <a:lstStyle/>
          <a:p>
            <a:r>
              <a:rPr lang="en-US" dirty="0" smtClean="0"/>
              <a:t>Copyright © Holcomb Hathaway, </a:t>
            </a:r>
          </a:p>
          <a:p>
            <a:r>
              <a:rPr lang="en-US" dirty="0" smtClean="0"/>
              <a:t>Publishers 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Theme1_DeVries 3e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1_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2_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Concourse">
  <a:themeElements>
    <a:clrScheme name="Custom 49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Theme1_DeVries 3e</Template>
  <TotalTime>942</TotalTime>
  <Words>748</Words>
  <Application>Microsoft Office PowerPoint</Application>
  <PresentationFormat>On-screen Show (4:3)</PresentationFormat>
  <Paragraphs>162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Theme1_DeVries 3e</vt:lpstr>
      <vt:lpstr>White with Courier font for code slides</vt:lpstr>
      <vt:lpstr>1_White with Courier font for code slides</vt:lpstr>
      <vt:lpstr>2_White with Courier font for code slides</vt:lpstr>
      <vt:lpstr>Concourse</vt:lpstr>
      <vt:lpstr>The Literacy Event</vt:lpstr>
      <vt:lpstr>Slide 2</vt:lpstr>
      <vt:lpstr>Thinking About… Teachers</vt:lpstr>
      <vt:lpstr>Components of the Reading Event</vt:lpstr>
      <vt:lpstr>Critical Qualities of Excellent  Literacy Teachers (IRA, 2000, p. 1)</vt:lpstr>
      <vt:lpstr>Characteristics of Effective  Literacy Teachers (Allington, 2002)</vt:lpstr>
      <vt:lpstr>Decline in the Motivation to Read (between first and fourth grades)</vt:lpstr>
      <vt:lpstr>Thinking About… Motivation</vt:lpstr>
      <vt:lpstr>Suggestions for Literacy Engagement  and Motivation</vt:lpstr>
      <vt:lpstr>Performance vs. Mastery Orientation</vt:lpstr>
      <vt:lpstr>How Students Differ</vt:lpstr>
      <vt:lpstr>Elements of Literacy Knowledge</vt:lpstr>
      <vt:lpstr>Language Systems and Learning Styles</vt:lpstr>
      <vt:lpstr>Howard Gardner’s Multiple Intelligences—with Example Materials and Strategies</vt:lpstr>
      <vt:lpstr>Levels of Text Readability</vt:lpstr>
      <vt:lpstr>Selecting Appropriate Texts</vt:lpstr>
      <vt:lpstr>Leveled Books</vt:lpstr>
      <vt:lpstr>Text Complexity</vt:lpstr>
      <vt:lpstr>Qualitative Dimensions</vt:lpstr>
      <vt:lpstr>Context of the Reading Event</vt:lpstr>
      <vt:lpstr>Effective Teachers  and the Reading Task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Merlyn  De Vries</dc:creator>
  <cp:lastModifiedBy>Sally Scott</cp:lastModifiedBy>
  <cp:revision>140</cp:revision>
  <cp:lastPrinted>1601-01-01T00:00:00Z</cp:lastPrinted>
  <dcterms:created xsi:type="dcterms:W3CDTF">2003-09-28T18:05:07Z</dcterms:created>
  <dcterms:modified xsi:type="dcterms:W3CDTF">2014-11-06T21:39:37Z</dcterms:modified>
</cp:coreProperties>
</file>