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8" r:id="rId2"/>
    <p:sldId id="257" r:id="rId3"/>
    <p:sldId id="269" r:id="rId4"/>
    <p:sldId id="258" r:id="rId5"/>
    <p:sldId id="260" r:id="rId6"/>
    <p:sldId id="261" r:id="rId7"/>
    <p:sldId id="262" r:id="rId8"/>
    <p:sldId id="267" r:id="rId9"/>
    <p:sldId id="264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8F8539-922D-4A7E-A1C1-BD669A1B5BEE}" type="doc">
      <dgm:prSet loTypeId="urn:microsoft.com/office/officeart/2005/8/layout/vList2" loCatId="list" qsTypeId="urn:microsoft.com/office/officeart/2005/8/quickstyle/simple4" qsCatId="simple" csTypeId="urn:microsoft.com/office/officeart/2005/8/colors/colorful1#6" csCatId="colorful"/>
      <dgm:spPr/>
      <dgm:t>
        <a:bodyPr/>
        <a:lstStyle/>
        <a:p>
          <a:endParaRPr lang="en-US"/>
        </a:p>
      </dgm:t>
    </dgm:pt>
    <dgm:pt modelId="{616DEAB9-67BC-4338-B328-64E2E57858BB}">
      <dgm:prSet/>
      <dgm:spPr/>
      <dgm:t>
        <a:bodyPr/>
        <a:lstStyle/>
        <a:p>
          <a:pPr rtl="0"/>
          <a:r>
            <a:rPr lang="en-US" dirty="0" smtClean="0"/>
            <a:t>More than one person </a:t>
          </a:r>
          <a:endParaRPr lang="en-US" dirty="0"/>
        </a:p>
      </dgm:t>
    </dgm:pt>
    <dgm:pt modelId="{C20CA167-0467-4DBD-9CD6-D43E33DC95AF}" type="parTrans" cxnId="{30D4EF87-CEFD-438B-BD9E-352F539A0371}">
      <dgm:prSet/>
      <dgm:spPr/>
      <dgm:t>
        <a:bodyPr/>
        <a:lstStyle/>
        <a:p>
          <a:endParaRPr lang="en-US"/>
        </a:p>
      </dgm:t>
    </dgm:pt>
    <dgm:pt modelId="{D4107103-B1A9-46A1-A137-52A09498764E}" type="sibTrans" cxnId="{30D4EF87-CEFD-438B-BD9E-352F539A0371}">
      <dgm:prSet/>
      <dgm:spPr/>
      <dgm:t>
        <a:bodyPr/>
        <a:lstStyle/>
        <a:p>
          <a:endParaRPr lang="en-US"/>
        </a:p>
      </dgm:t>
    </dgm:pt>
    <dgm:pt modelId="{976057C9-1632-4BEE-B6E9-5AA83AC7712B}">
      <dgm:prSet/>
      <dgm:spPr/>
      <dgm:t>
        <a:bodyPr/>
        <a:lstStyle/>
        <a:p>
          <a:pPr rtl="0"/>
          <a:r>
            <a:rPr lang="en-US" dirty="0" smtClean="0"/>
            <a:t>Specialized contributions/functions of each member</a:t>
          </a:r>
          <a:endParaRPr lang="en-US" dirty="0"/>
        </a:p>
      </dgm:t>
    </dgm:pt>
    <dgm:pt modelId="{5880B331-4E1C-493D-BE7D-6AC4C54A313F}" type="parTrans" cxnId="{9426493E-DE26-4440-A686-B592B6BE4CFE}">
      <dgm:prSet/>
      <dgm:spPr/>
      <dgm:t>
        <a:bodyPr/>
        <a:lstStyle/>
        <a:p>
          <a:endParaRPr lang="en-US"/>
        </a:p>
      </dgm:t>
    </dgm:pt>
    <dgm:pt modelId="{71D61AFF-1CA8-456E-9A7F-2EACAF0735AE}" type="sibTrans" cxnId="{9426493E-DE26-4440-A686-B592B6BE4CFE}">
      <dgm:prSet/>
      <dgm:spPr/>
      <dgm:t>
        <a:bodyPr/>
        <a:lstStyle/>
        <a:p>
          <a:endParaRPr lang="en-US"/>
        </a:p>
      </dgm:t>
    </dgm:pt>
    <dgm:pt modelId="{EC043E8A-847F-4056-A26B-C28E58D074A3}">
      <dgm:prSet/>
      <dgm:spPr/>
      <dgm:t>
        <a:bodyPr/>
        <a:lstStyle/>
        <a:p>
          <a:pPr rtl="0"/>
          <a:r>
            <a:rPr lang="en-US" dirty="0" smtClean="0"/>
            <a:t>Coordination of specialized functions</a:t>
          </a:r>
          <a:endParaRPr lang="en-US" dirty="0"/>
        </a:p>
      </dgm:t>
    </dgm:pt>
    <dgm:pt modelId="{FF299C20-6D6A-47F2-B82B-7B2E0B4DA39F}" type="parTrans" cxnId="{EDA5793F-14C9-4742-8479-EB8E31895660}">
      <dgm:prSet/>
      <dgm:spPr/>
      <dgm:t>
        <a:bodyPr/>
        <a:lstStyle/>
        <a:p>
          <a:endParaRPr lang="en-US"/>
        </a:p>
      </dgm:t>
    </dgm:pt>
    <dgm:pt modelId="{E3DF0CE7-F6C3-44F3-975F-86733400482A}" type="sibTrans" cxnId="{EDA5793F-14C9-4742-8479-EB8E31895660}">
      <dgm:prSet/>
      <dgm:spPr/>
      <dgm:t>
        <a:bodyPr/>
        <a:lstStyle/>
        <a:p>
          <a:endParaRPr lang="en-US"/>
        </a:p>
      </dgm:t>
    </dgm:pt>
    <dgm:pt modelId="{910C9110-4888-4675-B785-6227F60B1F20}">
      <dgm:prSet/>
      <dgm:spPr/>
      <dgm:t>
        <a:bodyPr/>
        <a:lstStyle/>
        <a:p>
          <a:pPr rtl="0"/>
          <a:r>
            <a:rPr lang="en-US" dirty="0" smtClean="0"/>
            <a:t>Common ends/goals</a:t>
          </a:r>
          <a:endParaRPr lang="en-US" dirty="0"/>
        </a:p>
      </dgm:t>
    </dgm:pt>
    <dgm:pt modelId="{69A4490F-1952-47E7-97A6-9B0638FED4D8}" type="parTrans" cxnId="{92D68FF1-CA68-4863-937A-32984CBE68C7}">
      <dgm:prSet/>
      <dgm:spPr/>
      <dgm:t>
        <a:bodyPr/>
        <a:lstStyle/>
        <a:p>
          <a:endParaRPr lang="en-US"/>
        </a:p>
      </dgm:t>
    </dgm:pt>
    <dgm:pt modelId="{BF5075FD-9993-4A43-9257-E65B0140B271}" type="sibTrans" cxnId="{92D68FF1-CA68-4863-937A-32984CBE68C7}">
      <dgm:prSet/>
      <dgm:spPr/>
      <dgm:t>
        <a:bodyPr/>
        <a:lstStyle/>
        <a:p>
          <a:endParaRPr lang="en-US"/>
        </a:p>
      </dgm:t>
    </dgm:pt>
    <dgm:pt modelId="{BACE22D7-ADDB-4433-891A-E2C1A471408F}" type="pres">
      <dgm:prSet presAssocID="{C98F8539-922D-4A7E-A1C1-BD669A1B5B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D21840-49CC-4328-B4E0-7EB26280CD90}" type="pres">
      <dgm:prSet presAssocID="{616DEAB9-67BC-4338-B328-64E2E57858BB}" presName="parentText" presStyleLbl="node1" presStyleIdx="0" presStyleCnt="4" custLinFactNeighborY="-607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76A94-A4E0-47DE-9C14-963760E102A8}" type="pres">
      <dgm:prSet presAssocID="{D4107103-B1A9-46A1-A137-52A09498764E}" presName="spacer" presStyleCnt="0"/>
      <dgm:spPr/>
      <dgm:t>
        <a:bodyPr/>
        <a:lstStyle/>
        <a:p>
          <a:endParaRPr lang="en-US"/>
        </a:p>
      </dgm:t>
    </dgm:pt>
    <dgm:pt modelId="{30D8ADB2-5091-4736-8F81-378FF1E929EA}" type="pres">
      <dgm:prSet presAssocID="{976057C9-1632-4BEE-B6E9-5AA83AC7712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281E-4A90-4B5C-80FF-C2754B7F2A05}" type="pres">
      <dgm:prSet presAssocID="{71D61AFF-1CA8-456E-9A7F-2EACAF0735AE}" presName="spacer" presStyleCnt="0"/>
      <dgm:spPr/>
      <dgm:t>
        <a:bodyPr/>
        <a:lstStyle/>
        <a:p>
          <a:endParaRPr lang="en-US"/>
        </a:p>
      </dgm:t>
    </dgm:pt>
    <dgm:pt modelId="{2A4131D6-560E-4C18-B3AB-B6840DF16F5F}" type="pres">
      <dgm:prSet presAssocID="{EC043E8A-847F-4056-A26B-C28E58D074A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96514-D1F2-46B8-AA01-6AE82575561D}" type="pres">
      <dgm:prSet presAssocID="{E3DF0CE7-F6C3-44F3-975F-86733400482A}" presName="spacer" presStyleCnt="0"/>
      <dgm:spPr/>
      <dgm:t>
        <a:bodyPr/>
        <a:lstStyle/>
        <a:p>
          <a:endParaRPr lang="en-US"/>
        </a:p>
      </dgm:t>
    </dgm:pt>
    <dgm:pt modelId="{1F782007-8597-4BD0-ACB7-12C49BD54BE7}" type="pres">
      <dgm:prSet presAssocID="{910C9110-4888-4675-B785-6227F60B1F2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26493E-DE26-4440-A686-B592B6BE4CFE}" srcId="{C98F8539-922D-4A7E-A1C1-BD669A1B5BEE}" destId="{976057C9-1632-4BEE-B6E9-5AA83AC7712B}" srcOrd="1" destOrd="0" parTransId="{5880B331-4E1C-493D-BE7D-6AC4C54A313F}" sibTransId="{71D61AFF-1CA8-456E-9A7F-2EACAF0735AE}"/>
    <dgm:cxn modelId="{EDA5793F-14C9-4742-8479-EB8E31895660}" srcId="{C98F8539-922D-4A7E-A1C1-BD669A1B5BEE}" destId="{EC043E8A-847F-4056-A26B-C28E58D074A3}" srcOrd="2" destOrd="0" parTransId="{FF299C20-6D6A-47F2-B82B-7B2E0B4DA39F}" sibTransId="{E3DF0CE7-F6C3-44F3-975F-86733400482A}"/>
    <dgm:cxn modelId="{9D7AE444-EB95-4F96-BC00-4DC2502C6D08}" type="presOf" srcId="{EC043E8A-847F-4056-A26B-C28E58D074A3}" destId="{2A4131D6-560E-4C18-B3AB-B6840DF16F5F}" srcOrd="0" destOrd="0" presId="urn:microsoft.com/office/officeart/2005/8/layout/vList2"/>
    <dgm:cxn modelId="{36CDD8E0-0ED0-4C49-B213-B3C5BD0D3911}" type="presOf" srcId="{910C9110-4888-4675-B785-6227F60B1F20}" destId="{1F782007-8597-4BD0-ACB7-12C49BD54BE7}" srcOrd="0" destOrd="0" presId="urn:microsoft.com/office/officeart/2005/8/layout/vList2"/>
    <dgm:cxn modelId="{0FCD8CEC-3A7F-4900-AD9E-DDD5ECD34171}" type="presOf" srcId="{976057C9-1632-4BEE-B6E9-5AA83AC7712B}" destId="{30D8ADB2-5091-4736-8F81-378FF1E929EA}" srcOrd="0" destOrd="0" presId="urn:microsoft.com/office/officeart/2005/8/layout/vList2"/>
    <dgm:cxn modelId="{92D68FF1-CA68-4863-937A-32984CBE68C7}" srcId="{C98F8539-922D-4A7E-A1C1-BD669A1B5BEE}" destId="{910C9110-4888-4675-B785-6227F60B1F20}" srcOrd="3" destOrd="0" parTransId="{69A4490F-1952-47E7-97A6-9B0638FED4D8}" sibTransId="{BF5075FD-9993-4A43-9257-E65B0140B271}"/>
    <dgm:cxn modelId="{30D4EF87-CEFD-438B-BD9E-352F539A0371}" srcId="{C98F8539-922D-4A7E-A1C1-BD669A1B5BEE}" destId="{616DEAB9-67BC-4338-B328-64E2E57858BB}" srcOrd="0" destOrd="0" parTransId="{C20CA167-0467-4DBD-9CD6-D43E33DC95AF}" sibTransId="{D4107103-B1A9-46A1-A137-52A09498764E}"/>
    <dgm:cxn modelId="{BAE05C25-D0CB-4B55-A3AF-6AE1D7A7E868}" type="presOf" srcId="{616DEAB9-67BC-4338-B328-64E2E57858BB}" destId="{3FD21840-49CC-4328-B4E0-7EB26280CD90}" srcOrd="0" destOrd="0" presId="urn:microsoft.com/office/officeart/2005/8/layout/vList2"/>
    <dgm:cxn modelId="{769525CB-C11F-4C96-963E-280FE0659E1B}" type="presOf" srcId="{C98F8539-922D-4A7E-A1C1-BD669A1B5BEE}" destId="{BACE22D7-ADDB-4433-891A-E2C1A471408F}" srcOrd="0" destOrd="0" presId="urn:microsoft.com/office/officeart/2005/8/layout/vList2"/>
    <dgm:cxn modelId="{6D101136-AB01-4CC2-B07F-27AA48FF34ED}" type="presParOf" srcId="{BACE22D7-ADDB-4433-891A-E2C1A471408F}" destId="{3FD21840-49CC-4328-B4E0-7EB26280CD90}" srcOrd="0" destOrd="0" presId="urn:microsoft.com/office/officeart/2005/8/layout/vList2"/>
    <dgm:cxn modelId="{4EBFD545-A7D3-4D26-933E-D9D05B1C9921}" type="presParOf" srcId="{BACE22D7-ADDB-4433-891A-E2C1A471408F}" destId="{B3376A94-A4E0-47DE-9C14-963760E102A8}" srcOrd="1" destOrd="0" presId="urn:microsoft.com/office/officeart/2005/8/layout/vList2"/>
    <dgm:cxn modelId="{C0264D1E-5C0E-490E-AEEF-C5D75AFC1F71}" type="presParOf" srcId="{BACE22D7-ADDB-4433-891A-E2C1A471408F}" destId="{30D8ADB2-5091-4736-8F81-378FF1E929EA}" srcOrd="2" destOrd="0" presId="urn:microsoft.com/office/officeart/2005/8/layout/vList2"/>
    <dgm:cxn modelId="{5D457E68-52A1-4CF5-9866-D0A6DA602AF1}" type="presParOf" srcId="{BACE22D7-ADDB-4433-891A-E2C1A471408F}" destId="{FE1E281E-4A90-4B5C-80FF-C2754B7F2A05}" srcOrd="3" destOrd="0" presId="urn:microsoft.com/office/officeart/2005/8/layout/vList2"/>
    <dgm:cxn modelId="{CB1B09A1-3FB6-4A67-83A3-815B773704E8}" type="presParOf" srcId="{BACE22D7-ADDB-4433-891A-E2C1A471408F}" destId="{2A4131D6-560E-4C18-B3AB-B6840DF16F5F}" srcOrd="4" destOrd="0" presId="urn:microsoft.com/office/officeart/2005/8/layout/vList2"/>
    <dgm:cxn modelId="{9E861D3A-5C5A-4C08-BECE-24C90E62AA2A}" type="presParOf" srcId="{BACE22D7-ADDB-4433-891A-E2C1A471408F}" destId="{60696514-D1F2-46B8-AA01-6AE82575561D}" srcOrd="5" destOrd="0" presId="urn:microsoft.com/office/officeart/2005/8/layout/vList2"/>
    <dgm:cxn modelId="{5298BE25-53D2-42CB-AF72-A6DDF8115359}" type="presParOf" srcId="{BACE22D7-ADDB-4433-891A-E2C1A471408F}" destId="{1F782007-8597-4BD0-ACB7-12C49BD54BE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34BB75-983D-4A1D-B51D-A882CF4A5AB6}" type="doc">
      <dgm:prSet loTypeId="urn:microsoft.com/office/officeart/2005/8/layout/hierarchy2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1D97493-2E91-4E36-82A1-D67516F6CCCC}">
      <dgm:prSet/>
      <dgm:spPr/>
      <dgm:t>
        <a:bodyPr/>
        <a:lstStyle/>
        <a:p>
          <a:pPr rtl="0"/>
          <a:r>
            <a:rPr lang="en-US" b="1" dirty="0" smtClean="0"/>
            <a:t>Profit orientation</a:t>
          </a:r>
          <a:endParaRPr lang="en-US" dirty="0"/>
        </a:p>
      </dgm:t>
    </dgm:pt>
    <dgm:pt modelId="{1E2D2FF7-1736-4A5B-9A6C-968684F2FBCC}" type="parTrans" cxnId="{3D9C6616-7D63-47D3-84CF-356E6A20E9D5}">
      <dgm:prSet/>
      <dgm:spPr/>
      <dgm:t>
        <a:bodyPr/>
        <a:lstStyle/>
        <a:p>
          <a:endParaRPr lang="en-US"/>
        </a:p>
      </dgm:t>
    </dgm:pt>
    <dgm:pt modelId="{7BC3D740-46A2-4C77-B7A1-B5D0C48CAA76}" type="sibTrans" cxnId="{3D9C6616-7D63-47D3-84CF-356E6A20E9D5}">
      <dgm:prSet/>
      <dgm:spPr/>
      <dgm:t>
        <a:bodyPr/>
        <a:lstStyle/>
        <a:p>
          <a:endParaRPr lang="en-US"/>
        </a:p>
      </dgm:t>
    </dgm:pt>
    <dgm:pt modelId="{07E71D22-582C-4A78-95FA-44EC4E785C24}">
      <dgm:prSet/>
      <dgm:spPr/>
      <dgm:t>
        <a:bodyPr/>
        <a:lstStyle/>
        <a:p>
          <a:pPr rtl="0"/>
          <a:r>
            <a:rPr lang="en-US" dirty="0" smtClean="0"/>
            <a:t>Is the organization’s purpose to make a profit?</a:t>
          </a:r>
          <a:endParaRPr lang="en-US" dirty="0"/>
        </a:p>
      </dgm:t>
    </dgm:pt>
    <dgm:pt modelId="{F32CB9F9-9C54-4C4C-936A-CE41587D0E6A}" type="parTrans" cxnId="{5CAE2034-011B-43A6-8256-7E41D88D1E61}">
      <dgm:prSet/>
      <dgm:spPr/>
      <dgm:t>
        <a:bodyPr/>
        <a:lstStyle/>
        <a:p>
          <a:endParaRPr lang="en-US"/>
        </a:p>
      </dgm:t>
    </dgm:pt>
    <dgm:pt modelId="{4BB476DC-07F7-4A24-9F6B-E199020B682B}" type="sibTrans" cxnId="{5CAE2034-011B-43A6-8256-7E41D88D1E61}">
      <dgm:prSet/>
      <dgm:spPr/>
      <dgm:t>
        <a:bodyPr/>
        <a:lstStyle/>
        <a:p>
          <a:endParaRPr lang="en-US"/>
        </a:p>
      </dgm:t>
    </dgm:pt>
    <dgm:pt modelId="{BAEAA8F0-9C96-4524-9EAC-61669F9A37A3}">
      <dgm:prSet/>
      <dgm:spPr/>
      <dgm:t>
        <a:bodyPr/>
        <a:lstStyle/>
        <a:p>
          <a:pPr rtl="0"/>
          <a:r>
            <a:rPr lang="en-US" b="1" dirty="0" smtClean="0"/>
            <a:t>Source of funding</a:t>
          </a:r>
          <a:endParaRPr lang="en-US" dirty="0"/>
        </a:p>
      </dgm:t>
    </dgm:pt>
    <dgm:pt modelId="{A4C5F099-25BB-4005-ADCC-2B9CFB403459}" type="parTrans" cxnId="{8BF5EA2F-89CB-4121-A0BB-0C378760B05F}">
      <dgm:prSet/>
      <dgm:spPr/>
      <dgm:t>
        <a:bodyPr/>
        <a:lstStyle/>
        <a:p>
          <a:endParaRPr lang="en-US"/>
        </a:p>
      </dgm:t>
    </dgm:pt>
    <dgm:pt modelId="{FC04AD14-63AF-42A2-9003-829DD5EE719F}" type="sibTrans" cxnId="{8BF5EA2F-89CB-4121-A0BB-0C378760B05F}">
      <dgm:prSet/>
      <dgm:spPr/>
      <dgm:t>
        <a:bodyPr/>
        <a:lstStyle/>
        <a:p>
          <a:endParaRPr lang="en-US"/>
        </a:p>
      </dgm:t>
    </dgm:pt>
    <dgm:pt modelId="{6070FDBC-BFF7-47BF-9F3D-2EBD402F6F53}">
      <dgm:prSet/>
      <dgm:spPr/>
      <dgm:t>
        <a:bodyPr/>
        <a:lstStyle/>
        <a:p>
          <a:pPr rtl="0"/>
          <a:r>
            <a:rPr lang="en-US" dirty="0" smtClean="0"/>
            <a:t>What is the source of its funding?</a:t>
          </a:r>
          <a:endParaRPr lang="en-US" dirty="0"/>
        </a:p>
      </dgm:t>
    </dgm:pt>
    <dgm:pt modelId="{F39416A0-1633-418C-93CC-FD9FBB3B26BB}" type="parTrans" cxnId="{93D4AC9B-29B4-4BF8-80CF-97D951DEB544}">
      <dgm:prSet/>
      <dgm:spPr/>
      <dgm:t>
        <a:bodyPr/>
        <a:lstStyle/>
        <a:p>
          <a:endParaRPr lang="en-US"/>
        </a:p>
      </dgm:t>
    </dgm:pt>
    <dgm:pt modelId="{F48CB780-883F-4A9A-BECA-CBC99D92AF79}" type="sibTrans" cxnId="{93D4AC9B-29B4-4BF8-80CF-97D951DEB544}">
      <dgm:prSet/>
      <dgm:spPr/>
      <dgm:t>
        <a:bodyPr/>
        <a:lstStyle/>
        <a:p>
          <a:endParaRPr lang="en-US"/>
        </a:p>
      </dgm:t>
    </dgm:pt>
    <dgm:pt modelId="{F2A75784-9700-4E24-8556-CE5536DCAB48}">
      <dgm:prSet/>
      <dgm:spPr/>
      <dgm:t>
        <a:bodyPr/>
        <a:lstStyle/>
        <a:p>
          <a:pPr rtl="0"/>
          <a:r>
            <a:rPr lang="en-US" b="1" dirty="0" smtClean="0"/>
            <a:t>Prime beneficiary</a:t>
          </a:r>
          <a:endParaRPr lang="en-US" dirty="0"/>
        </a:p>
      </dgm:t>
    </dgm:pt>
    <dgm:pt modelId="{A52615E8-FEB0-4AEC-9110-264FE769C3E1}" type="parTrans" cxnId="{F1FC5E64-192D-4339-B2D5-BA15CD6015A1}">
      <dgm:prSet/>
      <dgm:spPr/>
      <dgm:t>
        <a:bodyPr/>
        <a:lstStyle/>
        <a:p>
          <a:endParaRPr lang="en-US"/>
        </a:p>
      </dgm:t>
    </dgm:pt>
    <dgm:pt modelId="{F4360555-1307-46D8-B570-CF45E77BDF14}" type="sibTrans" cxnId="{F1FC5E64-192D-4339-B2D5-BA15CD6015A1}">
      <dgm:prSet/>
      <dgm:spPr/>
      <dgm:t>
        <a:bodyPr/>
        <a:lstStyle/>
        <a:p>
          <a:endParaRPr lang="en-US"/>
        </a:p>
      </dgm:t>
    </dgm:pt>
    <dgm:pt modelId="{0CF606F0-76A5-4189-B399-2F832B14B3D1}">
      <dgm:prSet/>
      <dgm:spPr/>
      <dgm:t>
        <a:bodyPr/>
        <a:lstStyle/>
        <a:p>
          <a:pPr rtl="0"/>
          <a:r>
            <a:rPr lang="en-US" dirty="0" smtClean="0"/>
            <a:t>Who benefits?</a:t>
          </a:r>
          <a:endParaRPr lang="en-US" dirty="0"/>
        </a:p>
      </dgm:t>
    </dgm:pt>
    <dgm:pt modelId="{BA7A3C33-A5EC-4035-838A-8B6AB200BBA5}" type="parTrans" cxnId="{F954C2C5-F4A2-45EB-8BD1-685EDDF09947}">
      <dgm:prSet/>
      <dgm:spPr/>
      <dgm:t>
        <a:bodyPr/>
        <a:lstStyle/>
        <a:p>
          <a:endParaRPr lang="en-US"/>
        </a:p>
      </dgm:t>
    </dgm:pt>
    <dgm:pt modelId="{ADF9AE92-55E6-472B-A915-2E6B750FA70B}" type="sibTrans" cxnId="{F954C2C5-F4A2-45EB-8BD1-685EDDF09947}">
      <dgm:prSet/>
      <dgm:spPr/>
      <dgm:t>
        <a:bodyPr/>
        <a:lstStyle/>
        <a:p>
          <a:endParaRPr lang="en-US"/>
        </a:p>
      </dgm:t>
    </dgm:pt>
    <dgm:pt modelId="{1FDF5CFC-0988-4A9B-8123-4AA99FBB9525}">
      <dgm:prSet/>
      <dgm:spPr/>
      <dgm:t>
        <a:bodyPr/>
        <a:lstStyle/>
        <a:p>
          <a:pPr rtl="0"/>
          <a:r>
            <a:rPr lang="en-US" b="1" dirty="0" smtClean="0"/>
            <a:t>Employee–customer interface</a:t>
          </a:r>
          <a:endParaRPr lang="en-US" dirty="0"/>
        </a:p>
      </dgm:t>
    </dgm:pt>
    <dgm:pt modelId="{71149EF2-08B7-4232-A0E9-C6D449CE403E}" type="parTrans" cxnId="{29312B36-453C-46CB-A151-EE9A8EAC3000}">
      <dgm:prSet/>
      <dgm:spPr/>
      <dgm:t>
        <a:bodyPr/>
        <a:lstStyle/>
        <a:p>
          <a:endParaRPr lang="en-US"/>
        </a:p>
      </dgm:t>
    </dgm:pt>
    <dgm:pt modelId="{E385105F-7734-4F51-BAC7-33277CA2EEA1}" type="sibTrans" cxnId="{29312B36-453C-46CB-A151-EE9A8EAC3000}">
      <dgm:prSet/>
      <dgm:spPr/>
      <dgm:t>
        <a:bodyPr/>
        <a:lstStyle/>
        <a:p>
          <a:endParaRPr lang="en-US"/>
        </a:p>
      </dgm:t>
    </dgm:pt>
    <dgm:pt modelId="{D56A1416-BBFD-4C7D-99BE-23D6CD7A3883}">
      <dgm:prSet/>
      <dgm:spPr/>
      <dgm:t>
        <a:bodyPr/>
        <a:lstStyle/>
        <a:p>
          <a:pPr rtl="0"/>
          <a:r>
            <a:rPr lang="en-US" dirty="0" smtClean="0"/>
            <a:t>What type of interaction occurs between the customer and the employee?</a:t>
          </a:r>
          <a:endParaRPr lang="en-US" dirty="0"/>
        </a:p>
      </dgm:t>
    </dgm:pt>
    <dgm:pt modelId="{843BA7C8-7B55-4BD2-8239-02A7CC003E2E}" type="parTrans" cxnId="{B78448DE-3538-47F8-B445-566F3AD709E8}">
      <dgm:prSet/>
      <dgm:spPr/>
      <dgm:t>
        <a:bodyPr/>
        <a:lstStyle/>
        <a:p>
          <a:endParaRPr lang="en-US"/>
        </a:p>
      </dgm:t>
    </dgm:pt>
    <dgm:pt modelId="{297B3550-F8C4-4925-97ED-35839CF0FEBA}" type="sibTrans" cxnId="{B78448DE-3538-47F8-B445-566F3AD709E8}">
      <dgm:prSet/>
      <dgm:spPr/>
      <dgm:t>
        <a:bodyPr/>
        <a:lstStyle/>
        <a:p>
          <a:endParaRPr lang="en-US"/>
        </a:p>
      </dgm:t>
    </dgm:pt>
    <dgm:pt modelId="{5991ECF9-FC25-49BA-BB1A-4D7F8F6D2F41}">
      <dgm:prSet/>
      <dgm:spPr/>
      <dgm:t>
        <a:bodyPr/>
        <a:lstStyle/>
        <a:p>
          <a:pPr rtl="0"/>
          <a:r>
            <a:rPr lang="en-US" b="1" dirty="0" smtClean="0"/>
            <a:t>Volunteer participation</a:t>
          </a:r>
          <a:endParaRPr lang="en-US" dirty="0"/>
        </a:p>
      </dgm:t>
    </dgm:pt>
    <dgm:pt modelId="{8BCB5265-E01A-48CC-BA59-0EA60370E02A}" type="parTrans" cxnId="{3CF6B6DD-AC37-4D52-B608-5E49E4D90204}">
      <dgm:prSet/>
      <dgm:spPr/>
      <dgm:t>
        <a:bodyPr/>
        <a:lstStyle/>
        <a:p>
          <a:endParaRPr lang="en-US"/>
        </a:p>
      </dgm:t>
    </dgm:pt>
    <dgm:pt modelId="{5F5E627B-3528-4B4E-8CEB-0DD13695CEDD}" type="sibTrans" cxnId="{3CF6B6DD-AC37-4D52-B608-5E49E4D90204}">
      <dgm:prSet/>
      <dgm:spPr/>
      <dgm:t>
        <a:bodyPr/>
        <a:lstStyle/>
        <a:p>
          <a:endParaRPr lang="en-US"/>
        </a:p>
      </dgm:t>
    </dgm:pt>
    <dgm:pt modelId="{3E6834D4-95F0-4C6C-A804-566826C70BB9}">
      <dgm:prSet/>
      <dgm:spPr/>
      <dgm:t>
        <a:bodyPr/>
        <a:lstStyle/>
        <a:p>
          <a:pPr rtl="0"/>
          <a:r>
            <a:rPr lang="en-US" dirty="0" smtClean="0"/>
            <a:t>Is it a voluntary association?</a:t>
          </a:r>
          <a:endParaRPr lang="en-US" dirty="0"/>
        </a:p>
      </dgm:t>
    </dgm:pt>
    <dgm:pt modelId="{2AD55161-90AD-4A42-BD13-A0FC99056765}" type="parTrans" cxnId="{F592B786-4E57-44FC-A2BB-95209E0AA1B3}">
      <dgm:prSet/>
      <dgm:spPr/>
      <dgm:t>
        <a:bodyPr/>
        <a:lstStyle/>
        <a:p>
          <a:endParaRPr lang="en-US"/>
        </a:p>
      </dgm:t>
    </dgm:pt>
    <dgm:pt modelId="{10112AC0-E01B-4F88-B3C3-874131B30310}" type="sibTrans" cxnId="{F592B786-4E57-44FC-A2BB-95209E0AA1B3}">
      <dgm:prSet/>
      <dgm:spPr/>
      <dgm:t>
        <a:bodyPr/>
        <a:lstStyle/>
        <a:p>
          <a:endParaRPr lang="en-US"/>
        </a:p>
      </dgm:t>
    </dgm:pt>
    <dgm:pt modelId="{38082A45-ABA0-49C6-A884-066D9E3498EF}" type="pres">
      <dgm:prSet presAssocID="{4D34BB75-983D-4A1D-B51D-A882CF4A5AB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8CBCD9-EF48-4D72-A7B5-BEE585FB75DD}" type="pres">
      <dgm:prSet presAssocID="{E1D97493-2E91-4E36-82A1-D67516F6CCCC}" presName="root1" presStyleCnt="0"/>
      <dgm:spPr/>
      <dgm:t>
        <a:bodyPr/>
        <a:lstStyle/>
        <a:p>
          <a:endParaRPr lang="en-US"/>
        </a:p>
      </dgm:t>
    </dgm:pt>
    <dgm:pt modelId="{3DB23436-3BA3-436E-A439-A96628A7AA9C}" type="pres">
      <dgm:prSet presAssocID="{E1D97493-2E91-4E36-82A1-D67516F6CCCC}" presName="LevelOneTextNode" presStyleLbl="node0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925AF6-4671-4E66-A3E0-35454813C7AF}" type="pres">
      <dgm:prSet presAssocID="{E1D97493-2E91-4E36-82A1-D67516F6CCCC}" presName="level2hierChild" presStyleCnt="0"/>
      <dgm:spPr/>
      <dgm:t>
        <a:bodyPr/>
        <a:lstStyle/>
        <a:p>
          <a:endParaRPr lang="en-US"/>
        </a:p>
      </dgm:t>
    </dgm:pt>
    <dgm:pt modelId="{F5B82BB2-0830-4ED9-AB92-4B3D3F4FC6E5}" type="pres">
      <dgm:prSet presAssocID="{F32CB9F9-9C54-4C4C-936A-CE41587D0E6A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C236C20B-C34F-4410-8FB1-3A70A9BAB3BB}" type="pres">
      <dgm:prSet presAssocID="{F32CB9F9-9C54-4C4C-936A-CE41587D0E6A}" presName="connTx" presStyleLbl="parChTrans1D2" presStyleIdx="0" presStyleCnt="5"/>
      <dgm:spPr/>
      <dgm:t>
        <a:bodyPr/>
        <a:lstStyle/>
        <a:p>
          <a:endParaRPr lang="en-US"/>
        </a:p>
      </dgm:t>
    </dgm:pt>
    <dgm:pt modelId="{CF0E4E21-8EAB-433D-B8B5-ADA130ECDA0F}" type="pres">
      <dgm:prSet presAssocID="{07E71D22-582C-4A78-95FA-44EC4E785C24}" presName="root2" presStyleCnt="0"/>
      <dgm:spPr/>
      <dgm:t>
        <a:bodyPr/>
        <a:lstStyle/>
        <a:p>
          <a:endParaRPr lang="en-US"/>
        </a:p>
      </dgm:t>
    </dgm:pt>
    <dgm:pt modelId="{A25936FF-75CC-4440-B864-C36B0CD0ABD5}" type="pres">
      <dgm:prSet presAssocID="{07E71D22-582C-4A78-95FA-44EC4E785C24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185AE-C39A-45F5-8160-75223E2A1390}" type="pres">
      <dgm:prSet presAssocID="{07E71D22-582C-4A78-95FA-44EC4E785C24}" presName="level3hierChild" presStyleCnt="0"/>
      <dgm:spPr/>
      <dgm:t>
        <a:bodyPr/>
        <a:lstStyle/>
        <a:p>
          <a:endParaRPr lang="en-US"/>
        </a:p>
      </dgm:t>
    </dgm:pt>
    <dgm:pt modelId="{C83D9D1C-774C-488A-A4B4-A853794A68BE}" type="pres">
      <dgm:prSet presAssocID="{BAEAA8F0-9C96-4524-9EAC-61669F9A37A3}" presName="root1" presStyleCnt="0"/>
      <dgm:spPr/>
      <dgm:t>
        <a:bodyPr/>
        <a:lstStyle/>
        <a:p>
          <a:endParaRPr lang="en-US"/>
        </a:p>
      </dgm:t>
    </dgm:pt>
    <dgm:pt modelId="{F818B499-ADE1-41BD-8C4F-36F953F19C49}" type="pres">
      <dgm:prSet presAssocID="{BAEAA8F0-9C96-4524-9EAC-61669F9A37A3}" presName="LevelOneTextNode" presStyleLbl="node0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028758-2268-43FF-BD0C-E85D664F51F7}" type="pres">
      <dgm:prSet presAssocID="{BAEAA8F0-9C96-4524-9EAC-61669F9A37A3}" presName="level2hierChild" presStyleCnt="0"/>
      <dgm:spPr/>
      <dgm:t>
        <a:bodyPr/>
        <a:lstStyle/>
        <a:p>
          <a:endParaRPr lang="en-US"/>
        </a:p>
      </dgm:t>
    </dgm:pt>
    <dgm:pt modelId="{DF887230-304A-41FD-B328-7ECDD5EAB2D0}" type="pres">
      <dgm:prSet presAssocID="{F39416A0-1633-418C-93CC-FD9FBB3B26BB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3C1883AF-0BE0-4C1D-B453-679093492A6D}" type="pres">
      <dgm:prSet presAssocID="{F39416A0-1633-418C-93CC-FD9FBB3B26BB}" presName="connTx" presStyleLbl="parChTrans1D2" presStyleIdx="1" presStyleCnt="5"/>
      <dgm:spPr/>
      <dgm:t>
        <a:bodyPr/>
        <a:lstStyle/>
        <a:p>
          <a:endParaRPr lang="en-US"/>
        </a:p>
      </dgm:t>
    </dgm:pt>
    <dgm:pt modelId="{6D144739-92F9-469E-B859-950CF4C80D38}" type="pres">
      <dgm:prSet presAssocID="{6070FDBC-BFF7-47BF-9F3D-2EBD402F6F53}" presName="root2" presStyleCnt="0"/>
      <dgm:spPr/>
      <dgm:t>
        <a:bodyPr/>
        <a:lstStyle/>
        <a:p>
          <a:endParaRPr lang="en-US"/>
        </a:p>
      </dgm:t>
    </dgm:pt>
    <dgm:pt modelId="{1B8D4AC8-4383-40B7-9CDB-43E43C4A8242}" type="pres">
      <dgm:prSet presAssocID="{6070FDBC-BFF7-47BF-9F3D-2EBD402F6F53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1BE8C2-3720-439A-BF06-457128C59269}" type="pres">
      <dgm:prSet presAssocID="{6070FDBC-BFF7-47BF-9F3D-2EBD402F6F53}" presName="level3hierChild" presStyleCnt="0"/>
      <dgm:spPr/>
      <dgm:t>
        <a:bodyPr/>
        <a:lstStyle/>
        <a:p>
          <a:endParaRPr lang="en-US"/>
        </a:p>
      </dgm:t>
    </dgm:pt>
    <dgm:pt modelId="{76AEB072-679B-4E1A-B42D-94B2BFB77FEA}" type="pres">
      <dgm:prSet presAssocID="{F2A75784-9700-4E24-8556-CE5536DCAB48}" presName="root1" presStyleCnt="0"/>
      <dgm:spPr/>
      <dgm:t>
        <a:bodyPr/>
        <a:lstStyle/>
        <a:p>
          <a:endParaRPr lang="en-US"/>
        </a:p>
      </dgm:t>
    </dgm:pt>
    <dgm:pt modelId="{F66895EC-7857-4C4C-945B-6493BB4CC1AE}" type="pres">
      <dgm:prSet presAssocID="{F2A75784-9700-4E24-8556-CE5536DCAB48}" presName="LevelOneTextNode" presStyleLbl="node0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2A0866-8FCC-480E-BEF6-065858781CDF}" type="pres">
      <dgm:prSet presAssocID="{F2A75784-9700-4E24-8556-CE5536DCAB48}" presName="level2hierChild" presStyleCnt="0"/>
      <dgm:spPr/>
      <dgm:t>
        <a:bodyPr/>
        <a:lstStyle/>
        <a:p>
          <a:endParaRPr lang="en-US"/>
        </a:p>
      </dgm:t>
    </dgm:pt>
    <dgm:pt modelId="{83A19FA2-091E-44C5-A078-4E36B8141DBD}" type="pres">
      <dgm:prSet presAssocID="{BA7A3C33-A5EC-4035-838A-8B6AB200BBA5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9C27755C-8F9A-4518-B483-D5B2C439DA2F}" type="pres">
      <dgm:prSet presAssocID="{BA7A3C33-A5EC-4035-838A-8B6AB200BBA5}" presName="connTx" presStyleLbl="parChTrans1D2" presStyleIdx="2" presStyleCnt="5"/>
      <dgm:spPr/>
      <dgm:t>
        <a:bodyPr/>
        <a:lstStyle/>
        <a:p>
          <a:endParaRPr lang="en-US"/>
        </a:p>
      </dgm:t>
    </dgm:pt>
    <dgm:pt modelId="{C4EA9FD2-0926-44C7-ABD0-846D6FA9EAAA}" type="pres">
      <dgm:prSet presAssocID="{0CF606F0-76A5-4189-B399-2F832B14B3D1}" presName="root2" presStyleCnt="0"/>
      <dgm:spPr/>
      <dgm:t>
        <a:bodyPr/>
        <a:lstStyle/>
        <a:p>
          <a:endParaRPr lang="en-US"/>
        </a:p>
      </dgm:t>
    </dgm:pt>
    <dgm:pt modelId="{BCE27126-C348-4DB5-9120-FC0818C41FF5}" type="pres">
      <dgm:prSet presAssocID="{0CF606F0-76A5-4189-B399-2F832B14B3D1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97F92F-21AD-4322-A230-640430F1F189}" type="pres">
      <dgm:prSet presAssocID="{0CF606F0-76A5-4189-B399-2F832B14B3D1}" presName="level3hierChild" presStyleCnt="0"/>
      <dgm:spPr/>
      <dgm:t>
        <a:bodyPr/>
        <a:lstStyle/>
        <a:p>
          <a:endParaRPr lang="en-US"/>
        </a:p>
      </dgm:t>
    </dgm:pt>
    <dgm:pt modelId="{DFF93F22-0403-45B6-B04C-D3BADB615A37}" type="pres">
      <dgm:prSet presAssocID="{1FDF5CFC-0988-4A9B-8123-4AA99FBB9525}" presName="root1" presStyleCnt="0"/>
      <dgm:spPr/>
      <dgm:t>
        <a:bodyPr/>
        <a:lstStyle/>
        <a:p>
          <a:endParaRPr lang="en-US"/>
        </a:p>
      </dgm:t>
    </dgm:pt>
    <dgm:pt modelId="{0E7D161B-468B-499A-B22F-C60C3CE17585}" type="pres">
      <dgm:prSet presAssocID="{1FDF5CFC-0988-4A9B-8123-4AA99FBB9525}" presName="LevelOneTextNode" presStyleLbl="node0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C061A7-D815-49EB-9863-28172996B247}" type="pres">
      <dgm:prSet presAssocID="{1FDF5CFC-0988-4A9B-8123-4AA99FBB9525}" presName="level2hierChild" presStyleCnt="0"/>
      <dgm:spPr/>
      <dgm:t>
        <a:bodyPr/>
        <a:lstStyle/>
        <a:p>
          <a:endParaRPr lang="en-US"/>
        </a:p>
      </dgm:t>
    </dgm:pt>
    <dgm:pt modelId="{BDBC0254-90FA-4673-8817-34B084BB1442}" type="pres">
      <dgm:prSet presAssocID="{843BA7C8-7B55-4BD2-8239-02A7CC003E2E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6B675AC6-07DF-46C7-A836-8E0715856ED8}" type="pres">
      <dgm:prSet presAssocID="{843BA7C8-7B55-4BD2-8239-02A7CC003E2E}" presName="connTx" presStyleLbl="parChTrans1D2" presStyleIdx="3" presStyleCnt="5"/>
      <dgm:spPr/>
      <dgm:t>
        <a:bodyPr/>
        <a:lstStyle/>
        <a:p>
          <a:endParaRPr lang="en-US"/>
        </a:p>
      </dgm:t>
    </dgm:pt>
    <dgm:pt modelId="{6B512D42-64DF-404C-BBCC-35AE1B8C48A9}" type="pres">
      <dgm:prSet presAssocID="{D56A1416-BBFD-4C7D-99BE-23D6CD7A3883}" presName="root2" presStyleCnt="0"/>
      <dgm:spPr/>
      <dgm:t>
        <a:bodyPr/>
        <a:lstStyle/>
        <a:p>
          <a:endParaRPr lang="en-US"/>
        </a:p>
      </dgm:t>
    </dgm:pt>
    <dgm:pt modelId="{7A0AD887-EA24-42E4-B5D9-77397721B592}" type="pres">
      <dgm:prSet presAssocID="{D56A1416-BBFD-4C7D-99BE-23D6CD7A3883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9E517F-A243-437F-88BB-FCA2F4C6739A}" type="pres">
      <dgm:prSet presAssocID="{D56A1416-BBFD-4C7D-99BE-23D6CD7A3883}" presName="level3hierChild" presStyleCnt="0"/>
      <dgm:spPr/>
      <dgm:t>
        <a:bodyPr/>
        <a:lstStyle/>
        <a:p>
          <a:endParaRPr lang="en-US"/>
        </a:p>
      </dgm:t>
    </dgm:pt>
    <dgm:pt modelId="{9E647522-F325-46A2-96F3-E708E9D2B449}" type="pres">
      <dgm:prSet presAssocID="{5991ECF9-FC25-49BA-BB1A-4D7F8F6D2F41}" presName="root1" presStyleCnt="0"/>
      <dgm:spPr/>
      <dgm:t>
        <a:bodyPr/>
        <a:lstStyle/>
        <a:p>
          <a:endParaRPr lang="en-US"/>
        </a:p>
      </dgm:t>
    </dgm:pt>
    <dgm:pt modelId="{9FB74A15-7600-480C-B726-284C9685C979}" type="pres">
      <dgm:prSet presAssocID="{5991ECF9-FC25-49BA-BB1A-4D7F8F6D2F41}" presName="LevelOneTextNode" presStyleLbl="node0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5DD9C0-3F29-4018-B64A-5D96DB1C5031}" type="pres">
      <dgm:prSet presAssocID="{5991ECF9-FC25-49BA-BB1A-4D7F8F6D2F41}" presName="level2hierChild" presStyleCnt="0"/>
      <dgm:spPr/>
      <dgm:t>
        <a:bodyPr/>
        <a:lstStyle/>
        <a:p>
          <a:endParaRPr lang="en-US"/>
        </a:p>
      </dgm:t>
    </dgm:pt>
    <dgm:pt modelId="{5CB01DB0-BCFF-4087-B2D7-8258B6638C27}" type="pres">
      <dgm:prSet presAssocID="{2AD55161-90AD-4A42-BD13-A0FC99056765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D06475A8-B3D3-46FE-BA9A-5D830FE9EE81}" type="pres">
      <dgm:prSet presAssocID="{2AD55161-90AD-4A42-BD13-A0FC99056765}" presName="connTx" presStyleLbl="parChTrans1D2" presStyleIdx="4" presStyleCnt="5"/>
      <dgm:spPr/>
      <dgm:t>
        <a:bodyPr/>
        <a:lstStyle/>
        <a:p>
          <a:endParaRPr lang="en-US"/>
        </a:p>
      </dgm:t>
    </dgm:pt>
    <dgm:pt modelId="{C9EE5F09-9A2D-402A-8E6F-2675193CC161}" type="pres">
      <dgm:prSet presAssocID="{3E6834D4-95F0-4C6C-A804-566826C70BB9}" presName="root2" presStyleCnt="0"/>
      <dgm:spPr/>
      <dgm:t>
        <a:bodyPr/>
        <a:lstStyle/>
        <a:p>
          <a:endParaRPr lang="en-US"/>
        </a:p>
      </dgm:t>
    </dgm:pt>
    <dgm:pt modelId="{0A3F82EC-00CB-499C-8F98-477F6DAA59EF}" type="pres">
      <dgm:prSet presAssocID="{3E6834D4-95F0-4C6C-A804-566826C70BB9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347DA5-A745-4958-A52C-2B5470A4EABE}" type="pres">
      <dgm:prSet presAssocID="{3E6834D4-95F0-4C6C-A804-566826C70BB9}" presName="level3hierChild" presStyleCnt="0"/>
      <dgm:spPr/>
      <dgm:t>
        <a:bodyPr/>
        <a:lstStyle/>
        <a:p>
          <a:endParaRPr lang="en-US"/>
        </a:p>
      </dgm:t>
    </dgm:pt>
  </dgm:ptLst>
  <dgm:cxnLst>
    <dgm:cxn modelId="{20A38FA0-D7D1-403A-8453-81751B876576}" type="presOf" srcId="{F32CB9F9-9C54-4C4C-936A-CE41587D0E6A}" destId="{F5B82BB2-0830-4ED9-AB92-4B3D3F4FC6E5}" srcOrd="0" destOrd="0" presId="urn:microsoft.com/office/officeart/2005/8/layout/hierarchy2"/>
    <dgm:cxn modelId="{A321F62D-3DE6-4373-B667-7AD8006C0F52}" type="presOf" srcId="{07E71D22-582C-4A78-95FA-44EC4E785C24}" destId="{A25936FF-75CC-4440-B864-C36B0CD0ABD5}" srcOrd="0" destOrd="0" presId="urn:microsoft.com/office/officeart/2005/8/layout/hierarchy2"/>
    <dgm:cxn modelId="{E85D2710-7D6B-4394-BC05-5B8C0E3F1656}" type="presOf" srcId="{843BA7C8-7B55-4BD2-8239-02A7CC003E2E}" destId="{BDBC0254-90FA-4673-8817-34B084BB1442}" srcOrd="0" destOrd="0" presId="urn:microsoft.com/office/officeart/2005/8/layout/hierarchy2"/>
    <dgm:cxn modelId="{71E83DCB-0327-46EE-B2CF-1F7AB847A156}" type="presOf" srcId="{F39416A0-1633-418C-93CC-FD9FBB3B26BB}" destId="{DF887230-304A-41FD-B328-7ECDD5EAB2D0}" srcOrd="0" destOrd="0" presId="urn:microsoft.com/office/officeart/2005/8/layout/hierarchy2"/>
    <dgm:cxn modelId="{29312B36-453C-46CB-A151-EE9A8EAC3000}" srcId="{4D34BB75-983D-4A1D-B51D-A882CF4A5AB6}" destId="{1FDF5CFC-0988-4A9B-8123-4AA99FBB9525}" srcOrd="3" destOrd="0" parTransId="{71149EF2-08B7-4232-A0E9-C6D449CE403E}" sibTransId="{E385105F-7734-4F51-BAC7-33277CA2EEA1}"/>
    <dgm:cxn modelId="{ECDC707A-0983-4D51-9E32-38BE73642E12}" type="presOf" srcId="{2AD55161-90AD-4A42-BD13-A0FC99056765}" destId="{5CB01DB0-BCFF-4087-B2D7-8258B6638C27}" srcOrd="0" destOrd="0" presId="urn:microsoft.com/office/officeart/2005/8/layout/hierarchy2"/>
    <dgm:cxn modelId="{EBB2BFD8-88E9-4160-AE52-E11CA9DFB94F}" type="presOf" srcId="{843BA7C8-7B55-4BD2-8239-02A7CC003E2E}" destId="{6B675AC6-07DF-46C7-A836-8E0715856ED8}" srcOrd="1" destOrd="0" presId="urn:microsoft.com/office/officeart/2005/8/layout/hierarchy2"/>
    <dgm:cxn modelId="{3D9C6616-7D63-47D3-84CF-356E6A20E9D5}" srcId="{4D34BB75-983D-4A1D-B51D-A882CF4A5AB6}" destId="{E1D97493-2E91-4E36-82A1-D67516F6CCCC}" srcOrd="0" destOrd="0" parTransId="{1E2D2FF7-1736-4A5B-9A6C-968684F2FBCC}" sibTransId="{7BC3D740-46A2-4C77-B7A1-B5D0C48CAA76}"/>
    <dgm:cxn modelId="{F954C2C5-F4A2-45EB-8BD1-685EDDF09947}" srcId="{F2A75784-9700-4E24-8556-CE5536DCAB48}" destId="{0CF606F0-76A5-4189-B399-2F832B14B3D1}" srcOrd="0" destOrd="0" parTransId="{BA7A3C33-A5EC-4035-838A-8B6AB200BBA5}" sibTransId="{ADF9AE92-55E6-472B-A915-2E6B750FA70B}"/>
    <dgm:cxn modelId="{8A0336C4-B486-4847-8899-21EB5E7806D6}" type="presOf" srcId="{6070FDBC-BFF7-47BF-9F3D-2EBD402F6F53}" destId="{1B8D4AC8-4383-40B7-9CDB-43E43C4A8242}" srcOrd="0" destOrd="0" presId="urn:microsoft.com/office/officeart/2005/8/layout/hierarchy2"/>
    <dgm:cxn modelId="{14A3DB5D-B51F-458F-897A-5E07EFC52F65}" type="presOf" srcId="{5991ECF9-FC25-49BA-BB1A-4D7F8F6D2F41}" destId="{9FB74A15-7600-480C-B726-284C9685C979}" srcOrd="0" destOrd="0" presId="urn:microsoft.com/office/officeart/2005/8/layout/hierarchy2"/>
    <dgm:cxn modelId="{F477A30D-BEEA-4619-BAE7-37EDE611CF92}" type="presOf" srcId="{2AD55161-90AD-4A42-BD13-A0FC99056765}" destId="{D06475A8-B3D3-46FE-BA9A-5D830FE9EE81}" srcOrd="1" destOrd="0" presId="urn:microsoft.com/office/officeart/2005/8/layout/hierarchy2"/>
    <dgm:cxn modelId="{7D6217F1-85D2-4FB2-9E1E-E8574CD6BA8E}" type="presOf" srcId="{0CF606F0-76A5-4189-B399-2F832B14B3D1}" destId="{BCE27126-C348-4DB5-9120-FC0818C41FF5}" srcOrd="0" destOrd="0" presId="urn:microsoft.com/office/officeart/2005/8/layout/hierarchy2"/>
    <dgm:cxn modelId="{53311BC1-074A-435D-B77A-E780C36C667D}" type="presOf" srcId="{F32CB9F9-9C54-4C4C-936A-CE41587D0E6A}" destId="{C236C20B-C34F-4410-8FB1-3A70A9BAB3BB}" srcOrd="1" destOrd="0" presId="urn:microsoft.com/office/officeart/2005/8/layout/hierarchy2"/>
    <dgm:cxn modelId="{F1FC5E64-192D-4339-B2D5-BA15CD6015A1}" srcId="{4D34BB75-983D-4A1D-B51D-A882CF4A5AB6}" destId="{F2A75784-9700-4E24-8556-CE5536DCAB48}" srcOrd="2" destOrd="0" parTransId="{A52615E8-FEB0-4AEC-9110-264FE769C3E1}" sibTransId="{F4360555-1307-46D8-B570-CF45E77BDF14}"/>
    <dgm:cxn modelId="{960803B4-2E70-497D-82CF-3EC12CD80049}" type="presOf" srcId="{4D34BB75-983D-4A1D-B51D-A882CF4A5AB6}" destId="{38082A45-ABA0-49C6-A884-066D9E3498EF}" srcOrd="0" destOrd="0" presId="urn:microsoft.com/office/officeart/2005/8/layout/hierarchy2"/>
    <dgm:cxn modelId="{93D4AC9B-29B4-4BF8-80CF-97D951DEB544}" srcId="{BAEAA8F0-9C96-4524-9EAC-61669F9A37A3}" destId="{6070FDBC-BFF7-47BF-9F3D-2EBD402F6F53}" srcOrd="0" destOrd="0" parTransId="{F39416A0-1633-418C-93CC-FD9FBB3B26BB}" sibTransId="{F48CB780-883F-4A9A-BECA-CBC99D92AF79}"/>
    <dgm:cxn modelId="{5CAE2034-011B-43A6-8256-7E41D88D1E61}" srcId="{E1D97493-2E91-4E36-82A1-D67516F6CCCC}" destId="{07E71D22-582C-4A78-95FA-44EC4E785C24}" srcOrd="0" destOrd="0" parTransId="{F32CB9F9-9C54-4C4C-936A-CE41587D0E6A}" sibTransId="{4BB476DC-07F7-4A24-9F6B-E199020B682B}"/>
    <dgm:cxn modelId="{112464B7-038B-4860-86CB-F89610BDC877}" type="presOf" srcId="{BA7A3C33-A5EC-4035-838A-8B6AB200BBA5}" destId="{9C27755C-8F9A-4518-B483-D5B2C439DA2F}" srcOrd="1" destOrd="0" presId="urn:microsoft.com/office/officeart/2005/8/layout/hierarchy2"/>
    <dgm:cxn modelId="{8BF5EA2F-89CB-4121-A0BB-0C378760B05F}" srcId="{4D34BB75-983D-4A1D-B51D-A882CF4A5AB6}" destId="{BAEAA8F0-9C96-4524-9EAC-61669F9A37A3}" srcOrd="1" destOrd="0" parTransId="{A4C5F099-25BB-4005-ADCC-2B9CFB403459}" sibTransId="{FC04AD14-63AF-42A2-9003-829DD5EE719F}"/>
    <dgm:cxn modelId="{D0DF0C64-63A5-4DCD-9222-18BCFF0035D0}" type="presOf" srcId="{F2A75784-9700-4E24-8556-CE5536DCAB48}" destId="{F66895EC-7857-4C4C-945B-6493BB4CC1AE}" srcOrd="0" destOrd="0" presId="urn:microsoft.com/office/officeart/2005/8/layout/hierarchy2"/>
    <dgm:cxn modelId="{61C1A07C-5133-4604-92A9-0FBD4B3C5669}" type="presOf" srcId="{E1D97493-2E91-4E36-82A1-D67516F6CCCC}" destId="{3DB23436-3BA3-436E-A439-A96628A7AA9C}" srcOrd="0" destOrd="0" presId="urn:microsoft.com/office/officeart/2005/8/layout/hierarchy2"/>
    <dgm:cxn modelId="{3CF6B6DD-AC37-4D52-B608-5E49E4D90204}" srcId="{4D34BB75-983D-4A1D-B51D-A882CF4A5AB6}" destId="{5991ECF9-FC25-49BA-BB1A-4D7F8F6D2F41}" srcOrd="4" destOrd="0" parTransId="{8BCB5265-E01A-48CC-BA59-0EA60370E02A}" sibTransId="{5F5E627B-3528-4B4E-8CEB-0DD13695CEDD}"/>
    <dgm:cxn modelId="{B78448DE-3538-47F8-B445-566F3AD709E8}" srcId="{1FDF5CFC-0988-4A9B-8123-4AA99FBB9525}" destId="{D56A1416-BBFD-4C7D-99BE-23D6CD7A3883}" srcOrd="0" destOrd="0" parTransId="{843BA7C8-7B55-4BD2-8239-02A7CC003E2E}" sibTransId="{297B3550-F8C4-4925-97ED-35839CF0FEBA}"/>
    <dgm:cxn modelId="{EAB32BB3-974D-4A94-B503-670F3273ABF4}" type="presOf" srcId="{3E6834D4-95F0-4C6C-A804-566826C70BB9}" destId="{0A3F82EC-00CB-499C-8F98-477F6DAA59EF}" srcOrd="0" destOrd="0" presId="urn:microsoft.com/office/officeart/2005/8/layout/hierarchy2"/>
    <dgm:cxn modelId="{F592B786-4E57-44FC-A2BB-95209E0AA1B3}" srcId="{5991ECF9-FC25-49BA-BB1A-4D7F8F6D2F41}" destId="{3E6834D4-95F0-4C6C-A804-566826C70BB9}" srcOrd="0" destOrd="0" parTransId="{2AD55161-90AD-4A42-BD13-A0FC99056765}" sibTransId="{10112AC0-E01B-4F88-B3C3-874131B30310}"/>
    <dgm:cxn modelId="{B358CFE7-043E-4B36-988D-6904AE56AE12}" type="presOf" srcId="{1FDF5CFC-0988-4A9B-8123-4AA99FBB9525}" destId="{0E7D161B-468B-499A-B22F-C60C3CE17585}" srcOrd="0" destOrd="0" presId="urn:microsoft.com/office/officeart/2005/8/layout/hierarchy2"/>
    <dgm:cxn modelId="{49D884D8-8732-44EF-9AA7-4DAB079C3564}" type="presOf" srcId="{F39416A0-1633-418C-93CC-FD9FBB3B26BB}" destId="{3C1883AF-0BE0-4C1D-B453-679093492A6D}" srcOrd="1" destOrd="0" presId="urn:microsoft.com/office/officeart/2005/8/layout/hierarchy2"/>
    <dgm:cxn modelId="{235D3F39-E2D4-4CD5-B2EC-616D4195380F}" type="presOf" srcId="{D56A1416-BBFD-4C7D-99BE-23D6CD7A3883}" destId="{7A0AD887-EA24-42E4-B5D9-77397721B592}" srcOrd="0" destOrd="0" presId="urn:microsoft.com/office/officeart/2005/8/layout/hierarchy2"/>
    <dgm:cxn modelId="{73C4F512-8DD1-40C6-A3F7-8BA8A841E764}" type="presOf" srcId="{BAEAA8F0-9C96-4524-9EAC-61669F9A37A3}" destId="{F818B499-ADE1-41BD-8C4F-36F953F19C49}" srcOrd="0" destOrd="0" presId="urn:microsoft.com/office/officeart/2005/8/layout/hierarchy2"/>
    <dgm:cxn modelId="{36BF1542-3BA6-4401-8BF3-9C44ED60321C}" type="presOf" srcId="{BA7A3C33-A5EC-4035-838A-8B6AB200BBA5}" destId="{83A19FA2-091E-44C5-A078-4E36B8141DBD}" srcOrd="0" destOrd="0" presId="urn:microsoft.com/office/officeart/2005/8/layout/hierarchy2"/>
    <dgm:cxn modelId="{1EA082F7-7A61-4B90-962B-4061D5963A9E}" type="presParOf" srcId="{38082A45-ABA0-49C6-A884-066D9E3498EF}" destId="{B98CBCD9-EF48-4D72-A7B5-BEE585FB75DD}" srcOrd="0" destOrd="0" presId="urn:microsoft.com/office/officeart/2005/8/layout/hierarchy2"/>
    <dgm:cxn modelId="{CC2C0450-502A-45A4-A51C-ED379B8C7C5D}" type="presParOf" srcId="{B98CBCD9-EF48-4D72-A7B5-BEE585FB75DD}" destId="{3DB23436-3BA3-436E-A439-A96628A7AA9C}" srcOrd="0" destOrd="0" presId="urn:microsoft.com/office/officeart/2005/8/layout/hierarchy2"/>
    <dgm:cxn modelId="{C765EC9B-C59D-4577-A9CC-43D07CC1BBAA}" type="presParOf" srcId="{B98CBCD9-EF48-4D72-A7B5-BEE585FB75DD}" destId="{9C925AF6-4671-4E66-A3E0-35454813C7AF}" srcOrd="1" destOrd="0" presId="urn:microsoft.com/office/officeart/2005/8/layout/hierarchy2"/>
    <dgm:cxn modelId="{BBE3997A-FEB2-49E8-9676-1A7863A0B426}" type="presParOf" srcId="{9C925AF6-4671-4E66-A3E0-35454813C7AF}" destId="{F5B82BB2-0830-4ED9-AB92-4B3D3F4FC6E5}" srcOrd="0" destOrd="0" presId="urn:microsoft.com/office/officeart/2005/8/layout/hierarchy2"/>
    <dgm:cxn modelId="{F6E37D20-747B-4D03-B1BA-2111046E472B}" type="presParOf" srcId="{F5B82BB2-0830-4ED9-AB92-4B3D3F4FC6E5}" destId="{C236C20B-C34F-4410-8FB1-3A70A9BAB3BB}" srcOrd="0" destOrd="0" presId="urn:microsoft.com/office/officeart/2005/8/layout/hierarchy2"/>
    <dgm:cxn modelId="{5BA66DDC-268B-4C26-A31F-6B2693327265}" type="presParOf" srcId="{9C925AF6-4671-4E66-A3E0-35454813C7AF}" destId="{CF0E4E21-8EAB-433D-B8B5-ADA130ECDA0F}" srcOrd="1" destOrd="0" presId="urn:microsoft.com/office/officeart/2005/8/layout/hierarchy2"/>
    <dgm:cxn modelId="{ED4F7D1A-8A80-4DFE-B19E-5C5DFEA40568}" type="presParOf" srcId="{CF0E4E21-8EAB-433D-B8B5-ADA130ECDA0F}" destId="{A25936FF-75CC-4440-B864-C36B0CD0ABD5}" srcOrd="0" destOrd="0" presId="urn:microsoft.com/office/officeart/2005/8/layout/hierarchy2"/>
    <dgm:cxn modelId="{5A06A4DC-F5D2-46D5-847E-DC4681AD5458}" type="presParOf" srcId="{CF0E4E21-8EAB-433D-B8B5-ADA130ECDA0F}" destId="{FF1185AE-C39A-45F5-8160-75223E2A1390}" srcOrd="1" destOrd="0" presId="urn:microsoft.com/office/officeart/2005/8/layout/hierarchy2"/>
    <dgm:cxn modelId="{C5625097-BE35-48B4-B9F8-127D0A0989C1}" type="presParOf" srcId="{38082A45-ABA0-49C6-A884-066D9E3498EF}" destId="{C83D9D1C-774C-488A-A4B4-A853794A68BE}" srcOrd="1" destOrd="0" presId="urn:microsoft.com/office/officeart/2005/8/layout/hierarchy2"/>
    <dgm:cxn modelId="{5C119C7B-A76D-4786-9CD9-853BF97ADC86}" type="presParOf" srcId="{C83D9D1C-774C-488A-A4B4-A853794A68BE}" destId="{F818B499-ADE1-41BD-8C4F-36F953F19C49}" srcOrd="0" destOrd="0" presId="urn:microsoft.com/office/officeart/2005/8/layout/hierarchy2"/>
    <dgm:cxn modelId="{3DEA3B29-5C8A-4CA8-A05C-1E0CE2D38CF3}" type="presParOf" srcId="{C83D9D1C-774C-488A-A4B4-A853794A68BE}" destId="{4E028758-2268-43FF-BD0C-E85D664F51F7}" srcOrd="1" destOrd="0" presId="urn:microsoft.com/office/officeart/2005/8/layout/hierarchy2"/>
    <dgm:cxn modelId="{2784A8A6-98BC-4A8B-A7CD-0F43798099E1}" type="presParOf" srcId="{4E028758-2268-43FF-BD0C-E85D664F51F7}" destId="{DF887230-304A-41FD-B328-7ECDD5EAB2D0}" srcOrd="0" destOrd="0" presId="urn:microsoft.com/office/officeart/2005/8/layout/hierarchy2"/>
    <dgm:cxn modelId="{343A2C4F-76A3-47E4-BB1F-64E250706DB4}" type="presParOf" srcId="{DF887230-304A-41FD-B328-7ECDD5EAB2D0}" destId="{3C1883AF-0BE0-4C1D-B453-679093492A6D}" srcOrd="0" destOrd="0" presId="urn:microsoft.com/office/officeart/2005/8/layout/hierarchy2"/>
    <dgm:cxn modelId="{CB668B58-F074-4F30-B57A-521CB4BD1780}" type="presParOf" srcId="{4E028758-2268-43FF-BD0C-E85D664F51F7}" destId="{6D144739-92F9-469E-B859-950CF4C80D38}" srcOrd="1" destOrd="0" presId="urn:microsoft.com/office/officeart/2005/8/layout/hierarchy2"/>
    <dgm:cxn modelId="{13A21300-287C-49C5-8AA5-D5AC1B764C3A}" type="presParOf" srcId="{6D144739-92F9-469E-B859-950CF4C80D38}" destId="{1B8D4AC8-4383-40B7-9CDB-43E43C4A8242}" srcOrd="0" destOrd="0" presId="urn:microsoft.com/office/officeart/2005/8/layout/hierarchy2"/>
    <dgm:cxn modelId="{FFF229A6-1FC8-49F3-A076-AE3B460C6D8C}" type="presParOf" srcId="{6D144739-92F9-469E-B859-950CF4C80D38}" destId="{AB1BE8C2-3720-439A-BF06-457128C59269}" srcOrd="1" destOrd="0" presId="urn:microsoft.com/office/officeart/2005/8/layout/hierarchy2"/>
    <dgm:cxn modelId="{05A7A865-D4A8-41DC-A31A-D0A82C5AA292}" type="presParOf" srcId="{38082A45-ABA0-49C6-A884-066D9E3498EF}" destId="{76AEB072-679B-4E1A-B42D-94B2BFB77FEA}" srcOrd="2" destOrd="0" presId="urn:microsoft.com/office/officeart/2005/8/layout/hierarchy2"/>
    <dgm:cxn modelId="{17A23FB1-3C7A-45E9-9515-839FC979E1F6}" type="presParOf" srcId="{76AEB072-679B-4E1A-B42D-94B2BFB77FEA}" destId="{F66895EC-7857-4C4C-945B-6493BB4CC1AE}" srcOrd="0" destOrd="0" presId="urn:microsoft.com/office/officeart/2005/8/layout/hierarchy2"/>
    <dgm:cxn modelId="{AF55465F-FD90-4BD0-A2C8-E441A840ED23}" type="presParOf" srcId="{76AEB072-679B-4E1A-B42D-94B2BFB77FEA}" destId="{D72A0866-8FCC-480E-BEF6-065858781CDF}" srcOrd="1" destOrd="0" presId="urn:microsoft.com/office/officeart/2005/8/layout/hierarchy2"/>
    <dgm:cxn modelId="{BF528240-876A-4EFD-9B73-2E80B8390444}" type="presParOf" srcId="{D72A0866-8FCC-480E-BEF6-065858781CDF}" destId="{83A19FA2-091E-44C5-A078-4E36B8141DBD}" srcOrd="0" destOrd="0" presId="urn:microsoft.com/office/officeart/2005/8/layout/hierarchy2"/>
    <dgm:cxn modelId="{A3BFFD62-16E7-4419-B787-47AEF1D013F1}" type="presParOf" srcId="{83A19FA2-091E-44C5-A078-4E36B8141DBD}" destId="{9C27755C-8F9A-4518-B483-D5B2C439DA2F}" srcOrd="0" destOrd="0" presId="urn:microsoft.com/office/officeart/2005/8/layout/hierarchy2"/>
    <dgm:cxn modelId="{C4BEC3D0-362F-4C91-AA4F-13E787DCE56C}" type="presParOf" srcId="{D72A0866-8FCC-480E-BEF6-065858781CDF}" destId="{C4EA9FD2-0926-44C7-ABD0-846D6FA9EAAA}" srcOrd="1" destOrd="0" presId="urn:microsoft.com/office/officeart/2005/8/layout/hierarchy2"/>
    <dgm:cxn modelId="{85C67B50-8F7A-46FD-B899-91FAF2DF8795}" type="presParOf" srcId="{C4EA9FD2-0926-44C7-ABD0-846D6FA9EAAA}" destId="{BCE27126-C348-4DB5-9120-FC0818C41FF5}" srcOrd="0" destOrd="0" presId="urn:microsoft.com/office/officeart/2005/8/layout/hierarchy2"/>
    <dgm:cxn modelId="{CD70FA34-523B-4503-9B65-692A6E2B738A}" type="presParOf" srcId="{C4EA9FD2-0926-44C7-ABD0-846D6FA9EAAA}" destId="{D797F92F-21AD-4322-A230-640430F1F189}" srcOrd="1" destOrd="0" presId="urn:microsoft.com/office/officeart/2005/8/layout/hierarchy2"/>
    <dgm:cxn modelId="{5EE75A1C-861B-423E-84A4-22301EE9B256}" type="presParOf" srcId="{38082A45-ABA0-49C6-A884-066D9E3498EF}" destId="{DFF93F22-0403-45B6-B04C-D3BADB615A37}" srcOrd="3" destOrd="0" presId="urn:microsoft.com/office/officeart/2005/8/layout/hierarchy2"/>
    <dgm:cxn modelId="{E1FF24E5-88D1-4AF4-BBEA-3E3553215872}" type="presParOf" srcId="{DFF93F22-0403-45B6-B04C-D3BADB615A37}" destId="{0E7D161B-468B-499A-B22F-C60C3CE17585}" srcOrd="0" destOrd="0" presId="urn:microsoft.com/office/officeart/2005/8/layout/hierarchy2"/>
    <dgm:cxn modelId="{2714FF06-3AB1-4C0E-8C6B-49FED029E1C1}" type="presParOf" srcId="{DFF93F22-0403-45B6-B04C-D3BADB615A37}" destId="{58C061A7-D815-49EB-9863-28172996B247}" srcOrd="1" destOrd="0" presId="urn:microsoft.com/office/officeart/2005/8/layout/hierarchy2"/>
    <dgm:cxn modelId="{B9DA25B8-F4C2-486E-A57A-3F9EAD614DB3}" type="presParOf" srcId="{58C061A7-D815-49EB-9863-28172996B247}" destId="{BDBC0254-90FA-4673-8817-34B084BB1442}" srcOrd="0" destOrd="0" presId="urn:microsoft.com/office/officeart/2005/8/layout/hierarchy2"/>
    <dgm:cxn modelId="{284A0116-834F-4E96-AD59-47BBADDD4545}" type="presParOf" srcId="{BDBC0254-90FA-4673-8817-34B084BB1442}" destId="{6B675AC6-07DF-46C7-A836-8E0715856ED8}" srcOrd="0" destOrd="0" presId="urn:microsoft.com/office/officeart/2005/8/layout/hierarchy2"/>
    <dgm:cxn modelId="{2371CF55-3A21-4181-B6D9-5235252AF21D}" type="presParOf" srcId="{58C061A7-D815-49EB-9863-28172996B247}" destId="{6B512D42-64DF-404C-BBCC-35AE1B8C48A9}" srcOrd="1" destOrd="0" presId="urn:microsoft.com/office/officeart/2005/8/layout/hierarchy2"/>
    <dgm:cxn modelId="{5E6A4153-9CBF-4188-97D1-0290F01F6E42}" type="presParOf" srcId="{6B512D42-64DF-404C-BBCC-35AE1B8C48A9}" destId="{7A0AD887-EA24-42E4-B5D9-77397721B592}" srcOrd="0" destOrd="0" presId="urn:microsoft.com/office/officeart/2005/8/layout/hierarchy2"/>
    <dgm:cxn modelId="{7B75BD6B-313B-4DC1-8359-B39F31A5D1E3}" type="presParOf" srcId="{6B512D42-64DF-404C-BBCC-35AE1B8C48A9}" destId="{319E517F-A243-437F-88BB-FCA2F4C6739A}" srcOrd="1" destOrd="0" presId="urn:microsoft.com/office/officeart/2005/8/layout/hierarchy2"/>
    <dgm:cxn modelId="{76D01B13-D32F-4CA6-8362-8BA9BABD8E40}" type="presParOf" srcId="{38082A45-ABA0-49C6-A884-066D9E3498EF}" destId="{9E647522-F325-46A2-96F3-E708E9D2B449}" srcOrd="4" destOrd="0" presId="urn:microsoft.com/office/officeart/2005/8/layout/hierarchy2"/>
    <dgm:cxn modelId="{7D217E52-58FD-41B6-ACF9-0BE41CE12962}" type="presParOf" srcId="{9E647522-F325-46A2-96F3-E708E9D2B449}" destId="{9FB74A15-7600-480C-B726-284C9685C979}" srcOrd="0" destOrd="0" presId="urn:microsoft.com/office/officeart/2005/8/layout/hierarchy2"/>
    <dgm:cxn modelId="{FFC6660B-3481-45BF-8888-58A4B1F2D7E7}" type="presParOf" srcId="{9E647522-F325-46A2-96F3-E708E9D2B449}" destId="{305DD9C0-3F29-4018-B64A-5D96DB1C5031}" srcOrd="1" destOrd="0" presId="urn:microsoft.com/office/officeart/2005/8/layout/hierarchy2"/>
    <dgm:cxn modelId="{2FDD1498-01C4-4625-897A-72A7F49326EF}" type="presParOf" srcId="{305DD9C0-3F29-4018-B64A-5D96DB1C5031}" destId="{5CB01DB0-BCFF-4087-B2D7-8258B6638C27}" srcOrd="0" destOrd="0" presId="urn:microsoft.com/office/officeart/2005/8/layout/hierarchy2"/>
    <dgm:cxn modelId="{A947555D-CE8D-4A20-97E1-4415D232A4FF}" type="presParOf" srcId="{5CB01DB0-BCFF-4087-B2D7-8258B6638C27}" destId="{D06475A8-B3D3-46FE-BA9A-5D830FE9EE81}" srcOrd="0" destOrd="0" presId="urn:microsoft.com/office/officeart/2005/8/layout/hierarchy2"/>
    <dgm:cxn modelId="{146313AA-A4F4-4050-971A-A736DC5F4661}" type="presParOf" srcId="{305DD9C0-3F29-4018-B64A-5D96DB1C5031}" destId="{C9EE5F09-9A2D-402A-8E6F-2675193CC161}" srcOrd="1" destOrd="0" presId="urn:microsoft.com/office/officeart/2005/8/layout/hierarchy2"/>
    <dgm:cxn modelId="{4515D77E-CB6F-4723-A2A2-BACBB5BD5CE1}" type="presParOf" srcId="{C9EE5F09-9A2D-402A-8E6F-2675193CC161}" destId="{0A3F82EC-00CB-499C-8F98-477F6DAA59EF}" srcOrd="0" destOrd="0" presId="urn:microsoft.com/office/officeart/2005/8/layout/hierarchy2"/>
    <dgm:cxn modelId="{D5F73AD5-6F8E-4965-BE4D-19D094132CB2}" type="presParOf" srcId="{C9EE5F09-9A2D-402A-8E6F-2675193CC161}" destId="{AC347DA5-A745-4958-A52C-2B5470A4EA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21840-49CC-4328-B4E0-7EB26280CD90}">
      <dsp:nvSpPr>
        <dsp:cNvPr id="0" name=""/>
        <dsp:cNvSpPr/>
      </dsp:nvSpPr>
      <dsp:spPr>
        <a:xfrm>
          <a:off x="0" y="0"/>
          <a:ext cx="6019800" cy="10328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More than one person </a:t>
          </a:r>
          <a:endParaRPr lang="en-US" sz="2600" kern="1200" dirty="0"/>
        </a:p>
      </dsp:txBody>
      <dsp:txXfrm>
        <a:off x="50420" y="50420"/>
        <a:ext cx="5918960" cy="932014"/>
      </dsp:txXfrm>
    </dsp:sp>
    <dsp:sp modelId="{30D8ADB2-5091-4736-8F81-378FF1E929EA}">
      <dsp:nvSpPr>
        <dsp:cNvPr id="0" name=""/>
        <dsp:cNvSpPr/>
      </dsp:nvSpPr>
      <dsp:spPr>
        <a:xfrm>
          <a:off x="0" y="1116487"/>
          <a:ext cx="6019800" cy="10328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Specialized contributions/functions of each member</a:t>
          </a:r>
          <a:endParaRPr lang="en-US" sz="2600" kern="1200" dirty="0"/>
        </a:p>
      </dsp:txBody>
      <dsp:txXfrm>
        <a:off x="50420" y="1166907"/>
        <a:ext cx="5918960" cy="932014"/>
      </dsp:txXfrm>
    </dsp:sp>
    <dsp:sp modelId="{2A4131D6-560E-4C18-B3AB-B6840DF16F5F}">
      <dsp:nvSpPr>
        <dsp:cNvPr id="0" name=""/>
        <dsp:cNvSpPr/>
      </dsp:nvSpPr>
      <dsp:spPr>
        <a:xfrm>
          <a:off x="0" y="2224221"/>
          <a:ext cx="6019800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Coordination of specialized functions</a:t>
          </a:r>
          <a:endParaRPr lang="en-US" sz="2600" kern="1200" dirty="0"/>
        </a:p>
      </dsp:txBody>
      <dsp:txXfrm>
        <a:off x="50420" y="2274641"/>
        <a:ext cx="5918960" cy="932014"/>
      </dsp:txXfrm>
    </dsp:sp>
    <dsp:sp modelId="{1F782007-8597-4BD0-ACB7-12C49BD54BE7}">
      <dsp:nvSpPr>
        <dsp:cNvPr id="0" name=""/>
        <dsp:cNvSpPr/>
      </dsp:nvSpPr>
      <dsp:spPr>
        <a:xfrm>
          <a:off x="0" y="3331955"/>
          <a:ext cx="6019800" cy="103285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Common ends/goals</a:t>
          </a:r>
          <a:endParaRPr lang="en-US" sz="2600" kern="1200" dirty="0"/>
        </a:p>
      </dsp:txBody>
      <dsp:txXfrm>
        <a:off x="50420" y="3382375"/>
        <a:ext cx="5918960" cy="932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23436-3BA3-436E-A439-A96628A7AA9C}">
      <dsp:nvSpPr>
        <dsp:cNvPr id="0" name=""/>
        <dsp:cNvSpPr/>
      </dsp:nvSpPr>
      <dsp:spPr>
        <a:xfrm>
          <a:off x="1911667" y="1428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Profit orientation</a:t>
          </a:r>
          <a:endParaRPr lang="en-US" sz="1400" kern="1200" dirty="0"/>
        </a:p>
      </dsp:txBody>
      <dsp:txXfrm>
        <a:off x="1937159" y="26920"/>
        <a:ext cx="1689709" cy="819362"/>
      </dsp:txXfrm>
    </dsp:sp>
    <dsp:sp modelId="{F5B82BB2-0830-4ED9-AB92-4B3D3F4FC6E5}">
      <dsp:nvSpPr>
        <dsp:cNvPr id="0" name=""/>
        <dsp:cNvSpPr/>
      </dsp:nvSpPr>
      <dsp:spPr>
        <a:xfrm>
          <a:off x="3652361" y="420540"/>
          <a:ext cx="6962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96277" y="16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3093" y="419195"/>
        <a:ext cx="34813" cy="34813"/>
      </dsp:txXfrm>
    </dsp:sp>
    <dsp:sp modelId="{A25936FF-75CC-4440-B864-C36B0CD0ABD5}">
      <dsp:nvSpPr>
        <dsp:cNvPr id="0" name=""/>
        <dsp:cNvSpPr/>
      </dsp:nvSpPr>
      <dsp:spPr>
        <a:xfrm>
          <a:off x="4348638" y="1428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 the organization’s purpose to make a profit?</a:t>
          </a:r>
          <a:endParaRPr lang="en-US" sz="1400" kern="1200" dirty="0"/>
        </a:p>
      </dsp:txBody>
      <dsp:txXfrm>
        <a:off x="4374130" y="26920"/>
        <a:ext cx="1689709" cy="819362"/>
      </dsp:txXfrm>
    </dsp:sp>
    <dsp:sp modelId="{F818B499-ADE1-41BD-8C4F-36F953F19C49}">
      <dsp:nvSpPr>
        <dsp:cNvPr id="0" name=""/>
        <dsp:cNvSpPr/>
      </dsp:nvSpPr>
      <dsp:spPr>
        <a:xfrm>
          <a:off x="1911667" y="1002327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Source of funding</a:t>
          </a:r>
          <a:endParaRPr lang="en-US" sz="1400" kern="1200" dirty="0"/>
        </a:p>
      </dsp:txBody>
      <dsp:txXfrm>
        <a:off x="1937159" y="1027819"/>
        <a:ext cx="1689709" cy="819362"/>
      </dsp:txXfrm>
    </dsp:sp>
    <dsp:sp modelId="{DF887230-304A-41FD-B328-7ECDD5EAB2D0}">
      <dsp:nvSpPr>
        <dsp:cNvPr id="0" name=""/>
        <dsp:cNvSpPr/>
      </dsp:nvSpPr>
      <dsp:spPr>
        <a:xfrm>
          <a:off x="3652361" y="1421439"/>
          <a:ext cx="6962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96277" y="16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3093" y="1420094"/>
        <a:ext cx="34813" cy="34813"/>
      </dsp:txXfrm>
    </dsp:sp>
    <dsp:sp modelId="{1B8D4AC8-4383-40B7-9CDB-43E43C4A8242}">
      <dsp:nvSpPr>
        <dsp:cNvPr id="0" name=""/>
        <dsp:cNvSpPr/>
      </dsp:nvSpPr>
      <dsp:spPr>
        <a:xfrm>
          <a:off x="4348638" y="1002327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What is the source of its funding?</a:t>
          </a:r>
          <a:endParaRPr lang="en-US" sz="1400" kern="1200" dirty="0"/>
        </a:p>
      </dsp:txBody>
      <dsp:txXfrm>
        <a:off x="4374130" y="1027819"/>
        <a:ext cx="1689709" cy="819362"/>
      </dsp:txXfrm>
    </dsp:sp>
    <dsp:sp modelId="{F66895EC-7857-4C4C-945B-6493BB4CC1AE}">
      <dsp:nvSpPr>
        <dsp:cNvPr id="0" name=""/>
        <dsp:cNvSpPr/>
      </dsp:nvSpPr>
      <dsp:spPr>
        <a:xfrm>
          <a:off x="1911667" y="2003226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Prime beneficiary</a:t>
          </a:r>
          <a:endParaRPr lang="en-US" sz="1400" kern="1200" dirty="0"/>
        </a:p>
      </dsp:txBody>
      <dsp:txXfrm>
        <a:off x="1937159" y="2028718"/>
        <a:ext cx="1689709" cy="819362"/>
      </dsp:txXfrm>
    </dsp:sp>
    <dsp:sp modelId="{83A19FA2-091E-44C5-A078-4E36B8141DBD}">
      <dsp:nvSpPr>
        <dsp:cNvPr id="0" name=""/>
        <dsp:cNvSpPr/>
      </dsp:nvSpPr>
      <dsp:spPr>
        <a:xfrm>
          <a:off x="3652361" y="2422337"/>
          <a:ext cx="6962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96277" y="16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3093" y="2420993"/>
        <a:ext cx="34813" cy="34813"/>
      </dsp:txXfrm>
    </dsp:sp>
    <dsp:sp modelId="{BCE27126-C348-4DB5-9120-FC0818C41FF5}">
      <dsp:nvSpPr>
        <dsp:cNvPr id="0" name=""/>
        <dsp:cNvSpPr/>
      </dsp:nvSpPr>
      <dsp:spPr>
        <a:xfrm>
          <a:off x="4348638" y="2003226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Who benefits?</a:t>
          </a:r>
          <a:endParaRPr lang="en-US" sz="1400" kern="1200" dirty="0"/>
        </a:p>
      </dsp:txBody>
      <dsp:txXfrm>
        <a:off x="4374130" y="2028718"/>
        <a:ext cx="1689709" cy="819362"/>
      </dsp:txXfrm>
    </dsp:sp>
    <dsp:sp modelId="{0E7D161B-468B-499A-B22F-C60C3CE17585}">
      <dsp:nvSpPr>
        <dsp:cNvPr id="0" name=""/>
        <dsp:cNvSpPr/>
      </dsp:nvSpPr>
      <dsp:spPr>
        <a:xfrm>
          <a:off x="1911667" y="3004125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Employee–customer interface</a:t>
          </a:r>
          <a:endParaRPr lang="en-US" sz="1400" kern="1200" dirty="0"/>
        </a:p>
      </dsp:txBody>
      <dsp:txXfrm>
        <a:off x="1937159" y="3029617"/>
        <a:ext cx="1689709" cy="819362"/>
      </dsp:txXfrm>
    </dsp:sp>
    <dsp:sp modelId="{BDBC0254-90FA-4673-8817-34B084BB1442}">
      <dsp:nvSpPr>
        <dsp:cNvPr id="0" name=""/>
        <dsp:cNvSpPr/>
      </dsp:nvSpPr>
      <dsp:spPr>
        <a:xfrm>
          <a:off x="3652361" y="3423236"/>
          <a:ext cx="6962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96277" y="16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3093" y="3421891"/>
        <a:ext cx="34813" cy="34813"/>
      </dsp:txXfrm>
    </dsp:sp>
    <dsp:sp modelId="{7A0AD887-EA24-42E4-B5D9-77397721B592}">
      <dsp:nvSpPr>
        <dsp:cNvPr id="0" name=""/>
        <dsp:cNvSpPr/>
      </dsp:nvSpPr>
      <dsp:spPr>
        <a:xfrm>
          <a:off x="4348638" y="3004125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What type of interaction occurs between the customer and the employee?</a:t>
          </a:r>
          <a:endParaRPr lang="en-US" sz="1400" kern="1200" dirty="0"/>
        </a:p>
      </dsp:txBody>
      <dsp:txXfrm>
        <a:off x="4374130" y="3029617"/>
        <a:ext cx="1689709" cy="819362"/>
      </dsp:txXfrm>
    </dsp:sp>
    <dsp:sp modelId="{9FB74A15-7600-480C-B726-284C9685C979}">
      <dsp:nvSpPr>
        <dsp:cNvPr id="0" name=""/>
        <dsp:cNvSpPr/>
      </dsp:nvSpPr>
      <dsp:spPr>
        <a:xfrm>
          <a:off x="1911667" y="4005024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Volunteer participation</a:t>
          </a:r>
          <a:endParaRPr lang="en-US" sz="1400" kern="1200" dirty="0"/>
        </a:p>
      </dsp:txBody>
      <dsp:txXfrm>
        <a:off x="1937159" y="4030516"/>
        <a:ext cx="1689709" cy="819362"/>
      </dsp:txXfrm>
    </dsp:sp>
    <dsp:sp modelId="{5CB01DB0-BCFF-4087-B2D7-8258B6638C27}">
      <dsp:nvSpPr>
        <dsp:cNvPr id="0" name=""/>
        <dsp:cNvSpPr/>
      </dsp:nvSpPr>
      <dsp:spPr>
        <a:xfrm>
          <a:off x="3652361" y="4424135"/>
          <a:ext cx="6962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96277" y="160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3093" y="4422790"/>
        <a:ext cx="34813" cy="34813"/>
      </dsp:txXfrm>
    </dsp:sp>
    <dsp:sp modelId="{0A3F82EC-00CB-499C-8F98-477F6DAA59EF}">
      <dsp:nvSpPr>
        <dsp:cNvPr id="0" name=""/>
        <dsp:cNvSpPr/>
      </dsp:nvSpPr>
      <dsp:spPr>
        <a:xfrm>
          <a:off x="4348638" y="4005024"/>
          <a:ext cx="1740693" cy="87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 it a voluntary association?</a:t>
          </a:r>
          <a:endParaRPr lang="en-US" sz="1400" kern="1200" dirty="0"/>
        </a:p>
      </dsp:txBody>
      <dsp:txXfrm>
        <a:off x="4374130" y="4030516"/>
        <a:ext cx="1689709" cy="819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8E0C5-156D-42BA-8B4F-A7C620E3DD43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86A18-E8B8-4016-9310-D0B45A46A8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58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86A18-E8B8-4016-9310-D0B45A46A8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86A18-E8B8-4016-9310-D0B45A46A8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6/2/2014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Copyright © Holcomb Hathaway, Publishers </a:t>
            </a:r>
          </a:p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  <a:extLst/>
          </a:lstStyle>
          <a:p>
            <a:r>
              <a:rPr lang="en-US" dirty="0" smtClean="0"/>
              <a:t>Copyright © Holcomb Hathaway, Publishers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b="1" smtClean="0"/>
              <a:t>Copyright © Holcomb Hathaway, Publishers </a:t>
            </a:r>
            <a:endParaRPr lang="en-US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301132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b="1" smtClean="0"/>
              <a:t>Copyright © Holcomb Hathaway, Publishers </a:t>
            </a:r>
            <a:endParaRPr lang="en-US" smtClean="0"/>
          </a:p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accent2">
              <a:lumMod val="75000"/>
            </a:schemeClr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rgbClr val="668766"/>
        </a:buClr>
        <a:buSzPct val="80000"/>
        <a:buFont typeface="Wingdings" pitchFamily="2" charset="2"/>
        <a:buChar char="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667000" y="2590800"/>
            <a:ext cx="56388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Classical View of Organizations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2514600"/>
            <a:ext cx="53340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375D92"/>
                </a:solidFill>
              </a:rPr>
              <a:t>Chapter 2</a:t>
            </a:r>
            <a:endParaRPr lang="en-US" sz="3200" dirty="0">
              <a:solidFill>
                <a:srgbClr val="375D9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7944"/>
            <a:ext cx="3011328" cy="365125"/>
          </a:xfrm>
        </p:spPr>
        <p:txBody>
          <a:bodyPr/>
          <a:lstStyle/>
          <a:p>
            <a:r>
              <a:rPr lang="en-US" b="1" dirty="0" smtClean="0"/>
              <a:t>Copyright © Holcomb Hathaway, Publishers  </a:t>
            </a:r>
            <a:endParaRPr lang="en-US" b="1" dirty="0"/>
          </a:p>
        </p:txBody>
      </p:sp>
      <p:pic>
        <p:nvPicPr>
          <p:cNvPr id="4" name="Picture 3" descr="Chap 1 opening 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4" y="0"/>
            <a:ext cx="3210218" cy="457200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843272"/>
          </a:xfrm>
        </p:spPr>
        <p:txBody>
          <a:bodyPr/>
          <a:lstStyle/>
          <a:p>
            <a:r>
              <a:rPr lang="en-US" sz="3200" dirty="0" err="1" smtClean="0"/>
              <a:t>Fottler’s</a:t>
            </a:r>
            <a:r>
              <a:rPr lang="en-US" sz="3200" dirty="0" smtClean="0"/>
              <a:t> (1981) classification: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Private for-profit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Private nonprofit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Private quasi-public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Public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843272"/>
          </a:xfrm>
        </p:spPr>
        <p:txBody>
          <a:bodyPr/>
          <a:lstStyle/>
          <a:p>
            <a:r>
              <a:rPr lang="en-US" sz="3200" dirty="0" smtClean="0"/>
              <a:t>Based on prime beneficiary: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Mutual benefit associations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Business concerns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Service organizations</a:t>
            </a:r>
          </a:p>
          <a:p>
            <a:pPr lvl="1">
              <a:spcBef>
                <a:spcPts val="400"/>
              </a:spcBef>
            </a:pPr>
            <a:r>
              <a:rPr lang="en-US" sz="2800" dirty="0" smtClean="0"/>
              <a:t>Commonweal organizations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Copyright © Holcomb Hathaway, Publishers  </a:t>
            </a: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Ways to Classify Organizations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1328"/>
            <a:ext cx="7924800" cy="4843272"/>
          </a:xfrm>
        </p:spPr>
        <p:txBody>
          <a:bodyPr>
            <a:normAutofit/>
          </a:bodyPr>
          <a:lstStyle/>
          <a:p>
            <a:r>
              <a:rPr lang="en-US" dirty="0" smtClean="0"/>
              <a:t>“A tool people use to coordinate their actions to obtain something that they desire or value—that is to achieve their goals.”—</a:t>
            </a:r>
            <a:r>
              <a:rPr lang="en-US" sz="2800" dirty="0" smtClean="0"/>
              <a:t>Jones, 2010, p. 2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“A group of people working together in some type of concerted or coordinated effort to attain objectives.”—</a:t>
            </a:r>
            <a:r>
              <a:rPr lang="en-US" sz="2800" dirty="0" smtClean="0"/>
              <a:t>Rue &amp; </a:t>
            </a:r>
            <a:r>
              <a:rPr lang="en-US" sz="2800" dirty="0" err="1" smtClean="0"/>
              <a:t>Byars</a:t>
            </a:r>
            <a:r>
              <a:rPr lang="en-US" sz="2800" dirty="0" smtClean="0"/>
              <a:t>, 2009, p. 160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Holcomb Hathaway, Publishers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Organizations Defined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How would you define “organization”?</a:t>
            </a:r>
          </a:p>
          <a:p>
            <a:r>
              <a:rPr lang="en-US" dirty="0" smtClean="0"/>
              <a:t>In your opinion, are organizations always companies and nonprofits?  Or can groups of people be considered an organization as well?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Holcomb Hathaway, Publishers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Your Perspective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749838"/>
              </p:ext>
            </p:extLst>
          </p:nvPr>
        </p:nvGraphicFramePr>
        <p:xfrm>
          <a:off x="1676400" y="1524000"/>
          <a:ext cx="60198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Holcomb Hathaway, Publishers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Common Elements of Organizations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505200" cy="50292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Identity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Instrumentality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Program of activity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Membership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Clear boundaries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508406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Permanency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Division of labor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Hierarchy of authority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Formal rules and procedures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Copyright © Holcomb Hathaway, Publishers </a:t>
            </a:r>
            <a:endParaRPr lang="en-US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an Organization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828800"/>
            <a:ext cx="5181600" cy="45259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Constant roster size across teams in the same sport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Codification of team activities in rule books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Public, precise records of team’s performances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Athletic Teams as Organizations—</a:t>
            </a:r>
            <a:br>
              <a:rPr lang="en-US" dirty="0" smtClean="0"/>
            </a:br>
            <a:r>
              <a:rPr lang="en-US" sz="4000" dirty="0" smtClean="0"/>
              <a:t>Their Unique Attributes</a:t>
            </a:r>
            <a:endParaRPr lang="en-US" sz="4000" dirty="0"/>
          </a:p>
        </p:txBody>
      </p:sp>
      <p:pic>
        <p:nvPicPr>
          <p:cNvPr id="1031" name="Picture 7" descr="C:\Users\Sally\AppData\Local\Microsoft\Windows\Temporary Internet Files\Content.IE5\CTBCTLIF\MP90044874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4901" y="2438400"/>
            <a:ext cx="3279099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Several authors and organizational theorists have compared organizational work teams to sports teams.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Do you agree with the comparison?  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If so, can you think of others, in addition to the ones mentioned in the text?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If not, why not?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Your Perspective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330106"/>
              </p:ext>
            </p:extLst>
          </p:nvPr>
        </p:nvGraphicFramePr>
        <p:xfrm>
          <a:off x="990600" y="1524000"/>
          <a:ext cx="8001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Criteria for Classifying Organizations</a:t>
            </a:r>
            <a:br>
              <a:rPr lang="en-US" dirty="0" smtClean="0"/>
            </a:br>
            <a:r>
              <a:rPr lang="en-US" sz="3600" dirty="0" smtClean="0"/>
              <a:t>Relevant to Sport Management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525963"/>
          </a:xfrm>
        </p:spPr>
        <p:txBody>
          <a:bodyPr/>
          <a:lstStyle/>
          <a:p>
            <a:r>
              <a:rPr lang="en-US" dirty="0" smtClean="0"/>
              <a:t>In your opinion, is a Division I university football team a profit or nonprofit organization?  </a:t>
            </a:r>
          </a:p>
          <a:p>
            <a:r>
              <a:rPr lang="en-US" dirty="0" smtClean="0"/>
              <a:t>How do you feel about nonprofit organizations that charge fees to participate?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14800" y="6407944"/>
            <a:ext cx="3011328" cy="365125"/>
          </a:xfrm>
        </p:spPr>
        <p:txBody>
          <a:bodyPr/>
          <a:lstStyle/>
          <a:p>
            <a:r>
              <a:rPr lang="en-US" dirty="0" smtClean="0"/>
              <a:t>Copyright © Holcomb Hathaway, Publishers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Your Perspective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208</TotalTime>
  <Words>398</Words>
  <Application>Microsoft Office PowerPoint</Application>
  <PresentationFormat>On-screen Show (4:3)</PresentationFormat>
  <Paragraphs>69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Classical View of Organizations</vt:lpstr>
      <vt:lpstr>Organizations Defined</vt:lpstr>
      <vt:lpstr>Developing Your Perspective</vt:lpstr>
      <vt:lpstr>Common Elements of Organizations</vt:lpstr>
      <vt:lpstr>Attributes of an Organization</vt:lpstr>
      <vt:lpstr>Athletic Teams as Organizations— Their Unique Attributes</vt:lpstr>
      <vt:lpstr>Developing Your Perspective</vt:lpstr>
      <vt:lpstr>Criteria for Classifying Organizations Relevant to Sport Management</vt:lpstr>
      <vt:lpstr>Developing Your Perspective</vt:lpstr>
      <vt:lpstr>Other Ways to Classify Organizations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/>
  <cp:lastModifiedBy>gay</cp:lastModifiedBy>
  <cp:revision>36</cp:revision>
  <dcterms:created xsi:type="dcterms:W3CDTF">2006-08-16T00:00:00Z</dcterms:created>
  <dcterms:modified xsi:type="dcterms:W3CDTF">2014-06-02T22:35:06Z</dcterms:modified>
</cp:coreProperties>
</file>