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0202"/>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8" d="100"/>
          <a:sy n="38" d="100"/>
        </p:scale>
        <p:origin x="-1904"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175" y="4267200"/>
            <a:ext cx="9140825" cy="2590800"/>
            <a:chOff x="2" y="2688"/>
            <a:chExt cx="5758" cy="1632"/>
          </a:xfrm>
        </p:grpSpPr>
        <p:sp>
          <p:nvSpPr>
            <p:cNvPr id="5" name="Freeform 3"/>
            <p:cNvSpPr>
              <a:spLocks/>
            </p:cNvSpPr>
            <p:nvPr/>
          </p:nvSpPr>
          <p:spPr bwMode="hidden">
            <a:xfrm>
              <a:off x="2" y="2688"/>
              <a:ext cx="5758" cy="1632"/>
            </a:xfrm>
            <a:custGeom>
              <a:avLst/>
              <a:gdLst>
                <a:gd name="T0" fmla="*/ 5740 w 5740"/>
                <a:gd name="T1" fmla="*/ 4316 h 4316"/>
                <a:gd name="T2" fmla="*/ 0 w 5740"/>
                <a:gd name="T3" fmla="*/ 4316 h 4316"/>
                <a:gd name="T4" fmla="*/ 0 w 5740"/>
                <a:gd name="T5" fmla="*/ 0 h 4316"/>
                <a:gd name="T6" fmla="*/ 5740 w 5740"/>
                <a:gd name="T7" fmla="*/ 0 h 4316"/>
                <a:gd name="T8" fmla="*/ 5740 w 5740"/>
                <a:gd name="T9" fmla="*/ 4316 h 4316"/>
                <a:gd name="T10" fmla="*/ 5740 w 5740"/>
                <a:gd name="T11" fmla="*/ 4316 h 43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4316">
                  <a:moveTo>
                    <a:pt x="5740" y="4316"/>
                  </a:moveTo>
                  <a:lnTo>
                    <a:pt x="0" y="4316"/>
                  </a:lnTo>
                  <a:lnTo>
                    <a:pt x="0" y="0"/>
                  </a:lnTo>
                  <a:lnTo>
                    <a:pt x="5740" y="0"/>
                  </a:lnTo>
                  <a:lnTo>
                    <a:pt x="5740" y="4316"/>
                  </a:lnTo>
                  <a:close/>
                </a:path>
              </a:pathLst>
            </a:cu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6" name="Group 4"/>
            <p:cNvGrpSpPr>
              <a:grpSpLocks/>
            </p:cNvGrpSpPr>
            <p:nvPr/>
          </p:nvGrpSpPr>
          <p:grpSpPr bwMode="auto">
            <a:xfrm>
              <a:off x="1776" y="3024"/>
              <a:ext cx="3929" cy="1290"/>
              <a:chOff x="1776" y="3024"/>
              <a:chExt cx="3929" cy="1290"/>
            </a:xfrm>
          </p:grpSpPr>
          <p:grpSp>
            <p:nvGrpSpPr>
              <p:cNvPr id="7" name="Group 5"/>
              <p:cNvGrpSpPr>
                <a:grpSpLocks/>
              </p:cNvGrpSpPr>
              <p:nvPr/>
            </p:nvGrpSpPr>
            <p:grpSpPr bwMode="auto">
              <a:xfrm>
                <a:off x="2268" y="3934"/>
                <a:ext cx="638" cy="377"/>
                <a:chOff x="2268" y="3934"/>
                <a:chExt cx="638" cy="377"/>
              </a:xfrm>
            </p:grpSpPr>
            <p:sp>
              <p:nvSpPr>
                <p:cNvPr id="60" name="Oval 6"/>
                <p:cNvSpPr>
                  <a:spLocks noChangeArrowheads="1"/>
                </p:cNvSpPr>
                <p:nvPr/>
              </p:nvSpPr>
              <p:spPr bwMode="hidden">
                <a:xfrm>
                  <a:off x="2268" y="3934"/>
                  <a:ext cx="638" cy="377"/>
                </a:xfrm>
                <a:prstGeom prst="ellipse">
                  <a:avLst/>
                </a:prstGeom>
                <a:gradFill rotWithShape="0">
                  <a:gsLst>
                    <a:gs pos="0">
                      <a:schemeClr val="accent1">
                        <a:gamma/>
                        <a:shade val="87843"/>
                        <a:invGamma/>
                      </a:schemeClr>
                    </a:gs>
                    <a:gs pos="100000">
                      <a:schemeClr val="accent1"/>
                    </a:gs>
                  </a:gsLst>
                  <a:lin ang="2700000" scaled="1"/>
                </a:gradFill>
                <a:ln w="9525">
                  <a:noFill/>
                  <a:round/>
                  <a:headEnd/>
                  <a:tailEnd/>
                </a:ln>
                <a:effectLst/>
              </p:spPr>
              <p:txBody>
                <a:bodyPr/>
                <a:lstStyle/>
                <a:p>
                  <a:pPr>
                    <a:defRPr/>
                  </a:pPr>
                  <a:endParaRPr lang="en-US">
                    <a:ea typeface="+mn-ea"/>
                    <a:cs typeface="+mn-cs"/>
                  </a:endParaRPr>
                </a:p>
              </p:txBody>
            </p:sp>
            <p:sp>
              <p:nvSpPr>
                <p:cNvPr id="61" name="Oval 7"/>
                <p:cNvSpPr>
                  <a:spLocks noChangeArrowheads="1"/>
                </p:cNvSpPr>
                <p:nvPr/>
              </p:nvSpPr>
              <p:spPr bwMode="hidden">
                <a:xfrm>
                  <a:off x="2314" y="3958"/>
                  <a:ext cx="543" cy="332"/>
                </a:xfrm>
                <a:prstGeom prst="ellipse">
                  <a:avLst/>
                </a:prstGeom>
                <a:gradFill rotWithShape="0">
                  <a:gsLst>
                    <a:gs pos="0">
                      <a:schemeClr val="accent1"/>
                    </a:gs>
                    <a:gs pos="100000">
                      <a:schemeClr val="accent1">
                        <a:gamma/>
                        <a:shade val="87843"/>
                        <a:invGamma/>
                      </a:schemeClr>
                    </a:gs>
                  </a:gsLst>
                  <a:lin ang="2700000" scaled="1"/>
                </a:gradFill>
                <a:ln w="9525">
                  <a:noFill/>
                  <a:round/>
                  <a:headEnd/>
                  <a:tailEnd/>
                </a:ln>
                <a:effectLst/>
              </p:spPr>
              <p:txBody>
                <a:bodyPr/>
                <a:lstStyle/>
                <a:p>
                  <a:pPr>
                    <a:defRPr/>
                  </a:pPr>
                  <a:endParaRPr lang="en-US">
                    <a:ea typeface="+mn-ea"/>
                    <a:cs typeface="+mn-cs"/>
                  </a:endParaRPr>
                </a:p>
              </p:txBody>
            </p:sp>
            <p:sp>
              <p:nvSpPr>
                <p:cNvPr id="62" name="Oval 8"/>
                <p:cNvSpPr>
                  <a:spLocks noChangeArrowheads="1"/>
                </p:cNvSpPr>
                <p:nvPr/>
              </p:nvSpPr>
              <p:spPr bwMode="hidden">
                <a:xfrm>
                  <a:off x="2341" y="3979"/>
                  <a:ext cx="501" cy="299"/>
                </a:xfrm>
                <a:prstGeom prst="ellipse">
                  <a:avLst/>
                </a:prstGeom>
                <a:gradFill rotWithShape="0">
                  <a:gsLst>
                    <a:gs pos="0">
                      <a:schemeClr val="accent1">
                        <a:gamma/>
                        <a:shade val="90980"/>
                        <a:invGamma/>
                      </a:schemeClr>
                    </a:gs>
                    <a:gs pos="100000">
                      <a:schemeClr val="accent1"/>
                    </a:gs>
                  </a:gsLst>
                  <a:lin ang="2700000" scaled="1"/>
                </a:gradFill>
                <a:ln w="9525">
                  <a:noFill/>
                  <a:round/>
                  <a:headEnd/>
                  <a:tailEnd/>
                </a:ln>
                <a:effectLst/>
              </p:spPr>
              <p:txBody>
                <a:bodyPr/>
                <a:lstStyle/>
                <a:p>
                  <a:pPr>
                    <a:defRPr/>
                  </a:pPr>
                  <a:endParaRPr lang="en-US">
                    <a:ea typeface="+mn-ea"/>
                    <a:cs typeface="+mn-cs"/>
                  </a:endParaRPr>
                </a:p>
              </p:txBody>
            </p:sp>
            <p:sp>
              <p:nvSpPr>
                <p:cNvPr id="63" name="Oval 9"/>
                <p:cNvSpPr>
                  <a:spLocks noChangeArrowheads="1"/>
                </p:cNvSpPr>
                <p:nvPr/>
              </p:nvSpPr>
              <p:spPr bwMode="hidden">
                <a:xfrm>
                  <a:off x="2368" y="3997"/>
                  <a:ext cx="444" cy="258"/>
                </a:xfrm>
                <a:prstGeom prst="ellipse">
                  <a:avLst/>
                </a:prstGeom>
                <a:gradFill rotWithShape="0">
                  <a:gsLst>
                    <a:gs pos="0">
                      <a:schemeClr val="accent1">
                        <a:gamma/>
                        <a:shade val="87843"/>
                        <a:invGamma/>
                      </a:schemeClr>
                    </a:gs>
                    <a:gs pos="100000">
                      <a:schemeClr val="accent1"/>
                    </a:gs>
                  </a:gsLst>
                  <a:lin ang="5400000" scaled="1"/>
                </a:gradFill>
                <a:ln w="9525">
                  <a:noFill/>
                  <a:round/>
                  <a:headEnd/>
                  <a:tailEnd/>
                </a:ln>
                <a:effectLst/>
              </p:spPr>
              <p:txBody>
                <a:bodyPr/>
                <a:lstStyle/>
                <a:p>
                  <a:pPr>
                    <a:defRPr/>
                  </a:pPr>
                  <a:endParaRPr lang="en-US">
                    <a:ea typeface="+mn-ea"/>
                    <a:cs typeface="+mn-cs"/>
                  </a:endParaRPr>
                </a:p>
              </p:txBody>
            </p:sp>
            <p:sp>
              <p:nvSpPr>
                <p:cNvPr id="64" name="Oval 10"/>
                <p:cNvSpPr>
                  <a:spLocks noChangeArrowheads="1"/>
                </p:cNvSpPr>
                <p:nvPr/>
              </p:nvSpPr>
              <p:spPr bwMode="hidden">
                <a:xfrm>
                  <a:off x="2385" y="4005"/>
                  <a:ext cx="413" cy="240"/>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ea typeface="+mn-ea"/>
                    <a:cs typeface="+mn-cs"/>
                  </a:endParaRPr>
                </a:p>
              </p:txBody>
            </p:sp>
            <p:sp>
              <p:nvSpPr>
                <p:cNvPr id="65" name="Oval 11"/>
                <p:cNvSpPr>
                  <a:spLocks noChangeArrowheads="1"/>
                </p:cNvSpPr>
                <p:nvPr/>
              </p:nvSpPr>
              <p:spPr bwMode="hidden">
                <a:xfrm>
                  <a:off x="2437" y="4026"/>
                  <a:ext cx="306" cy="192"/>
                </a:xfrm>
                <a:prstGeom prst="ellipse">
                  <a:avLst/>
                </a:prstGeom>
                <a:gradFill rotWithShape="0">
                  <a:gsLst>
                    <a:gs pos="0">
                      <a:schemeClr val="accent1">
                        <a:gamma/>
                        <a:shade val="87843"/>
                        <a:invGamma/>
                      </a:schemeClr>
                    </a:gs>
                    <a:gs pos="100000">
                      <a:schemeClr val="accent1"/>
                    </a:gs>
                  </a:gsLst>
                  <a:lin ang="5400000" scaled="1"/>
                </a:gradFill>
                <a:ln w="9525">
                  <a:noFill/>
                  <a:round/>
                  <a:headEnd/>
                  <a:tailEnd/>
                </a:ln>
                <a:effectLst/>
              </p:spPr>
              <p:txBody>
                <a:bodyPr/>
                <a:lstStyle/>
                <a:p>
                  <a:pPr>
                    <a:defRPr/>
                  </a:pPr>
                  <a:endParaRPr lang="en-US">
                    <a:ea typeface="+mn-ea"/>
                    <a:cs typeface="+mn-cs"/>
                  </a:endParaRPr>
                </a:p>
              </p:txBody>
            </p:sp>
            <p:sp>
              <p:nvSpPr>
                <p:cNvPr id="66" name="Oval 12"/>
                <p:cNvSpPr>
                  <a:spLocks noChangeArrowheads="1"/>
                </p:cNvSpPr>
                <p:nvPr/>
              </p:nvSpPr>
              <p:spPr bwMode="hidden">
                <a:xfrm>
                  <a:off x="2476" y="4056"/>
                  <a:ext cx="227" cy="135"/>
                </a:xfrm>
                <a:prstGeom prst="ellipse">
                  <a:avLst/>
                </a:prstGeom>
                <a:gradFill rotWithShape="0">
                  <a:gsLst>
                    <a:gs pos="0">
                      <a:schemeClr val="accent1"/>
                    </a:gs>
                    <a:gs pos="100000">
                      <a:schemeClr val="accent1">
                        <a:gamma/>
                        <a:shade val="90980"/>
                        <a:invGamma/>
                      </a:schemeClr>
                    </a:gs>
                  </a:gsLst>
                  <a:lin ang="2700000" scaled="1"/>
                </a:gradFill>
                <a:ln w="9525">
                  <a:noFill/>
                  <a:round/>
                  <a:headEnd/>
                  <a:tailEnd/>
                </a:ln>
                <a:effectLst/>
              </p:spPr>
              <p:txBody>
                <a:bodyPr/>
                <a:lstStyle/>
                <a:p>
                  <a:pPr>
                    <a:defRPr/>
                  </a:pPr>
                  <a:endParaRPr lang="en-US">
                    <a:ea typeface="+mn-ea"/>
                    <a:cs typeface="+mn-cs"/>
                  </a:endParaRPr>
                </a:p>
              </p:txBody>
            </p:sp>
            <p:sp>
              <p:nvSpPr>
                <p:cNvPr id="67" name="Oval 13"/>
                <p:cNvSpPr>
                  <a:spLocks noChangeArrowheads="1"/>
                </p:cNvSpPr>
                <p:nvPr/>
              </p:nvSpPr>
              <p:spPr bwMode="hidden">
                <a:xfrm>
                  <a:off x="2542" y="4097"/>
                  <a:ext cx="90" cy="60"/>
                </a:xfrm>
                <a:prstGeom prst="ellipse">
                  <a:avLst/>
                </a:prstGeom>
                <a:gradFill rotWithShape="0">
                  <a:gsLst>
                    <a:gs pos="0">
                      <a:schemeClr val="accent1"/>
                    </a:gs>
                    <a:gs pos="100000">
                      <a:schemeClr val="accent1">
                        <a:gamma/>
                        <a:shade val="90980"/>
                        <a:invGamma/>
                      </a:schemeClr>
                    </a:gs>
                  </a:gsLst>
                  <a:lin ang="0" scaled="1"/>
                </a:gradFill>
                <a:ln w="9525">
                  <a:noFill/>
                  <a:round/>
                  <a:headEnd/>
                  <a:tailEnd/>
                </a:ln>
                <a:effectLst/>
              </p:spPr>
              <p:txBody>
                <a:bodyPr/>
                <a:lstStyle/>
                <a:p>
                  <a:pPr>
                    <a:defRPr/>
                  </a:pPr>
                  <a:endParaRPr lang="en-US">
                    <a:ea typeface="+mn-ea"/>
                    <a:cs typeface="+mn-cs"/>
                  </a:endParaRPr>
                </a:p>
              </p:txBody>
            </p:sp>
          </p:grpSp>
          <p:sp>
            <p:nvSpPr>
              <p:cNvPr id="8" name="Oval 14"/>
              <p:cNvSpPr>
                <a:spLocks noChangeArrowheads="1"/>
              </p:cNvSpPr>
              <p:nvPr/>
            </p:nvSpPr>
            <p:spPr bwMode="hidden">
              <a:xfrm>
                <a:off x="3686" y="3810"/>
                <a:ext cx="532" cy="327"/>
              </a:xfrm>
              <a:prstGeom prst="ellipse">
                <a:avLst/>
              </a:prstGeom>
              <a:gradFill rotWithShape="0">
                <a:gsLst>
                  <a:gs pos="0">
                    <a:schemeClr val="accent1"/>
                  </a:gs>
                  <a:gs pos="100000">
                    <a:schemeClr val="accent1">
                      <a:gamma/>
                      <a:shade val="90980"/>
                      <a:invGamma/>
                    </a:schemeClr>
                  </a:gs>
                </a:gsLst>
                <a:path path="shape">
                  <a:fillToRect l="50000" t="50000" r="50000" b="50000"/>
                </a:path>
              </a:gradFill>
              <a:ln w="9525">
                <a:noFill/>
                <a:round/>
                <a:headEnd/>
                <a:tailEnd/>
              </a:ln>
              <a:effectLst/>
            </p:spPr>
            <p:txBody>
              <a:bodyPr/>
              <a:lstStyle/>
              <a:p>
                <a:pPr>
                  <a:defRPr/>
                </a:pPr>
                <a:endParaRPr lang="en-US">
                  <a:ea typeface="+mn-ea"/>
                  <a:cs typeface="+mn-cs"/>
                </a:endParaRPr>
              </a:p>
            </p:txBody>
          </p:sp>
          <p:sp>
            <p:nvSpPr>
              <p:cNvPr id="9" name="Oval 15"/>
              <p:cNvSpPr>
                <a:spLocks noChangeArrowheads="1"/>
              </p:cNvSpPr>
              <p:nvPr/>
            </p:nvSpPr>
            <p:spPr bwMode="hidden">
              <a:xfrm>
                <a:off x="3726" y="3840"/>
                <a:ext cx="452" cy="275"/>
              </a:xfrm>
              <a:prstGeom prst="ellipse">
                <a:avLst/>
              </a:prstGeom>
              <a:gradFill rotWithShape="0">
                <a:gsLst>
                  <a:gs pos="0">
                    <a:schemeClr val="accent1">
                      <a:gamma/>
                      <a:shade val="90980"/>
                      <a:invGamma/>
                    </a:schemeClr>
                  </a:gs>
                  <a:gs pos="100000">
                    <a:schemeClr val="accent1"/>
                  </a:gs>
                </a:gsLst>
                <a:lin ang="5400000" scaled="1"/>
              </a:gradFill>
              <a:ln w="9525">
                <a:noFill/>
                <a:round/>
                <a:headEnd/>
                <a:tailEnd/>
              </a:ln>
              <a:effectLst/>
            </p:spPr>
            <p:txBody>
              <a:bodyPr/>
              <a:lstStyle/>
              <a:p>
                <a:pPr>
                  <a:defRPr/>
                </a:pPr>
                <a:endParaRPr lang="en-US">
                  <a:ea typeface="+mn-ea"/>
                  <a:cs typeface="+mn-cs"/>
                </a:endParaRPr>
              </a:p>
            </p:txBody>
          </p:sp>
          <p:sp>
            <p:nvSpPr>
              <p:cNvPr id="10" name="Oval 16"/>
              <p:cNvSpPr>
                <a:spLocks noChangeArrowheads="1"/>
              </p:cNvSpPr>
              <p:nvPr/>
            </p:nvSpPr>
            <p:spPr bwMode="hidden">
              <a:xfrm>
                <a:off x="3782" y="3872"/>
                <a:ext cx="344" cy="207"/>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ea typeface="+mn-ea"/>
                  <a:cs typeface="+mn-cs"/>
                </a:endParaRPr>
              </a:p>
            </p:txBody>
          </p:sp>
          <p:sp>
            <p:nvSpPr>
              <p:cNvPr id="11" name="Oval 17"/>
              <p:cNvSpPr>
                <a:spLocks noChangeArrowheads="1"/>
              </p:cNvSpPr>
              <p:nvPr/>
            </p:nvSpPr>
            <p:spPr bwMode="hidden">
              <a:xfrm>
                <a:off x="3822" y="3896"/>
                <a:ext cx="262" cy="159"/>
              </a:xfrm>
              <a:prstGeom prst="ellipse">
                <a:avLst/>
              </a:prstGeom>
              <a:gradFill rotWithShape="0">
                <a:gsLst>
                  <a:gs pos="0">
                    <a:schemeClr val="accent1">
                      <a:gamma/>
                      <a:shade val="96863"/>
                      <a:invGamma/>
                    </a:schemeClr>
                  </a:gs>
                  <a:gs pos="100000">
                    <a:schemeClr val="accent1"/>
                  </a:gs>
                </a:gsLst>
                <a:lin ang="5400000" scaled="1"/>
              </a:gradFill>
              <a:ln w="9525">
                <a:noFill/>
                <a:round/>
                <a:headEnd/>
                <a:tailEnd/>
              </a:ln>
              <a:effectLst/>
            </p:spPr>
            <p:txBody>
              <a:bodyPr/>
              <a:lstStyle/>
              <a:p>
                <a:pPr>
                  <a:defRPr/>
                </a:pPr>
                <a:endParaRPr lang="en-US">
                  <a:ea typeface="+mn-ea"/>
                  <a:cs typeface="+mn-cs"/>
                </a:endParaRPr>
              </a:p>
            </p:txBody>
          </p:sp>
          <p:sp>
            <p:nvSpPr>
              <p:cNvPr id="12" name="Oval 18"/>
              <p:cNvSpPr>
                <a:spLocks noChangeArrowheads="1"/>
              </p:cNvSpPr>
              <p:nvPr/>
            </p:nvSpPr>
            <p:spPr bwMode="hidden">
              <a:xfrm>
                <a:off x="3856" y="3922"/>
                <a:ext cx="192" cy="107"/>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ea typeface="+mn-ea"/>
                  <a:cs typeface="+mn-cs"/>
                </a:endParaRPr>
              </a:p>
            </p:txBody>
          </p:sp>
          <p:sp>
            <p:nvSpPr>
              <p:cNvPr id="13" name="Freeform 19"/>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1">
                      <a:gamma/>
                      <a:shade val="94118"/>
                      <a:invGamma/>
                    </a:schemeClr>
                  </a:gs>
                  <a:gs pos="100000">
                    <a:schemeClr val="accent1"/>
                  </a:gs>
                </a:gsLst>
                <a:lin ang="5400000" scaled="1"/>
              </a:gradFill>
              <a:ln w="9525">
                <a:noFill/>
                <a:round/>
                <a:headEnd/>
                <a:tailEnd/>
              </a:ln>
            </p:spPr>
            <p:txBody>
              <a:bodyPr/>
              <a:lstStyle/>
              <a:p>
                <a:pPr>
                  <a:defRPr/>
                </a:pPr>
                <a:endParaRPr lang="en-US">
                  <a:ea typeface="+mn-ea"/>
                  <a:cs typeface="+mn-cs"/>
                </a:endParaRPr>
              </a:p>
            </p:txBody>
          </p:sp>
          <p:sp>
            <p:nvSpPr>
              <p:cNvPr id="14" name="Freeform 20"/>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1">
                      <a:gamma/>
                      <a:shade val="84706"/>
                      <a:invGamma/>
                    </a:schemeClr>
                  </a:gs>
                  <a:gs pos="100000">
                    <a:schemeClr val="accent1"/>
                  </a:gs>
                </a:gsLst>
                <a:lin ang="18900000" scaled="1"/>
              </a:gradFill>
              <a:ln w="9525">
                <a:noFill/>
                <a:round/>
                <a:headEnd/>
                <a:tailEnd/>
              </a:ln>
            </p:spPr>
            <p:txBody>
              <a:bodyPr/>
              <a:lstStyle/>
              <a:p>
                <a:pPr>
                  <a:defRPr/>
                </a:pPr>
                <a:endParaRPr lang="en-US">
                  <a:ea typeface="+mn-ea"/>
                  <a:cs typeface="+mn-cs"/>
                </a:endParaRPr>
              </a:p>
            </p:txBody>
          </p:sp>
          <p:sp>
            <p:nvSpPr>
              <p:cNvPr id="15" name="Freeform 21"/>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ea typeface="+mn-ea"/>
                  <a:cs typeface="+mn-cs"/>
                </a:endParaRPr>
              </a:p>
            </p:txBody>
          </p:sp>
          <p:sp>
            <p:nvSpPr>
              <p:cNvPr id="16" name="Freeform 22"/>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1"/>
                  </a:gs>
                  <a:gs pos="100000">
                    <a:schemeClr val="accent1">
                      <a:gamma/>
                      <a:shade val="90980"/>
                      <a:invGamma/>
                    </a:schemeClr>
                  </a:gs>
                </a:gsLst>
                <a:path path="rect">
                  <a:fillToRect l="50000" t="50000" r="50000" b="50000"/>
                </a:path>
              </a:gradFill>
              <a:ln w="9525">
                <a:noFill/>
                <a:round/>
                <a:headEnd/>
                <a:tailEnd/>
              </a:ln>
            </p:spPr>
            <p:txBody>
              <a:bodyPr/>
              <a:lstStyle/>
              <a:p>
                <a:pPr>
                  <a:defRPr/>
                </a:pPr>
                <a:endParaRPr lang="en-US">
                  <a:ea typeface="+mn-ea"/>
                  <a:cs typeface="+mn-cs"/>
                </a:endParaRPr>
              </a:p>
            </p:txBody>
          </p:sp>
          <p:sp>
            <p:nvSpPr>
              <p:cNvPr id="17" name="Freeform 23"/>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1"/>
                  </a:gs>
                  <a:gs pos="100000">
                    <a:schemeClr val="accent1">
                      <a:gamma/>
                      <a:shade val="87843"/>
                      <a:invGamma/>
                    </a:schemeClr>
                  </a:gs>
                </a:gsLst>
                <a:lin ang="0" scaled="1"/>
              </a:gradFill>
              <a:ln w="9525">
                <a:noFill/>
                <a:round/>
                <a:headEnd/>
                <a:tailEnd/>
              </a:ln>
            </p:spPr>
            <p:txBody>
              <a:bodyPr/>
              <a:lstStyle/>
              <a:p>
                <a:pPr>
                  <a:defRPr/>
                </a:pPr>
                <a:endParaRPr lang="en-US">
                  <a:ea typeface="+mn-ea"/>
                  <a:cs typeface="+mn-cs"/>
                </a:endParaRPr>
              </a:p>
            </p:txBody>
          </p:sp>
          <p:sp>
            <p:nvSpPr>
              <p:cNvPr id="18" name="Freeform 24"/>
              <p:cNvSpPr>
                <a:spLocks/>
              </p:cNvSpPr>
              <p:nvPr/>
            </p:nvSpPr>
            <p:spPr bwMode="hidden">
              <a:xfrm>
                <a:off x="4175" y="4050"/>
                <a:ext cx="180" cy="132"/>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1"/>
                  </a:gs>
                  <a:gs pos="100000">
                    <a:schemeClr val="accent1">
                      <a:gamma/>
                      <a:shade val="87843"/>
                      <a:invGamma/>
                    </a:schemeClr>
                  </a:gs>
                </a:gsLst>
                <a:lin ang="18900000" scaled="1"/>
              </a:gradFill>
              <a:ln w="9525">
                <a:noFill/>
                <a:round/>
                <a:headEnd/>
                <a:tailEnd/>
              </a:ln>
            </p:spPr>
            <p:txBody>
              <a:bodyPr/>
              <a:lstStyle/>
              <a:p>
                <a:pPr>
                  <a:defRPr/>
                </a:pPr>
                <a:endParaRPr lang="en-US">
                  <a:ea typeface="+mn-ea"/>
                  <a:cs typeface="+mn-cs"/>
                </a:endParaRPr>
              </a:p>
            </p:txBody>
          </p:sp>
          <p:sp>
            <p:nvSpPr>
              <p:cNvPr id="19"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1">
                      <a:gamma/>
                      <a:shade val="90980"/>
                      <a:invGamma/>
                    </a:schemeClr>
                  </a:gs>
                  <a:gs pos="100000">
                    <a:schemeClr val="accent1"/>
                  </a:gs>
                </a:gsLst>
                <a:lin ang="5400000" scaled="1"/>
              </a:gradFill>
              <a:ln w="9525">
                <a:noFill/>
                <a:round/>
                <a:headEnd/>
                <a:tailEnd/>
              </a:ln>
            </p:spPr>
            <p:txBody>
              <a:bodyPr/>
              <a:lstStyle/>
              <a:p>
                <a:pPr>
                  <a:defRPr/>
                </a:pPr>
                <a:endParaRPr lang="en-US">
                  <a:ea typeface="+mn-ea"/>
                  <a:cs typeface="+mn-cs"/>
                </a:endParaRPr>
              </a:p>
            </p:txBody>
          </p:sp>
          <p:sp>
            <p:nvSpPr>
              <p:cNvPr id="20"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1"/>
                  </a:gs>
                  <a:gs pos="100000">
                    <a:schemeClr val="accent1">
                      <a:gamma/>
                      <a:shade val="84706"/>
                      <a:invGamma/>
                    </a:schemeClr>
                  </a:gs>
                </a:gsLst>
                <a:lin ang="2700000" scaled="1"/>
              </a:gradFill>
              <a:ln w="9525">
                <a:noFill/>
                <a:round/>
                <a:headEnd/>
                <a:tailEnd/>
              </a:ln>
            </p:spPr>
            <p:txBody>
              <a:bodyPr/>
              <a:lstStyle/>
              <a:p>
                <a:pPr>
                  <a:defRPr/>
                </a:pPr>
                <a:endParaRPr lang="en-US">
                  <a:ea typeface="+mn-ea"/>
                  <a:cs typeface="+mn-cs"/>
                </a:endParaRPr>
              </a:p>
            </p:txBody>
          </p:sp>
          <p:sp>
            <p:nvSpPr>
              <p:cNvPr id="21"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1"/>
                  </a:gs>
                  <a:gs pos="100000">
                    <a:schemeClr val="accent1">
                      <a:gamma/>
                      <a:shade val="90980"/>
                      <a:invGamma/>
                    </a:schemeClr>
                  </a:gs>
                </a:gsLst>
                <a:lin ang="0" scaled="1"/>
              </a:gradFill>
              <a:ln w="9525">
                <a:noFill/>
                <a:round/>
                <a:headEnd/>
                <a:tailEnd/>
              </a:ln>
            </p:spPr>
            <p:txBody>
              <a:bodyPr/>
              <a:lstStyle/>
              <a:p>
                <a:pPr>
                  <a:defRPr/>
                </a:pPr>
                <a:endParaRPr lang="en-US">
                  <a:ea typeface="+mn-ea"/>
                  <a:cs typeface="+mn-cs"/>
                </a:endParaRPr>
              </a:p>
            </p:txBody>
          </p:sp>
          <p:sp>
            <p:nvSpPr>
              <p:cNvPr id="22"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1"/>
                  </a:gs>
                  <a:gs pos="100000">
                    <a:schemeClr val="accent1">
                      <a:gamma/>
                      <a:shade val="81961"/>
                      <a:invGamma/>
                    </a:schemeClr>
                  </a:gs>
                </a:gsLst>
                <a:lin ang="5400000" scaled="1"/>
              </a:gradFill>
              <a:ln w="9525">
                <a:noFill/>
                <a:round/>
                <a:headEnd/>
                <a:tailEnd/>
              </a:ln>
            </p:spPr>
            <p:txBody>
              <a:bodyPr/>
              <a:lstStyle/>
              <a:p>
                <a:pPr>
                  <a:defRPr/>
                </a:pPr>
                <a:endParaRPr lang="en-US">
                  <a:ea typeface="+mn-ea"/>
                  <a:cs typeface="+mn-cs"/>
                </a:endParaRPr>
              </a:p>
            </p:txBody>
          </p:sp>
          <p:sp>
            <p:nvSpPr>
              <p:cNvPr id="23" name="Freeform 29"/>
              <p:cNvSpPr>
                <a:spLocks/>
              </p:cNvSpPr>
              <p:nvPr/>
            </p:nvSpPr>
            <p:spPr bwMode="hidden">
              <a:xfrm>
                <a:off x="2068" y="3685"/>
                <a:ext cx="835" cy="150"/>
              </a:xfrm>
              <a:custGeom>
                <a:avLst/>
                <a:gdLst>
                  <a:gd name="T0" fmla="*/ 518 w 835"/>
                  <a:gd name="T1" fmla="*/ 18 h 150"/>
                  <a:gd name="T2" fmla="*/ 597 w 835"/>
                  <a:gd name="T3" fmla="*/ 24 h 150"/>
                  <a:gd name="T4" fmla="*/ 682 w 835"/>
                  <a:gd name="T5" fmla="*/ 30 h 150"/>
                  <a:gd name="T6" fmla="*/ 755 w 835"/>
                  <a:gd name="T7" fmla="*/ 42 h 150"/>
                  <a:gd name="T8" fmla="*/ 828 w 835"/>
                  <a:gd name="T9" fmla="*/ 60 h 150"/>
                  <a:gd name="T10" fmla="*/ 835 w 835"/>
                  <a:gd name="T11" fmla="*/ 42 h 150"/>
                  <a:gd name="T12" fmla="*/ 761 w 835"/>
                  <a:gd name="T13" fmla="*/ 24 h 150"/>
                  <a:gd name="T14" fmla="*/ 688 w 835"/>
                  <a:gd name="T15" fmla="*/ 12 h 150"/>
                  <a:gd name="T16" fmla="*/ 603 w 835"/>
                  <a:gd name="T17" fmla="*/ 6 h 150"/>
                  <a:gd name="T18" fmla="*/ 518 w 835"/>
                  <a:gd name="T19" fmla="*/ 0 h 150"/>
                  <a:gd name="T20" fmla="*/ 372 w 835"/>
                  <a:gd name="T21" fmla="*/ 12 h 150"/>
                  <a:gd name="T22" fmla="*/ 232 w 835"/>
                  <a:gd name="T23" fmla="*/ 36 h 150"/>
                  <a:gd name="T24" fmla="*/ 110 w 835"/>
                  <a:gd name="T25" fmla="*/ 78 h 150"/>
                  <a:gd name="T26" fmla="*/ 0 w 835"/>
                  <a:gd name="T27" fmla="*/ 132 h 150"/>
                  <a:gd name="T28" fmla="*/ 19 w 835"/>
                  <a:gd name="T29" fmla="*/ 150 h 150"/>
                  <a:gd name="T30" fmla="*/ 122 w 835"/>
                  <a:gd name="T31" fmla="*/ 96 h 150"/>
                  <a:gd name="T32" fmla="*/ 244 w 835"/>
                  <a:gd name="T33" fmla="*/ 54 h 150"/>
                  <a:gd name="T34" fmla="*/ 378 w 835"/>
                  <a:gd name="T35" fmla="*/ 30 h 150"/>
                  <a:gd name="T36" fmla="*/ 518 w 835"/>
                  <a:gd name="T37" fmla="*/ 18 h 150"/>
                  <a:gd name="T38" fmla="*/ 518 w 835"/>
                  <a:gd name="T39" fmla="*/ 18 h 15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30"/>
              <p:cNvSpPr>
                <a:spLocks/>
              </p:cNvSpPr>
              <p:nvPr/>
            </p:nvSpPr>
            <p:spPr bwMode="hidden">
              <a:xfrm>
                <a:off x="1867" y="3853"/>
                <a:ext cx="171" cy="461"/>
              </a:xfrm>
              <a:custGeom>
                <a:avLst/>
                <a:gdLst>
                  <a:gd name="T0" fmla="*/ 31 w 171"/>
                  <a:gd name="T1" fmla="*/ 263 h 461"/>
                  <a:gd name="T2" fmla="*/ 43 w 171"/>
                  <a:gd name="T3" fmla="*/ 191 h 461"/>
                  <a:gd name="T4" fmla="*/ 67 w 171"/>
                  <a:gd name="T5" fmla="*/ 131 h 461"/>
                  <a:gd name="T6" fmla="*/ 116 w 171"/>
                  <a:gd name="T7" fmla="*/ 72 h 461"/>
                  <a:gd name="T8" fmla="*/ 171 w 171"/>
                  <a:gd name="T9" fmla="*/ 18 h 461"/>
                  <a:gd name="T10" fmla="*/ 153 w 171"/>
                  <a:gd name="T11" fmla="*/ 0 h 461"/>
                  <a:gd name="T12" fmla="*/ 86 w 171"/>
                  <a:gd name="T13" fmla="*/ 60 h 461"/>
                  <a:gd name="T14" fmla="*/ 43 w 171"/>
                  <a:gd name="T15" fmla="*/ 120 h 461"/>
                  <a:gd name="T16" fmla="*/ 13 w 171"/>
                  <a:gd name="T17" fmla="*/ 191 h 461"/>
                  <a:gd name="T18" fmla="*/ 0 w 171"/>
                  <a:gd name="T19" fmla="*/ 263 h 461"/>
                  <a:gd name="T20" fmla="*/ 6 w 171"/>
                  <a:gd name="T21" fmla="*/ 317 h 461"/>
                  <a:gd name="T22" fmla="*/ 25 w 171"/>
                  <a:gd name="T23" fmla="*/ 365 h 461"/>
                  <a:gd name="T24" fmla="*/ 49 w 171"/>
                  <a:gd name="T25" fmla="*/ 413 h 461"/>
                  <a:gd name="T26" fmla="*/ 86 w 171"/>
                  <a:gd name="T27" fmla="*/ 461 h 461"/>
                  <a:gd name="T28" fmla="*/ 122 w 171"/>
                  <a:gd name="T29" fmla="*/ 461 h 461"/>
                  <a:gd name="T30" fmla="*/ 86 w 171"/>
                  <a:gd name="T31" fmla="*/ 413 h 461"/>
                  <a:gd name="T32" fmla="*/ 55 w 171"/>
                  <a:gd name="T33" fmla="*/ 365 h 461"/>
                  <a:gd name="T34" fmla="*/ 37 w 171"/>
                  <a:gd name="T35" fmla="*/ 317 h 461"/>
                  <a:gd name="T36" fmla="*/ 31 w 171"/>
                  <a:gd name="T37" fmla="*/ 263 h 461"/>
                  <a:gd name="T38" fmla="*/ 31 w 171"/>
                  <a:gd name="T39" fmla="*/ 263 h 46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ea typeface="+mn-ea"/>
                  <a:cs typeface="+mn-cs"/>
                </a:endParaRPr>
              </a:p>
            </p:txBody>
          </p:sp>
          <p:sp>
            <p:nvSpPr>
              <p:cNvPr id="26"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ea typeface="+mn-ea"/>
                  <a:cs typeface="+mn-cs"/>
                </a:endParaRPr>
              </a:p>
            </p:txBody>
          </p:sp>
          <p:sp>
            <p:nvSpPr>
              <p:cNvPr id="27"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ea typeface="+mn-ea"/>
                  <a:cs typeface="+mn-cs"/>
                </a:endParaRPr>
              </a:p>
            </p:txBody>
          </p:sp>
          <p:sp>
            <p:nvSpPr>
              <p:cNvPr id="28" name="Freeform 34"/>
              <p:cNvSpPr>
                <a:spLocks/>
              </p:cNvSpPr>
              <p:nvPr/>
            </p:nvSpPr>
            <p:spPr bwMode="hidden">
              <a:xfrm>
                <a:off x="1776" y="3673"/>
                <a:ext cx="481" cy="641"/>
              </a:xfrm>
              <a:custGeom>
                <a:avLst/>
                <a:gdLst>
                  <a:gd name="T0" fmla="*/ 18 w 481"/>
                  <a:gd name="T1" fmla="*/ 443 h 641"/>
                  <a:gd name="T2" fmla="*/ 24 w 481"/>
                  <a:gd name="T3" fmla="*/ 371 h 641"/>
                  <a:gd name="T4" fmla="*/ 55 w 481"/>
                  <a:gd name="T5" fmla="*/ 305 h 641"/>
                  <a:gd name="T6" fmla="*/ 91 w 481"/>
                  <a:gd name="T7" fmla="*/ 246 h 641"/>
                  <a:gd name="T8" fmla="*/ 146 w 481"/>
                  <a:gd name="T9" fmla="*/ 186 h 641"/>
                  <a:gd name="T10" fmla="*/ 213 w 481"/>
                  <a:gd name="T11" fmla="*/ 132 h 641"/>
                  <a:gd name="T12" fmla="*/ 292 w 481"/>
                  <a:gd name="T13" fmla="*/ 84 h 641"/>
                  <a:gd name="T14" fmla="*/ 384 w 481"/>
                  <a:gd name="T15" fmla="*/ 48 h 641"/>
                  <a:gd name="T16" fmla="*/ 481 w 481"/>
                  <a:gd name="T17" fmla="*/ 12 h 641"/>
                  <a:gd name="T18" fmla="*/ 457 w 481"/>
                  <a:gd name="T19" fmla="*/ 0 h 641"/>
                  <a:gd name="T20" fmla="*/ 359 w 481"/>
                  <a:gd name="T21" fmla="*/ 36 h 641"/>
                  <a:gd name="T22" fmla="*/ 274 w 481"/>
                  <a:gd name="T23" fmla="*/ 78 h 641"/>
                  <a:gd name="T24" fmla="*/ 195 w 481"/>
                  <a:gd name="T25" fmla="*/ 126 h 641"/>
                  <a:gd name="T26" fmla="*/ 128 w 481"/>
                  <a:gd name="T27" fmla="*/ 180 h 641"/>
                  <a:gd name="T28" fmla="*/ 73 w 481"/>
                  <a:gd name="T29" fmla="*/ 240 h 641"/>
                  <a:gd name="T30" fmla="*/ 37 w 481"/>
                  <a:gd name="T31" fmla="*/ 305 h 641"/>
                  <a:gd name="T32" fmla="*/ 6 w 481"/>
                  <a:gd name="T33" fmla="*/ 371 h 641"/>
                  <a:gd name="T34" fmla="*/ 0 w 481"/>
                  <a:gd name="T35" fmla="*/ 443 h 641"/>
                  <a:gd name="T36" fmla="*/ 6 w 481"/>
                  <a:gd name="T37" fmla="*/ 497 h 641"/>
                  <a:gd name="T38" fmla="*/ 18 w 481"/>
                  <a:gd name="T39" fmla="*/ 545 h 641"/>
                  <a:gd name="T40" fmla="*/ 43 w 481"/>
                  <a:gd name="T41" fmla="*/ 593 h 641"/>
                  <a:gd name="T42" fmla="*/ 73 w 481"/>
                  <a:gd name="T43" fmla="*/ 641 h 641"/>
                  <a:gd name="T44" fmla="*/ 97 w 481"/>
                  <a:gd name="T45" fmla="*/ 641 h 641"/>
                  <a:gd name="T46" fmla="*/ 67 w 481"/>
                  <a:gd name="T47" fmla="*/ 593 h 641"/>
                  <a:gd name="T48" fmla="*/ 43 w 481"/>
                  <a:gd name="T49" fmla="*/ 545 h 641"/>
                  <a:gd name="T50" fmla="*/ 24 w 481"/>
                  <a:gd name="T51" fmla="*/ 497 h 641"/>
                  <a:gd name="T52" fmla="*/ 18 w 481"/>
                  <a:gd name="T53" fmla="*/ 443 h 641"/>
                  <a:gd name="T54" fmla="*/ 18 w 481"/>
                  <a:gd name="T55" fmla="*/ 443 h 64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35"/>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ea typeface="+mn-ea"/>
                  <a:cs typeface="+mn-cs"/>
                </a:endParaRPr>
              </a:p>
            </p:txBody>
          </p:sp>
          <p:sp>
            <p:nvSpPr>
              <p:cNvPr id="30" name="Freeform 36"/>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ea typeface="+mn-ea"/>
                  <a:cs typeface="+mn-cs"/>
                </a:endParaRPr>
              </a:p>
            </p:txBody>
          </p:sp>
          <p:sp>
            <p:nvSpPr>
              <p:cNvPr id="31" name="Freeform 37"/>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1">
                      <a:gamma/>
                      <a:tint val="94118"/>
                      <a:invGamma/>
                    </a:schemeClr>
                  </a:gs>
                  <a:gs pos="100000">
                    <a:schemeClr val="accent1"/>
                  </a:gs>
                </a:gsLst>
                <a:lin ang="5400000" scaled="1"/>
              </a:gradFill>
              <a:ln w="9525">
                <a:noFill/>
                <a:round/>
                <a:headEnd/>
                <a:tailEnd/>
              </a:ln>
            </p:spPr>
            <p:txBody>
              <a:bodyPr/>
              <a:lstStyle/>
              <a:p>
                <a:pPr>
                  <a:defRPr/>
                </a:pPr>
                <a:endParaRPr lang="en-US">
                  <a:ea typeface="+mn-ea"/>
                  <a:cs typeface="+mn-cs"/>
                </a:endParaRPr>
              </a:p>
            </p:txBody>
          </p:sp>
          <p:sp>
            <p:nvSpPr>
              <p:cNvPr id="32" name="Freeform 38"/>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ea typeface="+mn-ea"/>
                  <a:cs typeface="+mn-cs"/>
                </a:endParaRPr>
              </a:p>
            </p:txBody>
          </p:sp>
          <p:sp>
            <p:nvSpPr>
              <p:cNvPr id="33" name="Freeform 39"/>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ea typeface="+mn-ea"/>
                  <a:cs typeface="+mn-cs"/>
                </a:endParaRPr>
              </a:p>
            </p:txBody>
          </p:sp>
          <p:sp>
            <p:nvSpPr>
              <p:cNvPr id="34" name="Freeform 40"/>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ea typeface="+mn-ea"/>
                  <a:cs typeface="+mn-cs"/>
                </a:endParaRPr>
              </a:p>
            </p:txBody>
          </p:sp>
          <p:sp>
            <p:nvSpPr>
              <p:cNvPr id="35" name="Freeform 41"/>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ea typeface="+mn-ea"/>
                  <a:cs typeface="+mn-cs"/>
                </a:endParaRPr>
              </a:p>
            </p:txBody>
          </p:sp>
          <p:sp>
            <p:nvSpPr>
              <p:cNvPr id="36" name="Freeform 42"/>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gradFill rotWithShape="0">
                <a:gsLst>
                  <a:gs pos="0">
                    <a:schemeClr val="accent1"/>
                  </a:gs>
                  <a:gs pos="100000">
                    <a:schemeClr val="accent1">
                      <a:gamma/>
                      <a:shade val="96863"/>
                      <a:invGamma/>
                    </a:schemeClr>
                  </a:gs>
                </a:gsLst>
                <a:lin ang="5400000" scaled="1"/>
              </a:gradFill>
              <a:ln w="9525">
                <a:noFill/>
                <a:round/>
                <a:headEnd/>
                <a:tailEnd/>
              </a:ln>
            </p:spPr>
            <p:txBody>
              <a:bodyPr/>
              <a:lstStyle/>
              <a:p>
                <a:pPr>
                  <a:defRPr/>
                </a:pPr>
                <a:endParaRPr lang="en-US">
                  <a:ea typeface="+mn-ea"/>
                  <a:cs typeface="+mn-cs"/>
                </a:endParaRPr>
              </a:p>
            </p:txBody>
          </p:sp>
          <p:sp>
            <p:nvSpPr>
              <p:cNvPr id="37" name="Freeform 43"/>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1">
                      <a:gamma/>
                      <a:tint val="96863"/>
                      <a:invGamma/>
                    </a:schemeClr>
                  </a:gs>
                  <a:gs pos="100000">
                    <a:schemeClr val="accent1"/>
                  </a:gs>
                </a:gsLst>
                <a:lin ang="0" scaled="1"/>
              </a:gradFill>
              <a:ln w="9525">
                <a:noFill/>
                <a:round/>
                <a:headEnd/>
                <a:tailEnd/>
              </a:ln>
            </p:spPr>
            <p:txBody>
              <a:bodyPr/>
              <a:lstStyle/>
              <a:p>
                <a:pPr>
                  <a:defRPr/>
                </a:pPr>
                <a:endParaRPr lang="en-US">
                  <a:ea typeface="+mn-ea"/>
                  <a:cs typeface="+mn-cs"/>
                </a:endParaRPr>
              </a:p>
            </p:txBody>
          </p:sp>
          <p:sp>
            <p:nvSpPr>
              <p:cNvPr id="38" name="Freeform 44"/>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ea typeface="+mn-ea"/>
                  <a:cs typeface="+mn-cs"/>
                </a:endParaRPr>
              </a:p>
            </p:txBody>
          </p:sp>
          <p:sp>
            <p:nvSpPr>
              <p:cNvPr id="39" name="Freeform 45"/>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ea typeface="+mn-ea"/>
                  <a:cs typeface="+mn-cs"/>
                </a:endParaRPr>
              </a:p>
            </p:txBody>
          </p:sp>
          <p:sp>
            <p:nvSpPr>
              <p:cNvPr id="40" name="Freeform 46"/>
              <p:cNvSpPr>
                <a:spLocks/>
              </p:cNvSpPr>
              <p:nvPr/>
            </p:nvSpPr>
            <p:spPr bwMode="hidden">
              <a:xfrm>
                <a:off x="5280" y="3186"/>
                <a:ext cx="383" cy="96"/>
              </a:xfrm>
              <a:custGeom>
                <a:avLst/>
                <a:gdLst>
                  <a:gd name="T0" fmla="*/ 209 w 382"/>
                  <a:gd name="T1" fmla="*/ 96 h 96"/>
                  <a:gd name="T2" fmla="*/ 143 w 382"/>
                  <a:gd name="T3" fmla="*/ 90 h 96"/>
                  <a:gd name="T4" fmla="*/ 83 w 382"/>
                  <a:gd name="T5" fmla="*/ 66 h 96"/>
                  <a:gd name="T6" fmla="*/ 35 w 382"/>
                  <a:gd name="T7" fmla="*/ 36 h 96"/>
                  <a:gd name="T8" fmla="*/ 6 w 382"/>
                  <a:gd name="T9" fmla="*/ 0 h 96"/>
                  <a:gd name="T10" fmla="*/ 0 w 382"/>
                  <a:gd name="T11" fmla="*/ 6 h 96"/>
                  <a:gd name="T12" fmla="*/ 29 w 382"/>
                  <a:gd name="T13" fmla="*/ 42 h 96"/>
                  <a:gd name="T14" fmla="*/ 77 w 382"/>
                  <a:gd name="T15" fmla="*/ 72 h 96"/>
                  <a:gd name="T16" fmla="*/ 137 w 382"/>
                  <a:gd name="T17" fmla="*/ 90 h 96"/>
                  <a:gd name="T18" fmla="*/ 209 w 382"/>
                  <a:gd name="T19" fmla="*/ 96 h 96"/>
                  <a:gd name="T20" fmla="*/ 263 w 382"/>
                  <a:gd name="T21" fmla="*/ 90 h 96"/>
                  <a:gd name="T22" fmla="*/ 311 w 382"/>
                  <a:gd name="T23" fmla="*/ 84 h 96"/>
                  <a:gd name="T24" fmla="*/ 352 w 382"/>
                  <a:gd name="T25" fmla="*/ 66 h 96"/>
                  <a:gd name="T26" fmla="*/ 382 w 382"/>
                  <a:gd name="T27" fmla="*/ 42 h 96"/>
                  <a:gd name="T28" fmla="*/ 376 w 382"/>
                  <a:gd name="T29" fmla="*/ 42 h 96"/>
                  <a:gd name="T30" fmla="*/ 346 w 382"/>
                  <a:gd name="T31" fmla="*/ 66 h 96"/>
                  <a:gd name="T32" fmla="*/ 305 w 382"/>
                  <a:gd name="T33" fmla="*/ 78 h 96"/>
                  <a:gd name="T34" fmla="*/ 263 w 382"/>
                  <a:gd name="T35" fmla="*/ 90 h 96"/>
                  <a:gd name="T36" fmla="*/ 209 w 382"/>
                  <a:gd name="T37" fmla="*/ 96 h 96"/>
                  <a:gd name="T38" fmla="*/ 209 w 382"/>
                  <a:gd name="T39" fmla="*/ 96 h 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close/>
                  </a:path>
                </a:pathLst>
              </a:cu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Freeform 47"/>
              <p:cNvSpPr>
                <a:spLocks/>
              </p:cNvSpPr>
              <p:nvPr/>
            </p:nvSpPr>
            <p:spPr bwMode="hidden">
              <a:xfrm>
                <a:off x="5315" y="3024"/>
                <a:ext cx="258" cy="54"/>
              </a:xfrm>
              <a:custGeom>
                <a:avLst/>
                <a:gdLst>
                  <a:gd name="T0" fmla="*/ 174 w 258"/>
                  <a:gd name="T1" fmla="*/ 0 h 54"/>
                  <a:gd name="T2" fmla="*/ 216 w 258"/>
                  <a:gd name="T3" fmla="*/ 6 h 54"/>
                  <a:gd name="T4" fmla="*/ 258 w 258"/>
                  <a:gd name="T5" fmla="*/ 12 h 54"/>
                  <a:gd name="T6" fmla="*/ 252 w 258"/>
                  <a:gd name="T7" fmla="*/ 6 h 54"/>
                  <a:gd name="T8" fmla="*/ 216 w 258"/>
                  <a:gd name="T9" fmla="*/ 0 h 54"/>
                  <a:gd name="T10" fmla="*/ 174 w 258"/>
                  <a:gd name="T11" fmla="*/ 0 h 54"/>
                  <a:gd name="T12" fmla="*/ 120 w 258"/>
                  <a:gd name="T13" fmla="*/ 6 h 54"/>
                  <a:gd name="T14" fmla="*/ 78 w 258"/>
                  <a:gd name="T15" fmla="*/ 12 h 54"/>
                  <a:gd name="T16" fmla="*/ 36 w 258"/>
                  <a:gd name="T17" fmla="*/ 30 h 54"/>
                  <a:gd name="T18" fmla="*/ 0 w 258"/>
                  <a:gd name="T19" fmla="*/ 48 h 54"/>
                  <a:gd name="T20" fmla="*/ 6 w 258"/>
                  <a:gd name="T21" fmla="*/ 54 h 54"/>
                  <a:gd name="T22" fmla="*/ 36 w 258"/>
                  <a:gd name="T23" fmla="*/ 36 h 54"/>
                  <a:gd name="T24" fmla="*/ 78 w 258"/>
                  <a:gd name="T25" fmla="*/ 18 h 54"/>
                  <a:gd name="T26" fmla="*/ 120 w 258"/>
                  <a:gd name="T27" fmla="*/ 6 h 54"/>
                  <a:gd name="T28" fmla="*/ 174 w 258"/>
                  <a:gd name="T29" fmla="*/ 0 h 54"/>
                  <a:gd name="T30" fmla="*/ 174 w 258"/>
                  <a:gd name="T31" fmla="*/ 0 h 5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close/>
                  </a:path>
                </a:pathLst>
              </a:cu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Freeform 48"/>
              <p:cNvSpPr>
                <a:spLocks/>
              </p:cNvSpPr>
              <p:nvPr/>
            </p:nvSpPr>
            <p:spPr bwMode="hidden">
              <a:xfrm>
                <a:off x="5645" y="3066"/>
                <a:ext cx="60" cy="156"/>
              </a:xfrm>
              <a:custGeom>
                <a:avLst/>
                <a:gdLst>
                  <a:gd name="T0" fmla="*/ 54 w 60"/>
                  <a:gd name="T1" fmla="*/ 90 h 156"/>
                  <a:gd name="T2" fmla="*/ 48 w 60"/>
                  <a:gd name="T3" fmla="*/ 126 h 156"/>
                  <a:gd name="T4" fmla="*/ 24 w 60"/>
                  <a:gd name="T5" fmla="*/ 156 h 156"/>
                  <a:gd name="T6" fmla="*/ 30 w 60"/>
                  <a:gd name="T7" fmla="*/ 156 h 156"/>
                  <a:gd name="T8" fmla="*/ 54 w 60"/>
                  <a:gd name="T9" fmla="*/ 126 h 156"/>
                  <a:gd name="T10" fmla="*/ 60 w 60"/>
                  <a:gd name="T11" fmla="*/ 90 h 156"/>
                  <a:gd name="T12" fmla="*/ 54 w 60"/>
                  <a:gd name="T13" fmla="*/ 66 h 156"/>
                  <a:gd name="T14" fmla="*/ 48 w 60"/>
                  <a:gd name="T15" fmla="*/ 42 h 156"/>
                  <a:gd name="T16" fmla="*/ 30 w 60"/>
                  <a:gd name="T17" fmla="*/ 18 h 156"/>
                  <a:gd name="T18" fmla="*/ 6 w 60"/>
                  <a:gd name="T19" fmla="*/ 0 h 156"/>
                  <a:gd name="T20" fmla="*/ 0 w 60"/>
                  <a:gd name="T21" fmla="*/ 6 h 156"/>
                  <a:gd name="T22" fmla="*/ 24 w 60"/>
                  <a:gd name="T23" fmla="*/ 24 h 156"/>
                  <a:gd name="T24" fmla="*/ 42 w 60"/>
                  <a:gd name="T25" fmla="*/ 42 h 156"/>
                  <a:gd name="T26" fmla="*/ 48 w 60"/>
                  <a:gd name="T27" fmla="*/ 66 h 156"/>
                  <a:gd name="T28" fmla="*/ 54 w 60"/>
                  <a:gd name="T29" fmla="*/ 90 h 156"/>
                  <a:gd name="T30" fmla="*/ 54 w 60"/>
                  <a:gd name="T31" fmla="*/ 90 h 15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close/>
                  </a:path>
                </a:pathLst>
              </a:cu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 name="Freeform 49"/>
              <p:cNvSpPr>
                <a:spLocks/>
              </p:cNvSpPr>
              <p:nvPr/>
            </p:nvSpPr>
            <p:spPr bwMode="hidden">
              <a:xfrm>
                <a:off x="5375" y="3246"/>
                <a:ext cx="192" cy="18"/>
              </a:xfrm>
              <a:custGeom>
                <a:avLst/>
                <a:gdLst>
                  <a:gd name="T0" fmla="*/ 114 w 192"/>
                  <a:gd name="T1" fmla="*/ 12 h 18"/>
                  <a:gd name="T2" fmla="*/ 72 w 192"/>
                  <a:gd name="T3" fmla="*/ 6 h 18"/>
                  <a:gd name="T4" fmla="*/ 30 w 192"/>
                  <a:gd name="T5" fmla="*/ 0 h 18"/>
                  <a:gd name="T6" fmla="*/ 0 w 192"/>
                  <a:gd name="T7" fmla="*/ 0 h 18"/>
                  <a:gd name="T8" fmla="*/ 54 w 192"/>
                  <a:gd name="T9" fmla="*/ 12 h 18"/>
                  <a:gd name="T10" fmla="*/ 114 w 192"/>
                  <a:gd name="T11" fmla="*/ 18 h 18"/>
                  <a:gd name="T12" fmla="*/ 156 w 192"/>
                  <a:gd name="T13" fmla="*/ 18 h 18"/>
                  <a:gd name="T14" fmla="*/ 192 w 192"/>
                  <a:gd name="T15" fmla="*/ 12 h 18"/>
                  <a:gd name="T16" fmla="*/ 186 w 192"/>
                  <a:gd name="T17" fmla="*/ 0 h 18"/>
                  <a:gd name="T18" fmla="*/ 150 w 192"/>
                  <a:gd name="T19" fmla="*/ 6 h 18"/>
                  <a:gd name="T20" fmla="*/ 114 w 192"/>
                  <a:gd name="T21" fmla="*/ 12 h 18"/>
                  <a:gd name="T22" fmla="*/ 114 w 192"/>
                  <a:gd name="T23" fmla="*/ 12 h 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close/>
                  </a:path>
                </a:pathLst>
              </a:cu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Freeform 50"/>
              <p:cNvSpPr>
                <a:spLocks/>
              </p:cNvSpPr>
              <p:nvPr/>
            </p:nvSpPr>
            <p:spPr bwMode="hidden">
              <a:xfrm>
                <a:off x="5304" y="3042"/>
                <a:ext cx="161" cy="186"/>
              </a:xfrm>
              <a:custGeom>
                <a:avLst/>
                <a:gdLst>
                  <a:gd name="T0" fmla="*/ 11 w 161"/>
                  <a:gd name="T1" fmla="*/ 114 h 186"/>
                  <a:gd name="T2" fmla="*/ 17 w 161"/>
                  <a:gd name="T3" fmla="*/ 96 h 186"/>
                  <a:gd name="T4" fmla="*/ 23 w 161"/>
                  <a:gd name="T5" fmla="*/ 78 h 186"/>
                  <a:gd name="T6" fmla="*/ 53 w 161"/>
                  <a:gd name="T7" fmla="*/ 42 h 186"/>
                  <a:gd name="T8" fmla="*/ 101 w 161"/>
                  <a:gd name="T9" fmla="*/ 18 h 186"/>
                  <a:gd name="T10" fmla="*/ 155 w 161"/>
                  <a:gd name="T11" fmla="*/ 6 h 186"/>
                  <a:gd name="T12" fmla="*/ 161 w 161"/>
                  <a:gd name="T13" fmla="*/ 0 h 186"/>
                  <a:gd name="T14" fmla="*/ 95 w 161"/>
                  <a:gd name="T15" fmla="*/ 12 h 186"/>
                  <a:gd name="T16" fmla="*/ 47 w 161"/>
                  <a:gd name="T17" fmla="*/ 36 h 186"/>
                  <a:gd name="T18" fmla="*/ 11 w 161"/>
                  <a:gd name="T19" fmla="*/ 72 h 186"/>
                  <a:gd name="T20" fmla="*/ 5 w 161"/>
                  <a:gd name="T21" fmla="*/ 90 h 186"/>
                  <a:gd name="T22" fmla="*/ 0 w 161"/>
                  <a:gd name="T23" fmla="*/ 114 h 186"/>
                  <a:gd name="T24" fmla="*/ 11 w 161"/>
                  <a:gd name="T25" fmla="*/ 150 h 186"/>
                  <a:gd name="T26" fmla="*/ 23 w 161"/>
                  <a:gd name="T27" fmla="*/ 168 h 186"/>
                  <a:gd name="T28" fmla="*/ 41 w 161"/>
                  <a:gd name="T29" fmla="*/ 186 h 186"/>
                  <a:gd name="T30" fmla="*/ 65 w 161"/>
                  <a:gd name="T31" fmla="*/ 186 h 186"/>
                  <a:gd name="T32" fmla="*/ 41 w 161"/>
                  <a:gd name="T33" fmla="*/ 168 h 186"/>
                  <a:gd name="T34" fmla="*/ 23 w 161"/>
                  <a:gd name="T35" fmla="*/ 150 h 186"/>
                  <a:gd name="T36" fmla="*/ 17 w 161"/>
                  <a:gd name="T37" fmla="*/ 132 h 186"/>
                  <a:gd name="T38" fmla="*/ 11 w 161"/>
                  <a:gd name="T39" fmla="*/ 114 h 186"/>
                  <a:gd name="T40" fmla="*/ 11 w 161"/>
                  <a:gd name="T41" fmla="*/ 114 h 1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close/>
                  </a:path>
                </a:pathLst>
              </a:cu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Freeform 51"/>
              <p:cNvSpPr>
                <a:spLocks/>
              </p:cNvSpPr>
              <p:nvPr/>
            </p:nvSpPr>
            <p:spPr bwMode="hidden">
              <a:xfrm>
                <a:off x="5489" y="3042"/>
                <a:ext cx="186" cy="210"/>
              </a:xfrm>
              <a:custGeom>
                <a:avLst/>
                <a:gdLst>
                  <a:gd name="T0" fmla="*/ 0 w 185"/>
                  <a:gd name="T1" fmla="*/ 6 h 210"/>
                  <a:gd name="T2" fmla="*/ 66 w 185"/>
                  <a:gd name="T3" fmla="*/ 12 h 210"/>
                  <a:gd name="T4" fmla="*/ 119 w 185"/>
                  <a:gd name="T5" fmla="*/ 36 h 210"/>
                  <a:gd name="T6" fmla="*/ 155 w 185"/>
                  <a:gd name="T7" fmla="*/ 72 h 210"/>
                  <a:gd name="T8" fmla="*/ 161 w 185"/>
                  <a:gd name="T9" fmla="*/ 90 h 210"/>
                  <a:gd name="T10" fmla="*/ 167 w 185"/>
                  <a:gd name="T11" fmla="*/ 114 h 210"/>
                  <a:gd name="T12" fmla="*/ 161 w 185"/>
                  <a:gd name="T13" fmla="*/ 138 h 210"/>
                  <a:gd name="T14" fmla="*/ 149 w 185"/>
                  <a:gd name="T15" fmla="*/ 162 h 210"/>
                  <a:gd name="T16" fmla="*/ 119 w 185"/>
                  <a:gd name="T17" fmla="*/ 180 h 210"/>
                  <a:gd name="T18" fmla="*/ 90 w 185"/>
                  <a:gd name="T19" fmla="*/ 198 h 210"/>
                  <a:gd name="T20" fmla="*/ 96 w 185"/>
                  <a:gd name="T21" fmla="*/ 210 h 210"/>
                  <a:gd name="T22" fmla="*/ 131 w 185"/>
                  <a:gd name="T23" fmla="*/ 192 h 210"/>
                  <a:gd name="T24" fmla="*/ 161 w 185"/>
                  <a:gd name="T25" fmla="*/ 168 h 210"/>
                  <a:gd name="T26" fmla="*/ 179 w 185"/>
                  <a:gd name="T27" fmla="*/ 144 h 210"/>
                  <a:gd name="T28" fmla="*/ 185 w 185"/>
                  <a:gd name="T29" fmla="*/ 114 h 210"/>
                  <a:gd name="T30" fmla="*/ 179 w 185"/>
                  <a:gd name="T31" fmla="*/ 90 h 210"/>
                  <a:gd name="T32" fmla="*/ 173 w 185"/>
                  <a:gd name="T33" fmla="*/ 66 h 210"/>
                  <a:gd name="T34" fmla="*/ 155 w 185"/>
                  <a:gd name="T35" fmla="*/ 48 h 210"/>
                  <a:gd name="T36" fmla="*/ 131 w 185"/>
                  <a:gd name="T37" fmla="*/ 30 h 210"/>
                  <a:gd name="T38" fmla="*/ 72 w 185"/>
                  <a:gd name="T39" fmla="*/ 6 h 210"/>
                  <a:gd name="T40" fmla="*/ 0 w 185"/>
                  <a:gd name="T41" fmla="*/ 0 h 210"/>
                  <a:gd name="T42" fmla="*/ 0 w 185"/>
                  <a:gd name="T43" fmla="*/ 6 h 210"/>
                  <a:gd name="T44" fmla="*/ 0 w 185"/>
                  <a:gd name="T45" fmla="*/ 6 h 210"/>
                  <a:gd name="T46" fmla="*/ 0 w 185"/>
                  <a:gd name="T47" fmla="*/ 6 h 21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close/>
                  </a:path>
                </a:pathLst>
              </a:cu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Freeform 52"/>
              <p:cNvSpPr>
                <a:spLocks noEditPoints="1"/>
              </p:cNvSpPr>
              <p:nvPr/>
            </p:nvSpPr>
            <p:spPr bwMode="hidden">
              <a:xfrm>
                <a:off x="5345" y="3058"/>
                <a:ext cx="299" cy="186"/>
              </a:xfrm>
              <a:custGeom>
                <a:avLst/>
                <a:gdLst>
                  <a:gd name="T0" fmla="*/ 150 w 299"/>
                  <a:gd name="T1" fmla="*/ 0 h 186"/>
                  <a:gd name="T2" fmla="*/ 90 w 299"/>
                  <a:gd name="T3" fmla="*/ 6 h 186"/>
                  <a:gd name="T4" fmla="*/ 42 w 299"/>
                  <a:gd name="T5" fmla="*/ 30 h 186"/>
                  <a:gd name="T6" fmla="*/ 12 w 299"/>
                  <a:gd name="T7" fmla="*/ 54 h 186"/>
                  <a:gd name="T8" fmla="*/ 6 w 299"/>
                  <a:gd name="T9" fmla="*/ 72 h 186"/>
                  <a:gd name="T10" fmla="*/ 0 w 299"/>
                  <a:gd name="T11" fmla="*/ 90 h 186"/>
                  <a:gd name="T12" fmla="*/ 6 w 299"/>
                  <a:gd name="T13" fmla="*/ 108 h 186"/>
                  <a:gd name="T14" fmla="*/ 12 w 299"/>
                  <a:gd name="T15" fmla="*/ 126 h 186"/>
                  <a:gd name="T16" fmla="*/ 42 w 299"/>
                  <a:gd name="T17" fmla="*/ 156 h 186"/>
                  <a:gd name="T18" fmla="*/ 90 w 299"/>
                  <a:gd name="T19" fmla="*/ 180 h 186"/>
                  <a:gd name="T20" fmla="*/ 150 w 299"/>
                  <a:gd name="T21" fmla="*/ 186 h 186"/>
                  <a:gd name="T22" fmla="*/ 209 w 299"/>
                  <a:gd name="T23" fmla="*/ 180 h 186"/>
                  <a:gd name="T24" fmla="*/ 257 w 299"/>
                  <a:gd name="T25" fmla="*/ 156 h 186"/>
                  <a:gd name="T26" fmla="*/ 287 w 299"/>
                  <a:gd name="T27" fmla="*/ 126 h 186"/>
                  <a:gd name="T28" fmla="*/ 299 w 299"/>
                  <a:gd name="T29" fmla="*/ 108 h 186"/>
                  <a:gd name="T30" fmla="*/ 299 w 299"/>
                  <a:gd name="T31" fmla="*/ 90 h 186"/>
                  <a:gd name="T32" fmla="*/ 299 w 299"/>
                  <a:gd name="T33" fmla="*/ 72 h 186"/>
                  <a:gd name="T34" fmla="*/ 287 w 299"/>
                  <a:gd name="T35" fmla="*/ 54 h 186"/>
                  <a:gd name="T36" fmla="*/ 257 w 299"/>
                  <a:gd name="T37" fmla="*/ 30 h 186"/>
                  <a:gd name="T38" fmla="*/ 209 w 299"/>
                  <a:gd name="T39" fmla="*/ 6 h 186"/>
                  <a:gd name="T40" fmla="*/ 150 w 299"/>
                  <a:gd name="T41" fmla="*/ 0 h 186"/>
                  <a:gd name="T42" fmla="*/ 150 w 299"/>
                  <a:gd name="T43" fmla="*/ 0 h 186"/>
                  <a:gd name="T44" fmla="*/ 150 w 299"/>
                  <a:gd name="T45" fmla="*/ 180 h 186"/>
                  <a:gd name="T46" fmla="*/ 96 w 299"/>
                  <a:gd name="T47" fmla="*/ 174 h 186"/>
                  <a:gd name="T48" fmla="*/ 48 w 299"/>
                  <a:gd name="T49" fmla="*/ 156 h 186"/>
                  <a:gd name="T50" fmla="*/ 18 w 299"/>
                  <a:gd name="T51" fmla="*/ 126 h 186"/>
                  <a:gd name="T52" fmla="*/ 12 w 299"/>
                  <a:gd name="T53" fmla="*/ 108 h 186"/>
                  <a:gd name="T54" fmla="*/ 6 w 299"/>
                  <a:gd name="T55" fmla="*/ 90 h 186"/>
                  <a:gd name="T56" fmla="*/ 12 w 299"/>
                  <a:gd name="T57" fmla="*/ 72 h 186"/>
                  <a:gd name="T58" fmla="*/ 18 w 299"/>
                  <a:gd name="T59" fmla="*/ 54 h 186"/>
                  <a:gd name="T60" fmla="*/ 48 w 299"/>
                  <a:gd name="T61" fmla="*/ 30 h 186"/>
                  <a:gd name="T62" fmla="*/ 96 w 299"/>
                  <a:gd name="T63" fmla="*/ 12 h 186"/>
                  <a:gd name="T64" fmla="*/ 150 w 299"/>
                  <a:gd name="T65" fmla="*/ 6 h 186"/>
                  <a:gd name="T66" fmla="*/ 203 w 299"/>
                  <a:gd name="T67" fmla="*/ 12 h 186"/>
                  <a:gd name="T68" fmla="*/ 251 w 299"/>
                  <a:gd name="T69" fmla="*/ 30 h 186"/>
                  <a:gd name="T70" fmla="*/ 281 w 299"/>
                  <a:gd name="T71" fmla="*/ 54 h 186"/>
                  <a:gd name="T72" fmla="*/ 293 w 299"/>
                  <a:gd name="T73" fmla="*/ 72 h 186"/>
                  <a:gd name="T74" fmla="*/ 293 w 299"/>
                  <a:gd name="T75" fmla="*/ 90 h 186"/>
                  <a:gd name="T76" fmla="*/ 293 w 299"/>
                  <a:gd name="T77" fmla="*/ 108 h 186"/>
                  <a:gd name="T78" fmla="*/ 281 w 299"/>
                  <a:gd name="T79" fmla="*/ 126 h 186"/>
                  <a:gd name="T80" fmla="*/ 251 w 299"/>
                  <a:gd name="T81" fmla="*/ 156 h 186"/>
                  <a:gd name="T82" fmla="*/ 203 w 299"/>
                  <a:gd name="T83" fmla="*/ 174 h 186"/>
                  <a:gd name="T84" fmla="*/ 150 w 299"/>
                  <a:gd name="T85" fmla="*/ 180 h 186"/>
                  <a:gd name="T86" fmla="*/ 150 w 299"/>
                  <a:gd name="T87" fmla="*/ 180 h 18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close/>
                  </a:path>
                </a:pathLst>
              </a:cu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Oval 53"/>
              <p:cNvSpPr>
                <a:spLocks noChangeArrowheads="1"/>
              </p:cNvSpPr>
              <p:nvPr/>
            </p:nvSpPr>
            <p:spPr bwMode="hidden">
              <a:xfrm>
                <a:off x="3910" y="3948"/>
                <a:ext cx="84" cy="53"/>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ea typeface="+mn-ea"/>
                  <a:cs typeface="+mn-cs"/>
                </a:endParaRPr>
              </a:p>
            </p:txBody>
          </p:sp>
          <p:grpSp>
            <p:nvGrpSpPr>
              <p:cNvPr id="48" name="Group 54"/>
              <p:cNvGrpSpPr>
                <a:grpSpLocks/>
              </p:cNvGrpSpPr>
              <p:nvPr/>
            </p:nvGrpSpPr>
            <p:grpSpPr bwMode="auto">
              <a:xfrm>
                <a:off x="4546" y="3608"/>
                <a:ext cx="518" cy="319"/>
                <a:chOff x="4546" y="3608"/>
                <a:chExt cx="518" cy="319"/>
              </a:xfrm>
            </p:grpSpPr>
            <p:sp>
              <p:nvSpPr>
                <p:cNvPr id="54" name="Oval 55"/>
                <p:cNvSpPr>
                  <a:spLocks noChangeArrowheads="1"/>
                </p:cNvSpPr>
                <p:nvPr/>
              </p:nvSpPr>
              <p:spPr bwMode="hidden">
                <a:xfrm>
                  <a:off x="4546" y="3608"/>
                  <a:ext cx="518" cy="319"/>
                </a:xfrm>
                <a:prstGeom prst="ellipse">
                  <a:avLst/>
                </a:prstGeom>
                <a:gradFill rotWithShape="0">
                  <a:gsLst>
                    <a:gs pos="0">
                      <a:schemeClr val="accent1">
                        <a:gamma/>
                        <a:shade val="94118"/>
                        <a:invGamma/>
                      </a:schemeClr>
                    </a:gs>
                    <a:gs pos="100000">
                      <a:schemeClr val="accent1"/>
                    </a:gs>
                  </a:gsLst>
                  <a:lin ang="0" scaled="1"/>
                </a:gradFill>
                <a:ln w="9525">
                  <a:noFill/>
                  <a:round/>
                  <a:headEnd/>
                  <a:tailEnd/>
                </a:ln>
                <a:effectLst/>
              </p:spPr>
              <p:txBody>
                <a:bodyPr/>
                <a:lstStyle/>
                <a:p>
                  <a:pPr>
                    <a:defRPr/>
                  </a:pPr>
                  <a:endParaRPr lang="en-US">
                    <a:ea typeface="+mn-ea"/>
                    <a:cs typeface="+mn-cs"/>
                  </a:endParaRPr>
                </a:p>
              </p:txBody>
            </p:sp>
            <p:sp>
              <p:nvSpPr>
                <p:cNvPr id="55" name="Oval 56"/>
                <p:cNvSpPr>
                  <a:spLocks noChangeArrowheads="1"/>
                </p:cNvSpPr>
                <p:nvPr/>
              </p:nvSpPr>
              <p:spPr bwMode="hidden">
                <a:xfrm>
                  <a:off x="4578" y="3630"/>
                  <a:ext cx="446" cy="271"/>
                </a:xfrm>
                <a:prstGeom prst="ellipse">
                  <a:avLst/>
                </a:prstGeom>
                <a:gradFill rotWithShape="0">
                  <a:gsLst>
                    <a:gs pos="0">
                      <a:schemeClr val="accent1">
                        <a:gamma/>
                        <a:tint val="96863"/>
                        <a:invGamma/>
                      </a:schemeClr>
                    </a:gs>
                    <a:gs pos="100000">
                      <a:schemeClr val="accent1"/>
                    </a:gs>
                  </a:gsLst>
                  <a:lin ang="5400000" scaled="1"/>
                </a:gradFill>
                <a:ln w="9525">
                  <a:noFill/>
                  <a:round/>
                  <a:headEnd/>
                  <a:tailEnd/>
                </a:ln>
                <a:effectLst/>
              </p:spPr>
              <p:txBody>
                <a:bodyPr/>
                <a:lstStyle/>
                <a:p>
                  <a:pPr>
                    <a:defRPr/>
                  </a:pPr>
                  <a:endParaRPr lang="en-US">
                    <a:ea typeface="+mn-ea"/>
                    <a:cs typeface="+mn-cs"/>
                  </a:endParaRPr>
                </a:p>
              </p:txBody>
            </p:sp>
            <p:sp>
              <p:nvSpPr>
                <p:cNvPr id="56" name="Oval 57"/>
                <p:cNvSpPr>
                  <a:spLocks noChangeArrowheads="1"/>
                </p:cNvSpPr>
                <p:nvPr/>
              </p:nvSpPr>
              <p:spPr bwMode="hidden">
                <a:xfrm>
                  <a:off x="4610" y="3650"/>
                  <a:ext cx="386" cy="233"/>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ea typeface="+mn-ea"/>
                    <a:cs typeface="+mn-cs"/>
                  </a:endParaRPr>
                </a:p>
              </p:txBody>
            </p:sp>
            <p:sp>
              <p:nvSpPr>
                <p:cNvPr id="57" name="Oval 58"/>
                <p:cNvSpPr>
                  <a:spLocks noChangeArrowheads="1"/>
                </p:cNvSpPr>
                <p:nvPr/>
              </p:nvSpPr>
              <p:spPr bwMode="hidden">
                <a:xfrm>
                  <a:off x="4654" y="3678"/>
                  <a:ext cx="298" cy="177"/>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ea typeface="+mn-ea"/>
                    <a:cs typeface="+mn-cs"/>
                  </a:endParaRPr>
                </a:p>
              </p:txBody>
            </p:sp>
            <p:sp>
              <p:nvSpPr>
                <p:cNvPr id="58" name="Oval 59"/>
                <p:cNvSpPr>
                  <a:spLocks noChangeArrowheads="1"/>
                </p:cNvSpPr>
                <p:nvPr/>
              </p:nvSpPr>
              <p:spPr bwMode="hidden">
                <a:xfrm>
                  <a:off x="4690" y="3698"/>
                  <a:ext cx="222" cy="139"/>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ea typeface="+mn-ea"/>
                    <a:cs typeface="+mn-cs"/>
                  </a:endParaRPr>
                </a:p>
              </p:txBody>
            </p:sp>
            <p:sp>
              <p:nvSpPr>
                <p:cNvPr id="59" name="Oval 60"/>
                <p:cNvSpPr>
                  <a:spLocks noChangeArrowheads="1"/>
                </p:cNvSpPr>
                <p:nvPr/>
              </p:nvSpPr>
              <p:spPr bwMode="hidden">
                <a:xfrm>
                  <a:off x="4738" y="3728"/>
                  <a:ext cx="126" cy="81"/>
                </a:xfrm>
                <a:prstGeom prst="ellipse">
                  <a:avLst/>
                </a:prstGeom>
                <a:gradFill rotWithShape="0">
                  <a:gsLst>
                    <a:gs pos="0">
                      <a:schemeClr val="accent1">
                        <a:gamma/>
                        <a:shade val="96863"/>
                        <a:invGamma/>
                      </a:schemeClr>
                    </a:gs>
                    <a:gs pos="100000">
                      <a:schemeClr val="accent1"/>
                    </a:gs>
                  </a:gsLst>
                  <a:lin ang="5400000" scaled="1"/>
                </a:gradFill>
                <a:ln w="9525">
                  <a:noFill/>
                  <a:round/>
                  <a:headEnd/>
                  <a:tailEnd/>
                </a:ln>
                <a:effectLst/>
              </p:spPr>
              <p:txBody>
                <a:bodyPr/>
                <a:lstStyle/>
                <a:p>
                  <a:pPr>
                    <a:defRPr/>
                  </a:pPr>
                  <a:endParaRPr lang="en-US">
                    <a:ea typeface="+mn-ea"/>
                    <a:cs typeface="+mn-cs"/>
                  </a:endParaRPr>
                </a:p>
              </p:txBody>
            </p:sp>
          </p:grpSp>
          <p:grpSp>
            <p:nvGrpSpPr>
              <p:cNvPr id="49" name="Group 61"/>
              <p:cNvGrpSpPr>
                <a:grpSpLocks/>
              </p:cNvGrpSpPr>
              <p:nvPr/>
            </p:nvGrpSpPr>
            <p:grpSpPr bwMode="auto">
              <a:xfrm>
                <a:off x="5381" y="3085"/>
                <a:ext cx="227" cy="132"/>
                <a:chOff x="5381" y="3085"/>
                <a:chExt cx="227" cy="132"/>
              </a:xfrm>
            </p:grpSpPr>
            <p:sp>
              <p:nvSpPr>
                <p:cNvPr id="50" name="Oval 62"/>
                <p:cNvSpPr>
                  <a:spLocks noChangeArrowheads="1"/>
                </p:cNvSpPr>
                <p:nvPr/>
              </p:nvSpPr>
              <p:spPr bwMode="hidden">
                <a:xfrm>
                  <a:off x="5381" y="3085"/>
                  <a:ext cx="227" cy="132"/>
                </a:xfrm>
                <a:prstGeom prst="ellipse">
                  <a:avLst/>
                </a:pr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Oval 63"/>
                <p:cNvSpPr>
                  <a:spLocks noChangeArrowheads="1"/>
                </p:cNvSpPr>
                <p:nvPr/>
              </p:nvSpPr>
              <p:spPr bwMode="hidden">
                <a:xfrm>
                  <a:off x="5403" y="3099"/>
                  <a:ext cx="182" cy="102"/>
                </a:xfrm>
                <a:prstGeom prst="ellipse">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Oval 64"/>
                <p:cNvSpPr>
                  <a:spLocks noChangeArrowheads="1"/>
                </p:cNvSpPr>
                <p:nvPr/>
              </p:nvSpPr>
              <p:spPr bwMode="hidden">
                <a:xfrm>
                  <a:off x="5431" y="3109"/>
                  <a:ext cx="125" cy="82"/>
                </a:xfrm>
                <a:prstGeom prst="ellipse">
                  <a:avLst/>
                </a:pr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Oval 65"/>
                <p:cNvSpPr>
                  <a:spLocks noChangeArrowheads="1"/>
                </p:cNvSpPr>
                <p:nvPr/>
              </p:nvSpPr>
              <p:spPr bwMode="hidden">
                <a:xfrm>
                  <a:off x="5458" y="3125"/>
                  <a:ext cx="73" cy="47"/>
                </a:xfrm>
                <a:prstGeom prst="ellipse">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4162"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en-US"/>
              <a:t>Click to edit Master title style</a:t>
            </a:r>
          </a:p>
        </p:txBody>
      </p:sp>
      <p:sp>
        <p:nvSpPr>
          <p:cNvPr id="4163" name="Rectangle 67"/>
          <p:cNvSpPr>
            <a:spLocks noGrp="1" noChangeArrowheads="1"/>
          </p:cNvSpPr>
          <p:nvPr>
            <p:ph type="subTitle" sz="quarter" idx="1"/>
          </p:nvPr>
        </p:nvSpPr>
        <p:spPr>
          <a:xfrm>
            <a:off x="1371600" y="3886200"/>
            <a:ext cx="6400800" cy="1752600"/>
          </a:xfrm>
        </p:spPr>
        <p:txBody>
          <a:bodyPr/>
          <a:lstStyle>
            <a:lvl1pPr marL="0" indent="0" algn="ctr">
              <a:buFont typeface="Wingdings" charset="2"/>
              <a:buNone/>
              <a:defRPr/>
            </a:lvl1pPr>
          </a:lstStyle>
          <a:p>
            <a:r>
              <a:rPr lang="en-US"/>
              <a:t>Click to edit Master subtitle style</a:t>
            </a:r>
          </a:p>
        </p:txBody>
      </p:sp>
      <p:sp>
        <p:nvSpPr>
          <p:cNvPr id="68" name="Rectangle 68"/>
          <p:cNvSpPr>
            <a:spLocks noGrp="1" noChangeArrowheads="1"/>
          </p:cNvSpPr>
          <p:nvPr>
            <p:ph type="dt" sz="quarter" idx="10"/>
          </p:nvPr>
        </p:nvSpPr>
        <p:spPr/>
        <p:txBody>
          <a:bodyPr/>
          <a:lstStyle>
            <a:lvl1pPr>
              <a:defRPr/>
            </a:lvl1pPr>
          </a:lstStyle>
          <a:p>
            <a:pPr>
              <a:defRPr/>
            </a:pPr>
            <a:endParaRPr lang="en-US"/>
          </a:p>
        </p:txBody>
      </p:sp>
      <p:sp>
        <p:nvSpPr>
          <p:cNvPr id="69" name="Rectangle 69"/>
          <p:cNvSpPr>
            <a:spLocks noGrp="1" noChangeArrowheads="1"/>
          </p:cNvSpPr>
          <p:nvPr>
            <p:ph type="ftr" sz="quarter" idx="11"/>
          </p:nvPr>
        </p:nvSpPr>
        <p:spPr/>
        <p:txBody>
          <a:bodyPr/>
          <a:lstStyle>
            <a:lvl1pPr>
              <a:defRPr/>
            </a:lvl1pPr>
          </a:lstStyle>
          <a:p>
            <a:pPr>
              <a:defRPr/>
            </a:pPr>
            <a:endParaRPr lang="en-US"/>
          </a:p>
        </p:txBody>
      </p:sp>
      <p:sp>
        <p:nvSpPr>
          <p:cNvPr id="70" name="Rectangle 70"/>
          <p:cNvSpPr>
            <a:spLocks noGrp="1" noChangeArrowheads="1"/>
          </p:cNvSpPr>
          <p:nvPr>
            <p:ph type="sldNum" sz="quarter" idx="12"/>
          </p:nvPr>
        </p:nvSpPr>
        <p:spPr/>
        <p:txBody>
          <a:bodyPr/>
          <a:lstStyle>
            <a:lvl1pPr>
              <a:defRPr smtClean="0"/>
            </a:lvl1pPr>
          </a:lstStyle>
          <a:p>
            <a:pPr>
              <a:defRPr/>
            </a:pPr>
            <a:fld id="{E8BAFD21-0A06-3049-BF6C-57316AB65A78}" type="slidenum">
              <a:rPr lang="en-US"/>
              <a:pPr>
                <a:defRPr/>
              </a:pPr>
              <a:t>‹#›</a:t>
            </a:fld>
            <a:endParaRPr lang="en-US"/>
          </a:p>
        </p:txBody>
      </p:sp>
    </p:spTree>
    <p:extLst>
      <p:ext uri="{BB962C8B-B14F-4D97-AF65-F5344CB8AC3E}">
        <p14:creationId xmlns:p14="http://schemas.microsoft.com/office/powerpoint/2010/main" val="2927798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dt" sz="half" idx="10"/>
          </p:nvPr>
        </p:nvSpPr>
        <p:spPr>
          <a:ln/>
        </p:spPr>
        <p:txBody>
          <a:bodyPr/>
          <a:lstStyle>
            <a:lvl1pPr>
              <a:defRPr/>
            </a:lvl1pPr>
          </a:lstStyle>
          <a:p>
            <a:pPr>
              <a:defRPr/>
            </a:pPr>
            <a:endParaRPr lang="en-US"/>
          </a:p>
        </p:txBody>
      </p:sp>
      <p:sp>
        <p:nvSpPr>
          <p:cNvPr id="5" name="Rectangle 68"/>
          <p:cNvSpPr>
            <a:spLocks noGrp="1" noChangeArrowheads="1"/>
          </p:cNvSpPr>
          <p:nvPr>
            <p:ph type="ftr" sz="quarter" idx="11"/>
          </p:nvPr>
        </p:nvSpPr>
        <p:spPr>
          <a:ln/>
        </p:spPr>
        <p:txBody>
          <a:bodyPr/>
          <a:lstStyle>
            <a:lvl1pPr>
              <a:defRPr/>
            </a:lvl1pPr>
          </a:lstStyle>
          <a:p>
            <a:pPr>
              <a:defRPr/>
            </a:pPr>
            <a:endParaRPr lang="en-US"/>
          </a:p>
        </p:txBody>
      </p:sp>
      <p:sp>
        <p:nvSpPr>
          <p:cNvPr id="6" name="Rectangle 69"/>
          <p:cNvSpPr>
            <a:spLocks noGrp="1" noChangeArrowheads="1"/>
          </p:cNvSpPr>
          <p:nvPr>
            <p:ph type="sldNum" sz="quarter" idx="12"/>
          </p:nvPr>
        </p:nvSpPr>
        <p:spPr>
          <a:ln/>
        </p:spPr>
        <p:txBody>
          <a:bodyPr/>
          <a:lstStyle>
            <a:lvl1pPr>
              <a:defRPr/>
            </a:lvl1pPr>
          </a:lstStyle>
          <a:p>
            <a:pPr>
              <a:defRPr/>
            </a:pPr>
            <a:fld id="{D9321B23-7DEF-CC40-A59E-5A4B0726441D}" type="slidenum">
              <a:rPr lang="en-US"/>
              <a:pPr>
                <a:defRPr/>
              </a:pPr>
              <a:t>‹#›</a:t>
            </a:fld>
            <a:endParaRPr lang="en-US"/>
          </a:p>
        </p:txBody>
      </p:sp>
    </p:spTree>
    <p:extLst>
      <p:ext uri="{BB962C8B-B14F-4D97-AF65-F5344CB8AC3E}">
        <p14:creationId xmlns:p14="http://schemas.microsoft.com/office/powerpoint/2010/main" val="3959537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dt" sz="half" idx="10"/>
          </p:nvPr>
        </p:nvSpPr>
        <p:spPr>
          <a:ln/>
        </p:spPr>
        <p:txBody>
          <a:bodyPr/>
          <a:lstStyle>
            <a:lvl1pPr>
              <a:defRPr/>
            </a:lvl1pPr>
          </a:lstStyle>
          <a:p>
            <a:pPr>
              <a:defRPr/>
            </a:pPr>
            <a:endParaRPr lang="en-US"/>
          </a:p>
        </p:txBody>
      </p:sp>
      <p:sp>
        <p:nvSpPr>
          <p:cNvPr id="5" name="Rectangle 68"/>
          <p:cNvSpPr>
            <a:spLocks noGrp="1" noChangeArrowheads="1"/>
          </p:cNvSpPr>
          <p:nvPr>
            <p:ph type="ftr" sz="quarter" idx="11"/>
          </p:nvPr>
        </p:nvSpPr>
        <p:spPr>
          <a:ln/>
        </p:spPr>
        <p:txBody>
          <a:bodyPr/>
          <a:lstStyle>
            <a:lvl1pPr>
              <a:defRPr/>
            </a:lvl1pPr>
          </a:lstStyle>
          <a:p>
            <a:pPr>
              <a:defRPr/>
            </a:pPr>
            <a:endParaRPr lang="en-US"/>
          </a:p>
        </p:txBody>
      </p:sp>
      <p:sp>
        <p:nvSpPr>
          <p:cNvPr id="6" name="Rectangle 69"/>
          <p:cNvSpPr>
            <a:spLocks noGrp="1" noChangeArrowheads="1"/>
          </p:cNvSpPr>
          <p:nvPr>
            <p:ph type="sldNum" sz="quarter" idx="12"/>
          </p:nvPr>
        </p:nvSpPr>
        <p:spPr>
          <a:ln/>
        </p:spPr>
        <p:txBody>
          <a:bodyPr/>
          <a:lstStyle>
            <a:lvl1pPr>
              <a:defRPr/>
            </a:lvl1pPr>
          </a:lstStyle>
          <a:p>
            <a:pPr>
              <a:defRPr/>
            </a:pPr>
            <a:fld id="{B8929C06-C0ED-6642-BD81-AE0EE60733A4}" type="slidenum">
              <a:rPr lang="en-US"/>
              <a:pPr>
                <a:defRPr/>
              </a:pPr>
              <a:t>‹#›</a:t>
            </a:fld>
            <a:endParaRPr lang="en-US"/>
          </a:p>
        </p:txBody>
      </p:sp>
    </p:spTree>
    <p:extLst>
      <p:ext uri="{BB962C8B-B14F-4D97-AF65-F5344CB8AC3E}">
        <p14:creationId xmlns:p14="http://schemas.microsoft.com/office/powerpoint/2010/main" val="222391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dt" sz="half" idx="10"/>
          </p:nvPr>
        </p:nvSpPr>
        <p:spPr>
          <a:ln/>
        </p:spPr>
        <p:txBody>
          <a:bodyPr/>
          <a:lstStyle>
            <a:lvl1pPr>
              <a:defRPr/>
            </a:lvl1pPr>
          </a:lstStyle>
          <a:p>
            <a:pPr>
              <a:defRPr/>
            </a:pPr>
            <a:endParaRPr lang="en-US"/>
          </a:p>
        </p:txBody>
      </p:sp>
      <p:sp>
        <p:nvSpPr>
          <p:cNvPr id="5" name="Rectangle 68"/>
          <p:cNvSpPr>
            <a:spLocks noGrp="1" noChangeArrowheads="1"/>
          </p:cNvSpPr>
          <p:nvPr>
            <p:ph type="ftr" sz="quarter" idx="11"/>
          </p:nvPr>
        </p:nvSpPr>
        <p:spPr>
          <a:ln/>
        </p:spPr>
        <p:txBody>
          <a:bodyPr/>
          <a:lstStyle>
            <a:lvl1pPr>
              <a:defRPr/>
            </a:lvl1pPr>
          </a:lstStyle>
          <a:p>
            <a:pPr>
              <a:defRPr/>
            </a:pPr>
            <a:endParaRPr lang="en-US"/>
          </a:p>
        </p:txBody>
      </p:sp>
      <p:sp>
        <p:nvSpPr>
          <p:cNvPr id="6" name="Rectangle 69"/>
          <p:cNvSpPr>
            <a:spLocks noGrp="1" noChangeArrowheads="1"/>
          </p:cNvSpPr>
          <p:nvPr>
            <p:ph type="sldNum" sz="quarter" idx="12"/>
          </p:nvPr>
        </p:nvSpPr>
        <p:spPr>
          <a:ln/>
        </p:spPr>
        <p:txBody>
          <a:bodyPr/>
          <a:lstStyle>
            <a:lvl1pPr>
              <a:defRPr/>
            </a:lvl1pPr>
          </a:lstStyle>
          <a:p>
            <a:pPr>
              <a:defRPr/>
            </a:pPr>
            <a:fld id="{1B4DD658-4509-C541-8A2E-1C96A5448775}" type="slidenum">
              <a:rPr lang="en-US"/>
              <a:pPr>
                <a:defRPr/>
              </a:pPr>
              <a:t>‹#›</a:t>
            </a:fld>
            <a:endParaRPr lang="en-US"/>
          </a:p>
        </p:txBody>
      </p:sp>
    </p:spTree>
    <p:extLst>
      <p:ext uri="{BB962C8B-B14F-4D97-AF65-F5344CB8AC3E}">
        <p14:creationId xmlns:p14="http://schemas.microsoft.com/office/powerpoint/2010/main" val="3379848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7"/>
          <p:cNvSpPr>
            <a:spLocks noGrp="1" noChangeArrowheads="1"/>
          </p:cNvSpPr>
          <p:nvPr>
            <p:ph type="dt" sz="half" idx="10"/>
          </p:nvPr>
        </p:nvSpPr>
        <p:spPr>
          <a:ln/>
        </p:spPr>
        <p:txBody>
          <a:bodyPr/>
          <a:lstStyle>
            <a:lvl1pPr>
              <a:defRPr/>
            </a:lvl1pPr>
          </a:lstStyle>
          <a:p>
            <a:pPr>
              <a:defRPr/>
            </a:pPr>
            <a:endParaRPr lang="en-US"/>
          </a:p>
        </p:txBody>
      </p:sp>
      <p:sp>
        <p:nvSpPr>
          <p:cNvPr id="5" name="Rectangle 68"/>
          <p:cNvSpPr>
            <a:spLocks noGrp="1" noChangeArrowheads="1"/>
          </p:cNvSpPr>
          <p:nvPr>
            <p:ph type="ftr" sz="quarter" idx="11"/>
          </p:nvPr>
        </p:nvSpPr>
        <p:spPr>
          <a:ln/>
        </p:spPr>
        <p:txBody>
          <a:bodyPr/>
          <a:lstStyle>
            <a:lvl1pPr>
              <a:defRPr/>
            </a:lvl1pPr>
          </a:lstStyle>
          <a:p>
            <a:pPr>
              <a:defRPr/>
            </a:pPr>
            <a:endParaRPr lang="en-US"/>
          </a:p>
        </p:txBody>
      </p:sp>
      <p:sp>
        <p:nvSpPr>
          <p:cNvPr id="6" name="Rectangle 69"/>
          <p:cNvSpPr>
            <a:spLocks noGrp="1" noChangeArrowheads="1"/>
          </p:cNvSpPr>
          <p:nvPr>
            <p:ph type="sldNum" sz="quarter" idx="12"/>
          </p:nvPr>
        </p:nvSpPr>
        <p:spPr>
          <a:ln/>
        </p:spPr>
        <p:txBody>
          <a:bodyPr/>
          <a:lstStyle>
            <a:lvl1pPr>
              <a:defRPr/>
            </a:lvl1pPr>
          </a:lstStyle>
          <a:p>
            <a:pPr>
              <a:defRPr/>
            </a:pPr>
            <a:fld id="{7B9B87B1-7B68-EB4F-843A-86B3ED14DC24}" type="slidenum">
              <a:rPr lang="en-US"/>
              <a:pPr>
                <a:defRPr/>
              </a:pPr>
              <a:t>‹#›</a:t>
            </a:fld>
            <a:endParaRPr lang="en-US"/>
          </a:p>
        </p:txBody>
      </p:sp>
    </p:spTree>
    <p:extLst>
      <p:ext uri="{BB962C8B-B14F-4D97-AF65-F5344CB8AC3E}">
        <p14:creationId xmlns:p14="http://schemas.microsoft.com/office/powerpoint/2010/main" val="2233115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7"/>
          <p:cNvSpPr>
            <a:spLocks noGrp="1" noChangeArrowheads="1"/>
          </p:cNvSpPr>
          <p:nvPr>
            <p:ph type="dt" sz="half" idx="10"/>
          </p:nvPr>
        </p:nvSpPr>
        <p:spPr>
          <a:ln/>
        </p:spPr>
        <p:txBody>
          <a:bodyPr/>
          <a:lstStyle>
            <a:lvl1pPr>
              <a:defRPr/>
            </a:lvl1pPr>
          </a:lstStyle>
          <a:p>
            <a:pPr>
              <a:defRPr/>
            </a:pPr>
            <a:endParaRPr lang="en-US"/>
          </a:p>
        </p:txBody>
      </p:sp>
      <p:sp>
        <p:nvSpPr>
          <p:cNvPr id="6" name="Rectangle 68"/>
          <p:cNvSpPr>
            <a:spLocks noGrp="1" noChangeArrowheads="1"/>
          </p:cNvSpPr>
          <p:nvPr>
            <p:ph type="ftr" sz="quarter" idx="11"/>
          </p:nvPr>
        </p:nvSpPr>
        <p:spPr>
          <a:ln/>
        </p:spPr>
        <p:txBody>
          <a:bodyPr/>
          <a:lstStyle>
            <a:lvl1pPr>
              <a:defRPr/>
            </a:lvl1pPr>
          </a:lstStyle>
          <a:p>
            <a:pPr>
              <a:defRPr/>
            </a:pPr>
            <a:endParaRPr lang="en-US"/>
          </a:p>
        </p:txBody>
      </p:sp>
      <p:sp>
        <p:nvSpPr>
          <p:cNvPr id="7" name="Rectangle 69"/>
          <p:cNvSpPr>
            <a:spLocks noGrp="1" noChangeArrowheads="1"/>
          </p:cNvSpPr>
          <p:nvPr>
            <p:ph type="sldNum" sz="quarter" idx="12"/>
          </p:nvPr>
        </p:nvSpPr>
        <p:spPr>
          <a:ln/>
        </p:spPr>
        <p:txBody>
          <a:bodyPr/>
          <a:lstStyle>
            <a:lvl1pPr>
              <a:defRPr/>
            </a:lvl1pPr>
          </a:lstStyle>
          <a:p>
            <a:pPr>
              <a:defRPr/>
            </a:pPr>
            <a:fld id="{7CA4A84B-750E-0149-8428-B3FFCCD7B3AE}" type="slidenum">
              <a:rPr lang="en-US"/>
              <a:pPr>
                <a:defRPr/>
              </a:pPr>
              <a:t>‹#›</a:t>
            </a:fld>
            <a:endParaRPr lang="en-US"/>
          </a:p>
        </p:txBody>
      </p:sp>
    </p:spTree>
    <p:extLst>
      <p:ext uri="{BB962C8B-B14F-4D97-AF65-F5344CB8AC3E}">
        <p14:creationId xmlns:p14="http://schemas.microsoft.com/office/powerpoint/2010/main" val="2252778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7"/>
          <p:cNvSpPr>
            <a:spLocks noGrp="1" noChangeArrowheads="1"/>
          </p:cNvSpPr>
          <p:nvPr>
            <p:ph type="dt" sz="half" idx="10"/>
          </p:nvPr>
        </p:nvSpPr>
        <p:spPr>
          <a:ln/>
        </p:spPr>
        <p:txBody>
          <a:bodyPr/>
          <a:lstStyle>
            <a:lvl1pPr>
              <a:defRPr/>
            </a:lvl1pPr>
          </a:lstStyle>
          <a:p>
            <a:pPr>
              <a:defRPr/>
            </a:pPr>
            <a:endParaRPr lang="en-US"/>
          </a:p>
        </p:txBody>
      </p:sp>
      <p:sp>
        <p:nvSpPr>
          <p:cNvPr id="8" name="Rectangle 68"/>
          <p:cNvSpPr>
            <a:spLocks noGrp="1" noChangeArrowheads="1"/>
          </p:cNvSpPr>
          <p:nvPr>
            <p:ph type="ftr" sz="quarter" idx="11"/>
          </p:nvPr>
        </p:nvSpPr>
        <p:spPr>
          <a:ln/>
        </p:spPr>
        <p:txBody>
          <a:bodyPr/>
          <a:lstStyle>
            <a:lvl1pPr>
              <a:defRPr/>
            </a:lvl1pPr>
          </a:lstStyle>
          <a:p>
            <a:pPr>
              <a:defRPr/>
            </a:pPr>
            <a:endParaRPr lang="en-US"/>
          </a:p>
        </p:txBody>
      </p:sp>
      <p:sp>
        <p:nvSpPr>
          <p:cNvPr id="9" name="Rectangle 69"/>
          <p:cNvSpPr>
            <a:spLocks noGrp="1" noChangeArrowheads="1"/>
          </p:cNvSpPr>
          <p:nvPr>
            <p:ph type="sldNum" sz="quarter" idx="12"/>
          </p:nvPr>
        </p:nvSpPr>
        <p:spPr>
          <a:ln/>
        </p:spPr>
        <p:txBody>
          <a:bodyPr/>
          <a:lstStyle>
            <a:lvl1pPr>
              <a:defRPr/>
            </a:lvl1pPr>
          </a:lstStyle>
          <a:p>
            <a:pPr>
              <a:defRPr/>
            </a:pPr>
            <a:fld id="{F99659D0-20F8-6541-B467-4B68521664E8}" type="slidenum">
              <a:rPr lang="en-US"/>
              <a:pPr>
                <a:defRPr/>
              </a:pPr>
              <a:t>‹#›</a:t>
            </a:fld>
            <a:endParaRPr lang="en-US"/>
          </a:p>
        </p:txBody>
      </p:sp>
    </p:spTree>
    <p:extLst>
      <p:ext uri="{BB962C8B-B14F-4D97-AF65-F5344CB8AC3E}">
        <p14:creationId xmlns:p14="http://schemas.microsoft.com/office/powerpoint/2010/main" val="1473362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7"/>
          <p:cNvSpPr>
            <a:spLocks noGrp="1" noChangeArrowheads="1"/>
          </p:cNvSpPr>
          <p:nvPr>
            <p:ph type="dt" sz="half" idx="10"/>
          </p:nvPr>
        </p:nvSpPr>
        <p:spPr>
          <a:ln/>
        </p:spPr>
        <p:txBody>
          <a:bodyPr/>
          <a:lstStyle>
            <a:lvl1pPr>
              <a:defRPr/>
            </a:lvl1pPr>
          </a:lstStyle>
          <a:p>
            <a:pPr>
              <a:defRPr/>
            </a:pPr>
            <a:endParaRPr lang="en-US"/>
          </a:p>
        </p:txBody>
      </p:sp>
      <p:sp>
        <p:nvSpPr>
          <p:cNvPr id="4" name="Rectangle 68"/>
          <p:cNvSpPr>
            <a:spLocks noGrp="1" noChangeArrowheads="1"/>
          </p:cNvSpPr>
          <p:nvPr>
            <p:ph type="ftr" sz="quarter" idx="11"/>
          </p:nvPr>
        </p:nvSpPr>
        <p:spPr>
          <a:ln/>
        </p:spPr>
        <p:txBody>
          <a:bodyPr/>
          <a:lstStyle>
            <a:lvl1pPr>
              <a:defRPr/>
            </a:lvl1pPr>
          </a:lstStyle>
          <a:p>
            <a:pPr>
              <a:defRPr/>
            </a:pPr>
            <a:endParaRPr lang="en-US"/>
          </a:p>
        </p:txBody>
      </p:sp>
      <p:sp>
        <p:nvSpPr>
          <p:cNvPr id="5" name="Rectangle 69"/>
          <p:cNvSpPr>
            <a:spLocks noGrp="1" noChangeArrowheads="1"/>
          </p:cNvSpPr>
          <p:nvPr>
            <p:ph type="sldNum" sz="quarter" idx="12"/>
          </p:nvPr>
        </p:nvSpPr>
        <p:spPr>
          <a:ln/>
        </p:spPr>
        <p:txBody>
          <a:bodyPr/>
          <a:lstStyle>
            <a:lvl1pPr>
              <a:defRPr/>
            </a:lvl1pPr>
          </a:lstStyle>
          <a:p>
            <a:pPr>
              <a:defRPr/>
            </a:pPr>
            <a:fld id="{D8F7F090-CC72-0C47-AAA0-172911D41D0C}" type="slidenum">
              <a:rPr lang="en-US"/>
              <a:pPr>
                <a:defRPr/>
              </a:pPr>
              <a:t>‹#›</a:t>
            </a:fld>
            <a:endParaRPr lang="en-US"/>
          </a:p>
        </p:txBody>
      </p:sp>
    </p:spTree>
    <p:extLst>
      <p:ext uri="{BB962C8B-B14F-4D97-AF65-F5344CB8AC3E}">
        <p14:creationId xmlns:p14="http://schemas.microsoft.com/office/powerpoint/2010/main" val="310235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7"/>
          <p:cNvSpPr>
            <a:spLocks noGrp="1" noChangeArrowheads="1"/>
          </p:cNvSpPr>
          <p:nvPr>
            <p:ph type="dt" sz="half" idx="10"/>
          </p:nvPr>
        </p:nvSpPr>
        <p:spPr>
          <a:ln/>
        </p:spPr>
        <p:txBody>
          <a:bodyPr/>
          <a:lstStyle>
            <a:lvl1pPr>
              <a:defRPr/>
            </a:lvl1pPr>
          </a:lstStyle>
          <a:p>
            <a:pPr>
              <a:defRPr/>
            </a:pPr>
            <a:endParaRPr lang="en-US"/>
          </a:p>
        </p:txBody>
      </p:sp>
      <p:sp>
        <p:nvSpPr>
          <p:cNvPr id="3" name="Rectangle 68"/>
          <p:cNvSpPr>
            <a:spLocks noGrp="1" noChangeArrowheads="1"/>
          </p:cNvSpPr>
          <p:nvPr>
            <p:ph type="ftr" sz="quarter" idx="11"/>
          </p:nvPr>
        </p:nvSpPr>
        <p:spPr>
          <a:ln/>
        </p:spPr>
        <p:txBody>
          <a:bodyPr/>
          <a:lstStyle>
            <a:lvl1pPr>
              <a:defRPr/>
            </a:lvl1pPr>
          </a:lstStyle>
          <a:p>
            <a:pPr>
              <a:defRPr/>
            </a:pPr>
            <a:endParaRPr lang="en-US"/>
          </a:p>
        </p:txBody>
      </p:sp>
      <p:sp>
        <p:nvSpPr>
          <p:cNvPr id="4" name="Rectangle 69"/>
          <p:cNvSpPr>
            <a:spLocks noGrp="1" noChangeArrowheads="1"/>
          </p:cNvSpPr>
          <p:nvPr>
            <p:ph type="sldNum" sz="quarter" idx="12"/>
          </p:nvPr>
        </p:nvSpPr>
        <p:spPr>
          <a:ln/>
        </p:spPr>
        <p:txBody>
          <a:bodyPr/>
          <a:lstStyle>
            <a:lvl1pPr>
              <a:defRPr/>
            </a:lvl1pPr>
          </a:lstStyle>
          <a:p>
            <a:pPr>
              <a:defRPr/>
            </a:pPr>
            <a:fld id="{3CC07D45-0EDE-7D48-94BD-E7E3C3358810}" type="slidenum">
              <a:rPr lang="en-US"/>
              <a:pPr>
                <a:defRPr/>
              </a:pPr>
              <a:t>‹#›</a:t>
            </a:fld>
            <a:endParaRPr lang="en-US"/>
          </a:p>
        </p:txBody>
      </p:sp>
    </p:spTree>
    <p:extLst>
      <p:ext uri="{BB962C8B-B14F-4D97-AF65-F5344CB8AC3E}">
        <p14:creationId xmlns:p14="http://schemas.microsoft.com/office/powerpoint/2010/main" val="1702530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7"/>
          <p:cNvSpPr>
            <a:spLocks noGrp="1" noChangeArrowheads="1"/>
          </p:cNvSpPr>
          <p:nvPr>
            <p:ph type="dt" sz="half" idx="10"/>
          </p:nvPr>
        </p:nvSpPr>
        <p:spPr>
          <a:ln/>
        </p:spPr>
        <p:txBody>
          <a:bodyPr/>
          <a:lstStyle>
            <a:lvl1pPr>
              <a:defRPr/>
            </a:lvl1pPr>
          </a:lstStyle>
          <a:p>
            <a:pPr>
              <a:defRPr/>
            </a:pPr>
            <a:endParaRPr lang="en-US"/>
          </a:p>
        </p:txBody>
      </p:sp>
      <p:sp>
        <p:nvSpPr>
          <p:cNvPr id="6" name="Rectangle 68"/>
          <p:cNvSpPr>
            <a:spLocks noGrp="1" noChangeArrowheads="1"/>
          </p:cNvSpPr>
          <p:nvPr>
            <p:ph type="ftr" sz="quarter" idx="11"/>
          </p:nvPr>
        </p:nvSpPr>
        <p:spPr>
          <a:ln/>
        </p:spPr>
        <p:txBody>
          <a:bodyPr/>
          <a:lstStyle>
            <a:lvl1pPr>
              <a:defRPr/>
            </a:lvl1pPr>
          </a:lstStyle>
          <a:p>
            <a:pPr>
              <a:defRPr/>
            </a:pPr>
            <a:endParaRPr lang="en-US"/>
          </a:p>
        </p:txBody>
      </p:sp>
      <p:sp>
        <p:nvSpPr>
          <p:cNvPr id="7" name="Rectangle 69"/>
          <p:cNvSpPr>
            <a:spLocks noGrp="1" noChangeArrowheads="1"/>
          </p:cNvSpPr>
          <p:nvPr>
            <p:ph type="sldNum" sz="quarter" idx="12"/>
          </p:nvPr>
        </p:nvSpPr>
        <p:spPr>
          <a:ln/>
        </p:spPr>
        <p:txBody>
          <a:bodyPr/>
          <a:lstStyle>
            <a:lvl1pPr>
              <a:defRPr/>
            </a:lvl1pPr>
          </a:lstStyle>
          <a:p>
            <a:pPr>
              <a:defRPr/>
            </a:pPr>
            <a:fld id="{DF61021A-7C4B-004B-8196-4D4CB485DDAD}" type="slidenum">
              <a:rPr lang="en-US"/>
              <a:pPr>
                <a:defRPr/>
              </a:pPr>
              <a:t>‹#›</a:t>
            </a:fld>
            <a:endParaRPr lang="en-US"/>
          </a:p>
        </p:txBody>
      </p:sp>
    </p:spTree>
    <p:extLst>
      <p:ext uri="{BB962C8B-B14F-4D97-AF65-F5344CB8AC3E}">
        <p14:creationId xmlns:p14="http://schemas.microsoft.com/office/powerpoint/2010/main" val="1779543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7"/>
          <p:cNvSpPr>
            <a:spLocks noGrp="1" noChangeArrowheads="1"/>
          </p:cNvSpPr>
          <p:nvPr>
            <p:ph type="dt" sz="half" idx="10"/>
          </p:nvPr>
        </p:nvSpPr>
        <p:spPr>
          <a:ln/>
        </p:spPr>
        <p:txBody>
          <a:bodyPr/>
          <a:lstStyle>
            <a:lvl1pPr>
              <a:defRPr/>
            </a:lvl1pPr>
          </a:lstStyle>
          <a:p>
            <a:pPr>
              <a:defRPr/>
            </a:pPr>
            <a:endParaRPr lang="en-US"/>
          </a:p>
        </p:txBody>
      </p:sp>
      <p:sp>
        <p:nvSpPr>
          <p:cNvPr id="6" name="Rectangle 68"/>
          <p:cNvSpPr>
            <a:spLocks noGrp="1" noChangeArrowheads="1"/>
          </p:cNvSpPr>
          <p:nvPr>
            <p:ph type="ftr" sz="quarter" idx="11"/>
          </p:nvPr>
        </p:nvSpPr>
        <p:spPr>
          <a:ln/>
        </p:spPr>
        <p:txBody>
          <a:bodyPr/>
          <a:lstStyle>
            <a:lvl1pPr>
              <a:defRPr/>
            </a:lvl1pPr>
          </a:lstStyle>
          <a:p>
            <a:pPr>
              <a:defRPr/>
            </a:pPr>
            <a:endParaRPr lang="en-US"/>
          </a:p>
        </p:txBody>
      </p:sp>
      <p:sp>
        <p:nvSpPr>
          <p:cNvPr id="7" name="Rectangle 69"/>
          <p:cNvSpPr>
            <a:spLocks noGrp="1" noChangeArrowheads="1"/>
          </p:cNvSpPr>
          <p:nvPr>
            <p:ph type="sldNum" sz="quarter" idx="12"/>
          </p:nvPr>
        </p:nvSpPr>
        <p:spPr>
          <a:ln/>
        </p:spPr>
        <p:txBody>
          <a:bodyPr/>
          <a:lstStyle>
            <a:lvl1pPr>
              <a:defRPr/>
            </a:lvl1pPr>
          </a:lstStyle>
          <a:p>
            <a:pPr>
              <a:defRPr/>
            </a:pPr>
            <a:fld id="{7DAC7FEA-5043-1E44-9D8F-448316658044}" type="slidenum">
              <a:rPr lang="en-US"/>
              <a:pPr>
                <a:defRPr/>
              </a:pPr>
              <a:t>‹#›</a:t>
            </a:fld>
            <a:endParaRPr lang="en-US"/>
          </a:p>
        </p:txBody>
      </p:sp>
    </p:spTree>
    <p:extLst>
      <p:ext uri="{BB962C8B-B14F-4D97-AF65-F5344CB8AC3E}">
        <p14:creationId xmlns:p14="http://schemas.microsoft.com/office/powerpoint/2010/main" val="329847750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3175" y="4267200"/>
            <a:ext cx="9140825" cy="2590800"/>
            <a:chOff x="2" y="2688"/>
            <a:chExt cx="5758" cy="1632"/>
          </a:xfrm>
        </p:grpSpPr>
        <p:sp>
          <p:nvSpPr>
            <p:cNvPr id="1032" name="Freeform 3"/>
            <p:cNvSpPr>
              <a:spLocks/>
            </p:cNvSpPr>
            <p:nvPr/>
          </p:nvSpPr>
          <p:spPr bwMode="hidden">
            <a:xfrm>
              <a:off x="2" y="2688"/>
              <a:ext cx="5758" cy="1632"/>
            </a:xfrm>
            <a:custGeom>
              <a:avLst/>
              <a:gdLst>
                <a:gd name="T0" fmla="*/ 5740 w 5740"/>
                <a:gd name="T1" fmla="*/ 4316 h 4316"/>
                <a:gd name="T2" fmla="*/ 0 w 5740"/>
                <a:gd name="T3" fmla="*/ 4316 h 4316"/>
                <a:gd name="T4" fmla="*/ 0 w 5740"/>
                <a:gd name="T5" fmla="*/ 0 h 4316"/>
                <a:gd name="T6" fmla="*/ 5740 w 5740"/>
                <a:gd name="T7" fmla="*/ 0 h 4316"/>
                <a:gd name="T8" fmla="*/ 5740 w 5740"/>
                <a:gd name="T9" fmla="*/ 4316 h 4316"/>
                <a:gd name="T10" fmla="*/ 5740 w 5740"/>
                <a:gd name="T11" fmla="*/ 4316 h 43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4316">
                  <a:moveTo>
                    <a:pt x="5740" y="4316"/>
                  </a:moveTo>
                  <a:lnTo>
                    <a:pt x="0" y="4316"/>
                  </a:lnTo>
                  <a:lnTo>
                    <a:pt x="0" y="0"/>
                  </a:lnTo>
                  <a:lnTo>
                    <a:pt x="5740" y="0"/>
                  </a:lnTo>
                  <a:lnTo>
                    <a:pt x="5740" y="4316"/>
                  </a:lnTo>
                  <a:close/>
                </a:path>
              </a:pathLst>
            </a:cu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033" name="Group 4"/>
            <p:cNvGrpSpPr>
              <a:grpSpLocks/>
            </p:cNvGrpSpPr>
            <p:nvPr/>
          </p:nvGrpSpPr>
          <p:grpSpPr bwMode="auto">
            <a:xfrm>
              <a:off x="1776" y="3024"/>
              <a:ext cx="3929" cy="1290"/>
              <a:chOff x="1776" y="3024"/>
              <a:chExt cx="3929" cy="1290"/>
            </a:xfrm>
          </p:grpSpPr>
          <p:grpSp>
            <p:nvGrpSpPr>
              <p:cNvPr id="1034" name="Group 5"/>
              <p:cNvGrpSpPr>
                <a:grpSpLocks/>
              </p:cNvGrpSpPr>
              <p:nvPr userDrawn="1"/>
            </p:nvGrpSpPr>
            <p:grpSpPr bwMode="auto">
              <a:xfrm>
                <a:off x="2268" y="3934"/>
                <a:ext cx="638" cy="377"/>
                <a:chOff x="2268" y="3934"/>
                <a:chExt cx="638" cy="377"/>
              </a:xfrm>
            </p:grpSpPr>
            <p:sp>
              <p:nvSpPr>
                <p:cNvPr id="3078" name="Oval 6"/>
                <p:cNvSpPr>
                  <a:spLocks noChangeArrowheads="1"/>
                </p:cNvSpPr>
                <p:nvPr/>
              </p:nvSpPr>
              <p:spPr bwMode="hidden">
                <a:xfrm>
                  <a:off x="2268" y="3934"/>
                  <a:ext cx="638" cy="377"/>
                </a:xfrm>
                <a:prstGeom prst="ellipse">
                  <a:avLst/>
                </a:prstGeom>
                <a:gradFill rotWithShape="0">
                  <a:gsLst>
                    <a:gs pos="0">
                      <a:schemeClr val="accent1">
                        <a:gamma/>
                        <a:shade val="87843"/>
                        <a:invGamma/>
                      </a:schemeClr>
                    </a:gs>
                    <a:gs pos="100000">
                      <a:schemeClr val="accent1"/>
                    </a:gs>
                  </a:gsLst>
                  <a:lin ang="2700000" scaled="1"/>
                </a:gradFill>
                <a:ln w="9525">
                  <a:noFill/>
                  <a:round/>
                  <a:headEnd/>
                  <a:tailEnd/>
                </a:ln>
                <a:effectLst/>
              </p:spPr>
              <p:txBody>
                <a:bodyPr/>
                <a:lstStyle/>
                <a:p>
                  <a:pPr>
                    <a:defRPr/>
                  </a:pPr>
                  <a:endParaRPr lang="en-US">
                    <a:ea typeface="+mn-ea"/>
                    <a:cs typeface="+mn-cs"/>
                  </a:endParaRPr>
                </a:p>
              </p:txBody>
            </p:sp>
            <p:sp>
              <p:nvSpPr>
                <p:cNvPr id="3079" name="Oval 7"/>
                <p:cNvSpPr>
                  <a:spLocks noChangeArrowheads="1"/>
                </p:cNvSpPr>
                <p:nvPr/>
              </p:nvSpPr>
              <p:spPr bwMode="hidden">
                <a:xfrm>
                  <a:off x="2314" y="3958"/>
                  <a:ext cx="543" cy="332"/>
                </a:xfrm>
                <a:prstGeom prst="ellipse">
                  <a:avLst/>
                </a:prstGeom>
                <a:gradFill rotWithShape="0">
                  <a:gsLst>
                    <a:gs pos="0">
                      <a:schemeClr val="accent1"/>
                    </a:gs>
                    <a:gs pos="100000">
                      <a:schemeClr val="accent1">
                        <a:gamma/>
                        <a:shade val="87843"/>
                        <a:invGamma/>
                      </a:schemeClr>
                    </a:gs>
                  </a:gsLst>
                  <a:lin ang="2700000" scaled="1"/>
                </a:gradFill>
                <a:ln w="9525">
                  <a:noFill/>
                  <a:round/>
                  <a:headEnd/>
                  <a:tailEnd/>
                </a:ln>
                <a:effectLst/>
              </p:spPr>
              <p:txBody>
                <a:bodyPr/>
                <a:lstStyle/>
                <a:p>
                  <a:pPr>
                    <a:defRPr/>
                  </a:pPr>
                  <a:endParaRPr lang="en-US">
                    <a:ea typeface="+mn-ea"/>
                    <a:cs typeface="+mn-cs"/>
                  </a:endParaRPr>
                </a:p>
              </p:txBody>
            </p:sp>
            <p:sp>
              <p:nvSpPr>
                <p:cNvPr id="3080" name="Oval 8"/>
                <p:cNvSpPr>
                  <a:spLocks noChangeArrowheads="1"/>
                </p:cNvSpPr>
                <p:nvPr/>
              </p:nvSpPr>
              <p:spPr bwMode="hidden">
                <a:xfrm>
                  <a:off x="2341" y="3979"/>
                  <a:ext cx="501" cy="299"/>
                </a:xfrm>
                <a:prstGeom prst="ellipse">
                  <a:avLst/>
                </a:prstGeom>
                <a:gradFill rotWithShape="0">
                  <a:gsLst>
                    <a:gs pos="0">
                      <a:schemeClr val="accent1">
                        <a:gamma/>
                        <a:shade val="90980"/>
                        <a:invGamma/>
                      </a:schemeClr>
                    </a:gs>
                    <a:gs pos="100000">
                      <a:schemeClr val="accent1"/>
                    </a:gs>
                  </a:gsLst>
                  <a:lin ang="2700000" scaled="1"/>
                </a:gradFill>
                <a:ln w="9525">
                  <a:noFill/>
                  <a:round/>
                  <a:headEnd/>
                  <a:tailEnd/>
                </a:ln>
                <a:effectLst/>
              </p:spPr>
              <p:txBody>
                <a:bodyPr/>
                <a:lstStyle/>
                <a:p>
                  <a:pPr>
                    <a:defRPr/>
                  </a:pPr>
                  <a:endParaRPr lang="en-US">
                    <a:ea typeface="+mn-ea"/>
                    <a:cs typeface="+mn-cs"/>
                  </a:endParaRPr>
                </a:p>
              </p:txBody>
            </p:sp>
            <p:sp>
              <p:nvSpPr>
                <p:cNvPr id="3081" name="Oval 9"/>
                <p:cNvSpPr>
                  <a:spLocks noChangeArrowheads="1"/>
                </p:cNvSpPr>
                <p:nvPr/>
              </p:nvSpPr>
              <p:spPr bwMode="hidden">
                <a:xfrm>
                  <a:off x="2368" y="3997"/>
                  <a:ext cx="444" cy="258"/>
                </a:xfrm>
                <a:prstGeom prst="ellipse">
                  <a:avLst/>
                </a:prstGeom>
                <a:gradFill rotWithShape="0">
                  <a:gsLst>
                    <a:gs pos="0">
                      <a:schemeClr val="accent1">
                        <a:gamma/>
                        <a:shade val="87843"/>
                        <a:invGamma/>
                      </a:schemeClr>
                    </a:gs>
                    <a:gs pos="100000">
                      <a:schemeClr val="accent1"/>
                    </a:gs>
                  </a:gsLst>
                  <a:lin ang="5400000" scaled="1"/>
                </a:gradFill>
                <a:ln w="9525">
                  <a:noFill/>
                  <a:round/>
                  <a:headEnd/>
                  <a:tailEnd/>
                </a:ln>
                <a:effectLst/>
              </p:spPr>
              <p:txBody>
                <a:bodyPr/>
                <a:lstStyle/>
                <a:p>
                  <a:pPr>
                    <a:defRPr/>
                  </a:pPr>
                  <a:endParaRPr lang="en-US">
                    <a:ea typeface="+mn-ea"/>
                    <a:cs typeface="+mn-cs"/>
                  </a:endParaRPr>
                </a:p>
              </p:txBody>
            </p:sp>
            <p:sp>
              <p:nvSpPr>
                <p:cNvPr id="3082" name="Oval 10"/>
                <p:cNvSpPr>
                  <a:spLocks noChangeArrowheads="1"/>
                </p:cNvSpPr>
                <p:nvPr/>
              </p:nvSpPr>
              <p:spPr bwMode="hidden">
                <a:xfrm>
                  <a:off x="2385" y="4005"/>
                  <a:ext cx="413" cy="240"/>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ea typeface="+mn-ea"/>
                    <a:cs typeface="+mn-cs"/>
                  </a:endParaRPr>
                </a:p>
              </p:txBody>
            </p:sp>
            <p:sp>
              <p:nvSpPr>
                <p:cNvPr id="3083" name="Oval 11"/>
                <p:cNvSpPr>
                  <a:spLocks noChangeArrowheads="1"/>
                </p:cNvSpPr>
                <p:nvPr/>
              </p:nvSpPr>
              <p:spPr bwMode="hidden">
                <a:xfrm>
                  <a:off x="2437" y="4026"/>
                  <a:ext cx="306" cy="192"/>
                </a:xfrm>
                <a:prstGeom prst="ellipse">
                  <a:avLst/>
                </a:prstGeom>
                <a:gradFill rotWithShape="0">
                  <a:gsLst>
                    <a:gs pos="0">
                      <a:schemeClr val="accent1">
                        <a:gamma/>
                        <a:shade val="87843"/>
                        <a:invGamma/>
                      </a:schemeClr>
                    </a:gs>
                    <a:gs pos="100000">
                      <a:schemeClr val="accent1"/>
                    </a:gs>
                  </a:gsLst>
                  <a:lin ang="5400000" scaled="1"/>
                </a:gradFill>
                <a:ln w="9525">
                  <a:noFill/>
                  <a:round/>
                  <a:headEnd/>
                  <a:tailEnd/>
                </a:ln>
                <a:effectLst/>
              </p:spPr>
              <p:txBody>
                <a:bodyPr/>
                <a:lstStyle/>
                <a:p>
                  <a:pPr>
                    <a:defRPr/>
                  </a:pPr>
                  <a:endParaRPr lang="en-US">
                    <a:ea typeface="+mn-ea"/>
                    <a:cs typeface="+mn-cs"/>
                  </a:endParaRPr>
                </a:p>
              </p:txBody>
            </p:sp>
            <p:sp>
              <p:nvSpPr>
                <p:cNvPr id="3084" name="Oval 12"/>
                <p:cNvSpPr>
                  <a:spLocks noChangeArrowheads="1"/>
                </p:cNvSpPr>
                <p:nvPr/>
              </p:nvSpPr>
              <p:spPr bwMode="hidden">
                <a:xfrm>
                  <a:off x="2476" y="4056"/>
                  <a:ext cx="227" cy="135"/>
                </a:xfrm>
                <a:prstGeom prst="ellipse">
                  <a:avLst/>
                </a:prstGeom>
                <a:gradFill rotWithShape="0">
                  <a:gsLst>
                    <a:gs pos="0">
                      <a:schemeClr val="accent1"/>
                    </a:gs>
                    <a:gs pos="100000">
                      <a:schemeClr val="accent1">
                        <a:gamma/>
                        <a:shade val="90980"/>
                        <a:invGamma/>
                      </a:schemeClr>
                    </a:gs>
                  </a:gsLst>
                  <a:lin ang="2700000" scaled="1"/>
                </a:gradFill>
                <a:ln w="9525">
                  <a:noFill/>
                  <a:round/>
                  <a:headEnd/>
                  <a:tailEnd/>
                </a:ln>
                <a:effectLst/>
              </p:spPr>
              <p:txBody>
                <a:bodyPr/>
                <a:lstStyle/>
                <a:p>
                  <a:pPr>
                    <a:defRPr/>
                  </a:pPr>
                  <a:endParaRPr lang="en-US">
                    <a:ea typeface="+mn-ea"/>
                    <a:cs typeface="+mn-cs"/>
                  </a:endParaRPr>
                </a:p>
              </p:txBody>
            </p:sp>
            <p:sp>
              <p:nvSpPr>
                <p:cNvPr id="3085" name="Oval 13"/>
                <p:cNvSpPr>
                  <a:spLocks noChangeArrowheads="1"/>
                </p:cNvSpPr>
                <p:nvPr/>
              </p:nvSpPr>
              <p:spPr bwMode="hidden">
                <a:xfrm>
                  <a:off x="2542" y="4097"/>
                  <a:ext cx="90" cy="60"/>
                </a:xfrm>
                <a:prstGeom prst="ellipse">
                  <a:avLst/>
                </a:prstGeom>
                <a:gradFill rotWithShape="0">
                  <a:gsLst>
                    <a:gs pos="0">
                      <a:schemeClr val="accent1"/>
                    </a:gs>
                    <a:gs pos="100000">
                      <a:schemeClr val="accent1">
                        <a:gamma/>
                        <a:shade val="90980"/>
                        <a:invGamma/>
                      </a:schemeClr>
                    </a:gs>
                  </a:gsLst>
                  <a:lin ang="0" scaled="1"/>
                </a:gradFill>
                <a:ln w="9525">
                  <a:noFill/>
                  <a:round/>
                  <a:headEnd/>
                  <a:tailEnd/>
                </a:ln>
                <a:effectLst/>
              </p:spPr>
              <p:txBody>
                <a:bodyPr/>
                <a:lstStyle/>
                <a:p>
                  <a:pPr>
                    <a:defRPr/>
                  </a:pPr>
                  <a:endParaRPr lang="en-US">
                    <a:ea typeface="+mn-ea"/>
                    <a:cs typeface="+mn-cs"/>
                  </a:endParaRPr>
                </a:p>
              </p:txBody>
            </p:sp>
          </p:grpSp>
          <p:sp>
            <p:nvSpPr>
              <p:cNvPr id="3086" name="Oval 14"/>
              <p:cNvSpPr>
                <a:spLocks noChangeArrowheads="1"/>
              </p:cNvSpPr>
              <p:nvPr/>
            </p:nvSpPr>
            <p:spPr bwMode="hidden">
              <a:xfrm>
                <a:off x="3686" y="3810"/>
                <a:ext cx="532" cy="327"/>
              </a:xfrm>
              <a:prstGeom prst="ellipse">
                <a:avLst/>
              </a:prstGeom>
              <a:gradFill rotWithShape="0">
                <a:gsLst>
                  <a:gs pos="0">
                    <a:schemeClr val="accent1"/>
                  </a:gs>
                  <a:gs pos="100000">
                    <a:schemeClr val="accent1">
                      <a:gamma/>
                      <a:shade val="90980"/>
                      <a:invGamma/>
                    </a:schemeClr>
                  </a:gs>
                </a:gsLst>
                <a:path path="shape">
                  <a:fillToRect l="50000" t="50000" r="50000" b="50000"/>
                </a:path>
              </a:gradFill>
              <a:ln w="9525">
                <a:noFill/>
                <a:round/>
                <a:headEnd/>
                <a:tailEnd/>
              </a:ln>
              <a:effectLst/>
            </p:spPr>
            <p:txBody>
              <a:bodyPr/>
              <a:lstStyle/>
              <a:p>
                <a:pPr>
                  <a:defRPr/>
                </a:pPr>
                <a:endParaRPr lang="en-US">
                  <a:ea typeface="+mn-ea"/>
                  <a:cs typeface="+mn-cs"/>
                </a:endParaRPr>
              </a:p>
            </p:txBody>
          </p:sp>
          <p:sp>
            <p:nvSpPr>
              <p:cNvPr id="3087" name="Oval 15"/>
              <p:cNvSpPr>
                <a:spLocks noChangeArrowheads="1"/>
              </p:cNvSpPr>
              <p:nvPr/>
            </p:nvSpPr>
            <p:spPr bwMode="hidden">
              <a:xfrm>
                <a:off x="3726" y="3840"/>
                <a:ext cx="452" cy="275"/>
              </a:xfrm>
              <a:prstGeom prst="ellipse">
                <a:avLst/>
              </a:prstGeom>
              <a:gradFill rotWithShape="0">
                <a:gsLst>
                  <a:gs pos="0">
                    <a:schemeClr val="accent1">
                      <a:gamma/>
                      <a:shade val="90980"/>
                      <a:invGamma/>
                    </a:schemeClr>
                  </a:gs>
                  <a:gs pos="100000">
                    <a:schemeClr val="accent1"/>
                  </a:gs>
                </a:gsLst>
                <a:lin ang="5400000" scaled="1"/>
              </a:gradFill>
              <a:ln w="9525">
                <a:noFill/>
                <a:round/>
                <a:headEnd/>
                <a:tailEnd/>
              </a:ln>
              <a:effectLst/>
            </p:spPr>
            <p:txBody>
              <a:bodyPr/>
              <a:lstStyle/>
              <a:p>
                <a:pPr>
                  <a:defRPr/>
                </a:pPr>
                <a:endParaRPr lang="en-US">
                  <a:ea typeface="+mn-ea"/>
                  <a:cs typeface="+mn-cs"/>
                </a:endParaRPr>
              </a:p>
            </p:txBody>
          </p:sp>
          <p:sp>
            <p:nvSpPr>
              <p:cNvPr id="3088" name="Oval 16"/>
              <p:cNvSpPr>
                <a:spLocks noChangeArrowheads="1"/>
              </p:cNvSpPr>
              <p:nvPr/>
            </p:nvSpPr>
            <p:spPr bwMode="hidden">
              <a:xfrm>
                <a:off x="3782" y="3872"/>
                <a:ext cx="344" cy="207"/>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ea typeface="+mn-ea"/>
                  <a:cs typeface="+mn-cs"/>
                </a:endParaRPr>
              </a:p>
            </p:txBody>
          </p:sp>
          <p:sp>
            <p:nvSpPr>
              <p:cNvPr id="3089" name="Oval 17"/>
              <p:cNvSpPr>
                <a:spLocks noChangeArrowheads="1"/>
              </p:cNvSpPr>
              <p:nvPr/>
            </p:nvSpPr>
            <p:spPr bwMode="hidden">
              <a:xfrm>
                <a:off x="3822" y="3896"/>
                <a:ext cx="262" cy="159"/>
              </a:xfrm>
              <a:prstGeom prst="ellipse">
                <a:avLst/>
              </a:prstGeom>
              <a:gradFill rotWithShape="0">
                <a:gsLst>
                  <a:gs pos="0">
                    <a:schemeClr val="accent1">
                      <a:gamma/>
                      <a:shade val="96863"/>
                      <a:invGamma/>
                    </a:schemeClr>
                  </a:gs>
                  <a:gs pos="100000">
                    <a:schemeClr val="accent1"/>
                  </a:gs>
                </a:gsLst>
                <a:lin ang="5400000" scaled="1"/>
              </a:gradFill>
              <a:ln w="9525">
                <a:noFill/>
                <a:round/>
                <a:headEnd/>
                <a:tailEnd/>
              </a:ln>
              <a:effectLst/>
            </p:spPr>
            <p:txBody>
              <a:bodyPr/>
              <a:lstStyle/>
              <a:p>
                <a:pPr>
                  <a:defRPr/>
                </a:pPr>
                <a:endParaRPr lang="en-US">
                  <a:ea typeface="+mn-ea"/>
                  <a:cs typeface="+mn-cs"/>
                </a:endParaRPr>
              </a:p>
            </p:txBody>
          </p:sp>
          <p:sp>
            <p:nvSpPr>
              <p:cNvPr id="3090" name="Oval 18"/>
              <p:cNvSpPr>
                <a:spLocks noChangeArrowheads="1"/>
              </p:cNvSpPr>
              <p:nvPr/>
            </p:nvSpPr>
            <p:spPr bwMode="hidden">
              <a:xfrm>
                <a:off x="3856" y="3922"/>
                <a:ext cx="192" cy="107"/>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ea typeface="+mn-ea"/>
                  <a:cs typeface="+mn-cs"/>
                </a:endParaRPr>
              </a:p>
            </p:txBody>
          </p:sp>
          <p:sp>
            <p:nvSpPr>
              <p:cNvPr id="3091" name="Freeform 19"/>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1">
                      <a:gamma/>
                      <a:shade val="94118"/>
                      <a:invGamma/>
                    </a:schemeClr>
                  </a:gs>
                  <a:gs pos="100000">
                    <a:schemeClr val="accent1"/>
                  </a:gs>
                </a:gsLst>
                <a:lin ang="5400000" scaled="1"/>
              </a:gradFill>
              <a:ln w="9525">
                <a:noFill/>
                <a:round/>
                <a:headEnd/>
                <a:tailEnd/>
              </a:ln>
            </p:spPr>
            <p:txBody>
              <a:bodyPr/>
              <a:lstStyle/>
              <a:p>
                <a:pPr>
                  <a:defRPr/>
                </a:pPr>
                <a:endParaRPr lang="en-US">
                  <a:ea typeface="+mn-ea"/>
                  <a:cs typeface="+mn-cs"/>
                </a:endParaRPr>
              </a:p>
            </p:txBody>
          </p:sp>
          <p:sp>
            <p:nvSpPr>
              <p:cNvPr id="3092" name="Freeform 20"/>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1">
                      <a:gamma/>
                      <a:shade val="84706"/>
                      <a:invGamma/>
                    </a:schemeClr>
                  </a:gs>
                  <a:gs pos="100000">
                    <a:schemeClr val="accent1"/>
                  </a:gs>
                </a:gsLst>
                <a:lin ang="18900000" scaled="1"/>
              </a:gradFill>
              <a:ln w="9525">
                <a:noFill/>
                <a:round/>
                <a:headEnd/>
                <a:tailEnd/>
              </a:ln>
            </p:spPr>
            <p:txBody>
              <a:bodyPr/>
              <a:lstStyle/>
              <a:p>
                <a:pPr>
                  <a:defRPr/>
                </a:pPr>
                <a:endParaRPr lang="en-US">
                  <a:ea typeface="+mn-ea"/>
                  <a:cs typeface="+mn-cs"/>
                </a:endParaRPr>
              </a:p>
            </p:txBody>
          </p:sp>
          <p:sp>
            <p:nvSpPr>
              <p:cNvPr id="3093" name="Freeform 21"/>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ea typeface="+mn-ea"/>
                  <a:cs typeface="+mn-cs"/>
                </a:endParaRPr>
              </a:p>
            </p:txBody>
          </p:sp>
          <p:sp>
            <p:nvSpPr>
              <p:cNvPr id="3094" name="Freeform 22"/>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1"/>
                  </a:gs>
                  <a:gs pos="100000">
                    <a:schemeClr val="accent1">
                      <a:gamma/>
                      <a:shade val="90980"/>
                      <a:invGamma/>
                    </a:schemeClr>
                  </a:gs>
                </a:gsLst>
                <a:path path="rect">
                  <a:fillToRect l="50000" t="50000" r="50000" b="50000"/>
                </a:path>
              </a:gradFill>
              <a:ln w="9525">
                <a:noFill/>
                <a:round/>
                <a:headEnd/>
                <a:tailEnd/>
              </a:ln>
            </p:spPr>
            <p:txBody>
              <a:bodyPr/>
              <a:lstStyle/>
              <a:p>
                <a:pPr>
                  <a:defRPr/>
                </a:pPr>
                <a:endParaRPr lang="en-US">
                  <a:ea typeface="+mn-ea"/>
                  <a:cs typeface="+mn-cs"/>
                </a:endParaRPr>
              </a:p>
            </p:txBody>
          </p:sp>
          <p:sp>
            <p:nvSpPr>
              <p:cNvPr id="3095" name="Freeform 23"/>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1"/>
                  </a:gs>
                  <a:gs pos="100000">
                    <a:schemeClr val="accent1">
                      <a:gamma/>
                      <a:shade val="87843"/>
                      <a:invGamma/>
                    </a:schemeClr>
                  </a:gs>
                </a:gsLst>
                <a:lin ang="0" scaled="1"/>
              </a:gradFill>
              <a:ln w="9525">
                <a:noFill/>
                <a:round/>
                <a:headEnd/>
                <a:tailEnd/>
              </a:ln>
            </p:spPr>
            <p:txBody>
              <a:bodyPr/>
              <a:lstStyle/>
              <a:p>
                <a:pPr>
                  <a:defRPr/>
                </a:pPr>
                <a:endParaRPr lang="en-US">
                  <a:ea typeface="+mn-ea"/>
                  <a:cs typeface="+mn-cs"/>
                </a:endParaRPr>
              </a:p>
            </p:txBody>
          </p:sp>
          <p:sp>
            <p:nvSpPr>
              <p:cNvPr id="3096" name="Freeform 24"/>
              <p:cNvSpPr>
                <a:spLocks/>
              </p:cNvSpPr>
              <p:nvPr/>
            </p:nvSpPr>
            <p:spPr bwMode="hidden">
              <a:xfrm>
                <a:off x="4175" y="4050"/>
                <a:ext cx="180" cy="132"/>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1"/>
                  </a:gs>
                  <a:gs pos="100000">
                    <a:schemeClr val="accent1">
                      <a:gamma/>
                      <a:shade val="87843"/>
                      <a:invGamma/>
                    </a:schemeClr>
                  </a:gs>
                </a:gsLst>
                <a:lin ang="18900000" scaled="1"/>
              </a:gradFill>
              <a:ln w="9525">
                <a:noFill/>
                <a:round/>
                <a:headEnd/>
                <a:tailEnd/>
              </a:ln>
            </p:spPr>
            <p:txBody>
              <a:bodyPr/>
              <a:lstStyle/>
              <a:p>
                <a:pPr>
                  <a:defRPr/>
                </a:pPr>
                <a:endParaRPr lang="en-US">
                  <a:ea typeface="+mn-ea"/>
                  <a:cs typeface="+mn-cs"/>
                </a:endParaRPr>
              </a:p>
            </p:txBody>
          </p:sp>
          <p:sp>
            <p:nvSpPr>
              <p:cNvPr id="3097"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1">
                      <a:gamma/>
                      <a:shade val="90980"/>
                      <a:invGamma/>
                    </a:schemeClr>
                  </a:gs>
                  <a:gs pos="100000">
                    <a:schemeClr val="accent1"/>
                  </a:gs>
                </a:gsLst>
                <a:lin ang="5400000" scaled="1"/>
              </a:gradFill>
              <a:ln w="9525">
                <a:noFill/>
                <a:round/>
                <a:headEnd/>
                <a:tailEnd/>
              </a:ln>
            </p:spPr>
            <p:txBody>
              <a:bodyPr/>
              <a:lstStyle/>
              <a:p>
                <a:pPr>
                  <a:defRPr/>
                </a:pPr>
                <a:endParaRPr lang="en-US">
                  <a:ea typeface="+mn-ea"/>
                  <a:cs typeface="+mn-cs"/>
                </a:endParaRPr>
              </a:p>
            </p:txBody>
          </p:sp>
          <p:sp>
            <p:nvSpPr>
              <p:cNvPr id="3098"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1"/>
                  </a:gs>
                  <a:gs pos="100000">
                    <a:schemeClr val="accent1">
                      <a:gamma/>
                      <a:shade val="84706"/>
                      <a:invGamma/>
                    </a:schemeClr>
                  </a:gs>
                </a:gsLst>
                <a:lin ang="2700000" scaled="1"/>
              </a:gradFill>
              <a:ln w="9525">
                <a:noFill/>
                <a:round/>
                <a:headEnd/>
                <a:tailEnd/>
              </a:ln>
            </p:spPr>
            <p:txBody>
              <a:bodyPr/>
              <a:lstStyle/>
              <a:p>
                <a:pPr>
                  <a:defRPr/>
                </a:pPr>
                <a:endParaRPr lang="en-US">
                  <a:ea typeface="+mn-ea"/>
                  <a:cs typeface="+mn-cs"/>
                </a:endParaRPr>
              </a:p>
            </p:txBody>
          </p:sp>
          <p:sp>
            <p:nvSpPr>
              <p:cNvPr id="3099"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1"/>
                  </a:gs>
                  <a:gs pos="100000">
                    <a:schemeClr val="accent1">
                      <a:gamma/>
                      <a:shade val="90980"/>
                      <a:invGamma/>
                    </a:schemeClr>
                  </a:gs>
                </a:gsLst>
                <a:lin ang="0" scaled="1"/>
              </a:gradFill>
              <a:ln w="9525">
                <a:noFill/>
                <a:round/>
                <a:headEnd/>
                <a:tailEnd/>
              </a:ln>
            </p:spPr>
            <p:txBody>
              <a:bodyPr/>
              <a:lstStyle/>
              <a:p>
                <a:pPr>
                  <a:defRPr/>
                </a:pPr>
                <a:endParaRPr lang="en-US">
                  <a:ea typeface="+mn-ea"/>
                  <a:cs typeface="+mn-cs"/>
                </a:endParaRPr>
              </a:p>
            </p:txBody>
          </p:sp>
          <p:sp>
            <p:nvSpPr>
              <p:cNvPr id="3100"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1"/>
                  </a:gs>
                  <a:gs pos="100000">
                    <a:schemeClr val="accent1">
                      <a:gamma/>
                      <a:shade val="81961"/>
                      <a:invGamma/>
                    </a:schemeClr>
                  </a:gs>
                </a:gsLst>
                <a:lin ang="5400000" scaled="1"/>
              </a:gradFill>
              <a:ln w="9525">
                <a:noFill/>
                <a:round/>
                <a:headEnd/>
                <a:tailEnd/>
              </a:ln>
            </p:spPr>
            <p:txBody>
              <a:bodyPr/>
              <a:lstStyle/>
              <a:p>
                <a:pPr>
                  <a:defRPr/>
                </a:pPr>
                <a:endParaRPr lang="en-US">
                  <a:ea typeface="+mn-ea"/>
                  <a:cs typeface="+mn-cs"/>
                </a:endParaRPr>
              </a:p>
            </p:txBody>
          </p:sp>
          <p:sp>
            <p:nvSpPr>
              <p:cNvPr id="1050" name="Freeform 29"/>
              <p:cNvSpPr>
                <a:spLocks/>
              </p:cNvSpPr>
              <p:nvPr/>
            </p:nvSpPr>
            <p:spPr bwMode="hidden">
              <a:xfrm>
                <a:off x="2068" y="3685"/>
                <a:ext cx="835" cy="150"/>
              </a:xfrm>
              <a:custGeom>
                <a:avLst/>
                <a:gdLst>
                  <a:gd name="T0" fmla="*/ 518 w 835"/>
                  <a:gd name="T1" fmla="*/ 18 h 150"/>
                  <a:gd name="T2" fmla="*/ 597 w 835"/>
                  <a:gd name="T3" fmla="*/ 24 h 150"/>
                  <a:gd name="T4" fmla="*/ 682 w 835"/>
                  <a:gd name="T5" fmla="*/ 30 h 150"/>
                  <a:gd name="T6" fmla="*/ 755 w 835"/>
                  <a:gd name="T7" fmla="*/ 42 h 150"/>
                  <a:gd name="T8" fmla="*/ 828 w 835"/>
                  <a:gd name="T9" fmla="*/ 60 h 150"/>
                  <a:gd name="T10" fmla="*/ 835 w 835"/>
                  <a:gd name="T11" fmla="*/ 42 h 150"/>
                  <a:gd name="T12" fmla="*/ 761 w 835"/>
                  <a:gd name="T13" fmla="*/ 24 h 150"/>
                  <a:gd name="T14" fmla="*/ 688 w 835"/>
                  <a:gd name="T15" fmla="*/ 12 h 150"/>
                  <a:gd name="T16" fmla="*/ 603 w 835"/>
                  <a:gd name="T17" fmla="*/ 6 h 150"/>
                  <a:gd name="T18" fmla="*/ 518 w 835"/>
                  <a:gd name="T19" fmla="*/ 0 h 150"/>
                  <a:gd name="T20" fmla="*/ 372 w 835"/>
                  <a:gd name="T21" fmla="*/ 12 h 150"/>
                  <a:gd name="T22" fmla="*/ 232 w 835"/>
                  <a:gd name="T23" fmla="*/ 36 h 150"/>
                  <a:gd name="T24" fmla="*/ 110 w 835"/>
                  <a:gd name="T25" fmla="*/ 78 h 150"/>
                  <a:gd name="T26" fmla="*/ 0 w 835"/>
                  <a:gd name="T27" fmla="*/ 132 h 150"/>
                  <a:gd name="T28" fmla="*/ 19 w 835"/>
                  <a:gd name="T29" fmla="*/ 150 h 150"/>
                  <a:gd name="T30" fmla="*/ 122 w 835"/>
                  <a:gd name="T31" fmla="*/ 96 h 150"/>
                  <a:gd name="T32" fmla="*/ 244 w 835"/>
                  <a:gd name="T33" fmla="*/ 54 h 150"/>
                  <a:gd name="T34" fmla="*/ 378 w 835"/>
                  <a:gd name="T35" fmla="*/ 30 h 150"/>
                  <a:gd name="T36" fmla="*/ 518 w 835"/>
                  <a:gd name="T37" fmla="*/ 18 h 150"/>
                  <a:gd name="T38" fmla="*/ 518 w 835"/>
                  <a:gd name="T39" fmla="*/ 18 h 15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1" name="Freeform 30"/>
              <p:cNvSpPr>
                <a:spLocks/>
              </p:cNvSpPr>
              <p:nvPr/>
            </p:nvSpPr>
            <p:spPr bwMode="hidden">
              <a:xfrm>
                <a:off x="1867" y="3853"/>
                <a:ext cx="171" cy="461"/>
              </a:xfrm>
              <a:custGeom>
                <a:avLst/>
                <a:gdLst>
                  <a:gd name="T0" fmla="*/ 31 w 171"/>
                  <a:gd name="T1" fmla="*/ 263 h 461"/>
                  <a:gd name="T2" fmla="*/ 43 w 171"/>
                  <a:gd name="T3" fmla="*/ 191 h 461"/>
                  <a:gd name="T4" fmla="*/ 67 w 171"/>
                  <a:gd name="T5" fmla="*/ 131 h 461"/>
                  <a:gd name="T6" fmla="*/ 116 w 171"/>
                  <a:gd name="T7" fmla="*/ 72 h 461"/>
                  <a:gd name="T8" fmla="*/ 171 w 171"/>
                  <a:gd name="T9" fmla="*/ 18 h 461"/>
                  <a:gd name="T10" fmla="*/ 153 w 171"/>
                  <a:gd name="T11" fmla="*/ 0 h 461"/>
                  <a:gd name="T12" fmla="*/ 86 w 171"/>
                  <a:gd name="T13" fmla="*/ 60 h 461"/>
                  <a:gd name="T14" fmla="*/ 43 w 171"/>
                  <a:gd name="T15" fmla="*/ 120 h 461"/>
                  <a:gd name="T16" fmla="*/ 13 w 171"/>
                  <a:gd name="T17" fmla="*/ 191 h 461"/>
                  <a:gd name="T18" fmla="*/ 0 w 171"/>
                  <a:gd name="T19" fmla="*/ 263 h 461"/>
                  <a:gd name="T20" fmla="*/ 6 w 171"/>
                  <a:gd name="T21" fmla="*/ 317 h 461"/>
                  <a:gd name="T22" fmla="*/ 25 w 171"/>
                  <a:gd name="T23" fmla="*/ 365 h 461"/>
                  <a:gd name="T24" fmla="*/ 49 w 171"/>
                  <a:gd name="T25" fmla="*/ 413 h 461"/>
                  <a:gd name="T26" fmla="*/ 86 w 171"/>
                  <a:gd name="T27" fmla="*/ 461 h 461"/>
                  <a:gd name="T28" fmla="*/ 122 w 171"/>
                  <a:gd name="T29" fmla="*/ 461 h 461"/>
                  <a:gd name="T30" fmla="*/ 86 w 171"/>
                  <a:gd name="T31" fmla="*/ 413 h 461"/>
                  <a:gd name="T32" fmla="*/ 55 w 171"/>
                  <a:gd name="T33" fmla="*/ 365 h 461"/>
                  <a:gd name="T34" fmla="*/ 37 w 171"/>
                  <a:gd name="T35" fmla="*/ 317 h 461"/>
                  <a:gd name="T36" fmla="*/ 31 w 171"/>
                  <a:gd name="T37" fmla="*/ 263 h 461"/>
                  <a:gd name="T38" fmla="*/ 31 w 171"/>
                  <a:gd name="T39" fmla="*/ 263 h 46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03"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ea typeface="+mn-ea"/>
                  <a:cs typeface="+mn-cs"/>
                </a:endParaRPr>
              </a:p>
            </p:txBody>
          </p:sp>
          <p:sp>
            <p:nvSpPr>
              <p:cNvPr id="3104"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ea typeface="+mn-ea"/>
                  <a:cs typeface="+mn-cs"/>
                </a:endParaRPr>
              </a:p>
            </p:txBody>
          </p:sp>
          <p:sp>
            <p:nvSpPr>
              <p:cNvPr id="3105"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1"/>
                  </a:gs>
                  <a:gs pos="100000">
                    <a:schemeClr val="accent1">
                      <a:gamma/>
                      <a:shade val="87843"/>
                      <a:invGamma/>
                    </a:schemeClr>
                  </a:gs>
                </a:gsLst>
                <a:lin ang="5400000" scaled="1"/>
              </a:gradFill>
              <a:ln w="9525">
                <a:noFill/>
                <a:round/>
                <a:headEnd/>
                <a:tailEnd/>
              </a:ln>
            </p:spPr>
            <p:txBody>
              <a:bodyPr/>
              <a:lstStyle/>
              <a:p>
                <a:pPr>
                  <a:defRPr/>
                </a:pPr>
                <a:endParaRPr lang="en-US">
                  <a:ea typeface="+mn-ea"/>
                  <a:cs typeface="+mn-cs"/>
                </a:endParaRPr>
              </a:p>
            </p:txBody>
          </p:sp>
          <p:sp>
            <p:nvSpPr>
              <p:cNvPr id="1055" name="Freeform 34"/>
              <p:cNvSpPr>
                <a:spLocks/>
              </p:cNvSpPr>
              <p:nvPr/>
            </p:nvSpPr>
            <p:spPr bwMode="hidden">
              <a:xfrm>
                <a:off x="1776" y="3673"/>
                <a:ext cx="481" cy="641"/>
              </a:xfrm>
              <a:custGeom>
                <a:avLst/>
                <a:gdLst>
                  <a:gd name="T0" fmla="*/ 18 w 481"/>
                  <a:gd name="T1" fmla="*/ 443 h 641"/>
                  <a:gd name="T2" fmla="*/ 24 w 481"/>
                  <a:gd name="T3" fmla="*/ 371 h 641"/>
                  <a:gd name="T4" fmla="*/ 55 w 481"/>
                  <a:gd name="T5" fmla="*/ 305 h 641"/>
                  <a:gd name="T6" fmla="*/ 91 w 481"/>
                  <a:gd name="T7" fmla="*/ 246 h 641"/>
                  <a:gd name="T8" fmla="*/ 146 w 481"/>
                  <a:gd name="T9" fmla="*/ 186 h 641"/>
                  <a:gd name="T10" fmla="*/ 213 w 481"/>
                  <a:gd name="T11" fmla="*/ 132 h 641"/>
                  <a:gd name="T12" fmla="*/ 292 w 481"/>
                  <a:gd name="T13" fmla="*/ 84 h 641"/>
                  <a:gd name="T14" fmla="*/ 384 w 481"/>
                  <a:gd name="T15" fmla="*/ 48 h 641"/>
                  <a:gd name="T16" fmla="*/ 481 w 481"/>
                  <a:gd name="T17" fmla="*/ 12 h 641"/>
                  <a:gd name="T18" fmla="*/ 457 w 481"/>
                  <a:gd name="T19" fmla="*/ 0 h 641"/>
                  <a:gd name="T20" fmla="*/ 359 w 481"/>
                  <a:gd name="T21" fmla="*/ 36 h 641"/>
                  <a:gd name="T22" fmla="*/ 274 w 481"/>
                  <a:gd name="T23" fmla="*/ 78 h 641"/>
                  <a:gd name="T24" fmla="*/ 195 w 481"/>
                  <a:gd name="T25" fmla="*/ 126 h 641"/>
                  <a:gd name="T26" fmla="*/ 128 w 481"/>
                  <a:gd name="T27" fmla="*/ 180 h 641"/>
                  <a:gd name="T28" fmla="*/ 73 w 481"/>
                  <a:gd name="T29" fmla="*/ 240 h 641"/>
                  <a:gd name="T30" fmla="*/ 37 w 481"/>
                  <a:gd name="T31" fmla="*/ 305 h 641"/>
                  <a:gd name="T32" fmla="*/ 6 w 481"/>
                  <a:gd name="T33" fmla="*/ 371 h 641"/>
                  <a:gd name="T34" fmla="*/ 0 w 481"/>
                  <a:gd name="T35" fmla="*/ 443 h 641"/>
                  <a:gd name="T36" fmla="*/ 6 w 481"/>
                  <a:gd name="T37" fmla="*/ 497 h 641"/>
                  <a:gd name="T38" fmla="*/ 18 w 481"/>
                  <a:gd name="T39" fmla="*/ 545 h 641"/>
                  <a:gd name="T40" fmla="*/ 43 w 481"/>
                  <a:gd name="T41" fmla="*/ 593 h 641"/>
                  <a:gd name="T42" fmla="*/ 73 w 481"/>
                  <a:gd name="T43" fmla="*/ 641 h 641"/>
                  <a:gd name="T44" fmla="*/ 97 w 481"/>
                  <a:gd name="T45" fmla="*/ 641 h 641"/>
                  <a:gd name="T46" fmla="*/ 67 w 481"/>
                  <a:gd name="T47" fmla="*/ 593 h 641"/>
                  <a:gd name="T48" fmla="*/ 43 w 481"/>
                  <a:gd name="T49" fmla="*/ 545 h 641"/>
                  <a:gd name="T50" fmla="*/ 24 w 481"/>
                  <a:gd name="T51" fmla="*/ 497 h 641"/>
                  <a:gd name="T52" fmla="*/ 18 w 481"/>
                  <a:gd name="T53" fmla="*/ 443 h 641"/>
                  <a:gd name="T54" fmla="*/ 18 w 481"/>
                  <a:gd name="T55" fmla="*/ 443 h 64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07" name="Freeform 35"/>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ea typeface="+mn-ea"/>
                  <a:cs typeface="+mn-cs"/>
                </a:endParaRPr>
              </a:p>
            </p:txBody>
          </p:sp>
          <p:sp>
            <p:nvSpPr>
              <p:cNvPr id="3108" name="Freeform 36"/>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ea typeface="+mn-ea"/>
                  <a:cs typeface="+mn-cs"/>
                </a:endParaRPr>
              </a:p>
            </p:txBody>
          </p:sp>
          <p:sp>
            <p:nvSpPr>
              <p:cNvPr id="3109" name="Freeform 37"/>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1">
                      <a:gamma/>
                      <a:tint val="94118"/>
                      <a:invGamma/>
                    </a:schemeClr>
                  </a:gs>
                  <a:gs pos="100000">
                    <a:schemeClr val="accent1"/>
                  </a:gs>
                </a:gsLst>
                <a:lin ang="5400000" scaled="1"/>
              </a:gradFill>
              <a:ln w="9525">
                <a:noFill/>
                <a:round/>
                <a:headEnd/>
                <a:tailEnd/>
              </a:ln>
            </p:spPr>
            <p:txBody>
              <a:bodyPr/>
              <a:lstStyle/>
              <a:p>
                <a:pPr>
                  <a:defRPr/>
                </a:pPr>
                <a:endParaRPr lang="en-US">
                  <a:ea typeface="+mn-ea"/>
                  <a:cs typeface="+mn-cs"/>
                </a:endParaRPr>
              </a:p>
            </p:txBody>
          </p:sp>
          <p:sp>
            <p:nvSpPr>
              <p:cNvPr id="3110" name="Freeform 38"/>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ea typeface="+mn-ea"/>
                  <a:cs typeface="+mn-cs"/>
                </a:endParaRPr>
              </a:p>
            </p:txBody>
          </p:sp>
          <p:sp>
            <p:nvSpPr>
              <p:cNvPr id="3111" name="Freeform 39"/>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ea typeface="+mn-ea"/>
                  <a:cs typeface="+mn-cs"/>
                </a:endParaRPr>
              </a:p>
            </p:txBody>
          </p:sp>
          <p:sp>
            <p:nvSpPr>
              <p:cNvPr id="3112" name="Freeform 40"/>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ea typeface="+mn-ea"/>
                  <a:cs typeface="+mn-cs"/>
                </a:endParaRPr>
              </a:p>
            </p:txBody>
          </p:sp>
          <p:sp>
            <p:nvSpPr>
              <p:cNvPr id="3113" name="Freeform 41"/>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1"/>
                  </a:gs>
                  <a:gs pos="100000">
                    <a:schemeClr val="accent1">
                      <a:gamma/>
                      <a:shade val="94118"/>
                      <a:invGamma/>
                    </a:schemeClr>
                  </a:gs>
                </a:gsLst>
                <a:lin ang="5400000" scaled="1"/>
              </a:gradFill>
              <a:ln w="9525">
                <a:noFill/>
                <a:round/>
                <a:headEnd/>
                <a:tailEnd/>
              </a:ln>
            </p:spPr>
            <p:txBody>
              <a:bodyPr/>
              <a:lstStyle/>
              <a:p>
                <a:pPr>
                  <a:defRPr/>
                </a:pPr>
                <a:endParaRPr lang="en-US">
                  <a:ea typeface="+mn-ea"/>
                  <a:cs typeface="+mn-cs"/>
                </a:endParaRPr>
              </a:p>
            </p:txBody>
          </p:sp>
          <p:sp>
            <p:nvSpPr>
              <p:cNvPr id="3114" name="Freeform 42"/>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gradFill rotWithShape="0">
                <a:gsLst>
                  <a:gs pos="0">
                    <a:schemeClr val="accent1"/>
                  </a:gs>
                  <a:gs pos="100000">
                    <a:schemeClr val="accent1">
                      <a:gamma/>
                      <a:shade val="96863"/>
                      <a:invGamma/>
                    </a:schemeClr>
                  </a:gs>
                </a:gsLst>
                <a:lin ang="5400000" scaled="1"/>
              </a:gradFill>
              <a:ln w="9525">
                <a:noFill/>
                <a:round/>
                <a:headEnd/>
                <a:tailEnd/>
              </a:ln>
            </p:spPr>
            <p:txBody>
              <a:bodyPr/>
              <a:lstStyle/>
              <a:p>
                <a:pPr>
                  <a:defRPr/>
                </a:pPr>
                <a:endParaRPr lang="en-US">
                  <a:ea typeface="+mn-ea"/>
                  <a:cs typeface="+mn-cs"/>
                </a:endParaRPr>
              </a:p>
            </p:txBody>
          </p:sp>
          <p:sp>
            <p:nvSpPr>
              <p:cNvPr id="3115" name="Freeform 43"/>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1">
                      <a:gamma/>
                      <a:tint val="96863"/>
                      <a:invGamma/>
                    </a:schemeClr>
                  </a:gs>
                  <a:gs pos="100000">
                    <a:schemeClr val="accent1"/>
                  </a:gs>
                </a:gsLst>
                <a:lin ang="0" scaled="1"/>
              </a:gradFill>
              <a:ln w="9525">
                <a:noFill/>
                <a:round/>
                <a:headEnd/>
                <a:tailEnd/>
              </a:ln>
            </p:spPr>
            <p:txBody>
              <a:bodyPr/>
              <a:lstStyle/>
              <a:p>
                <a:pPr>
                  <a:defRPr/>
                </a:pPr>
                <a:endParaRPr lang="en-US">
                  <a:ea typeface="+mn-ea"/>
                  <a:cs typeface="+mn-cs"/>
                </a:endParaRPr>
              </a:p>
            </p:txBody>
          </p:sp>
          <p:sp>
            <p:nvSpPr>
              <p:cNvPr id="3116" name="Freeform 44"/>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ea typeface="+mn-ea"/>
                  <a:cs typeface="+mn-cs"/>
                </a:endParaRPr>
              </a:p>
            </p:txBody>
          </p:sp>
          <p:sp>
            <p:nvSpPr>
              <p:cNvPr id="3117" name="Freeform 45"/>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1">
                      <a:gamma/>
                      <a:tint val="96863"/>
                      <a:invGamma/>
                    </a:schemeClr>
                  </a:gs>
                  <a:gs pos="100000">
                    <a:schemeClr val="accent1"/>
                  </a:gs>
                </a:gsLst>
                <a:lin ang="5400000" scaled="1"/>
              </a:gradFill>
              <a:ln w="9525">
                <a:noFill/>
                <a:round/>
                <a:headEnd/>
                <a:tailEnd/>
              </a:ln>
            </p:spPr>
            <p:txBody>
              <a:bodyPr/>
              <a:lstStyle/>
              <a:p>
                <a:pPr>
                  <a:defRPr/>
                </a:pPr>
                <a:endParaRPr lang="en-US">
                  <a:ea typeface="+mn-ea"/>
                  <a:cs typeface="+mn-cs"/>
                </a:endParaRPr>
              </a:p>
            </p:txBody>
          </p:sp>
          <p:sp>
            <p:nvSpPr>
              <p:cNvPr id="1067" name="Freeform 46"/>
              <p:cNvSpPr>
                <a:spLocks/>
              </p:cNvSpPr>
              <p:nvPr/>
            </p:nvSpPr>
            <p:spPr bwMode="hidden">
              <a:xfrm>
                <a:off x="5280" y="3186"/>
                <a:ext cx="383" cy="96"/>
              </a:xfrm>
              <a:custGeom>
                <a:avLst/>
                <a:gdLst>
                  <a:gd name="T0" fmla="*/ 209 w 382"/>
                  <a:gd name="T1" fmla="*/ 96 h 96"/>
                  <a:gd name="T2" fmla="*/ 143 w 382"/>
                  <a:gd name="T3" fmla="*/ 90 h 96"/>
                  <a:gd name="T4" fmla="*/ 83 w 382"/>
                  <a:gd name="T5" fmla="*/ 66 h 96"/>
                  <a:gd name="T6" fmla="*/ 35 w 382"/>
                  <a:gd name="T7" fmla="*/ 36 h 96"/>
                  <a:gd name="T8" fmla="*/ 6 w 382"/>
                  <a:gd name="T9" fmla="*/ 0 h 96"/>
                  <a:gd name="T10" fmla="*/ 0 w 382"/>
                  <a:gd name="T11" fmla="*/ 6 h 96"/>
                  <a:gd name="T12" fmla="*/ 29 w 382"/>
                  <a:gd name="T13" fmla="*/ 42 h 96"/>
                  <a:gd name="T14" fmla="*/ 77 w 382"/>
                  <a:gd name="T15" fmla="*/ 72 h 96"/>
                  <a:gd name="T16" fmla="*/ 137 w 382"/>
                  <a:gd name="T17" fmla="*/ 90 h 96"/>
                  <a:gd name="T18" fmla="*/ 209 w 382"/>
                  <a:gd name="T19" fmla="*/ 96 h 96"/>
                  <a:gd name="T20" fmla="*/ 263 w 382"/>
                  <a:gd name="T21" fmla="*/ 90 h 96"/>
                  <a:gd name="T22" fmla="*/ 311 w 382"/>
                  <a:gd name="T23" fmla="*/ 84 h 96"/>
                  <a:gd name="T24" fmla="*/ 352 w 382"/>
                  <a:gd name="T25" fmla="*/ 66 h 96"/>
                  <a:gd name="T26" fmla="*/ 382 w 382"/>
                  <a:gd name="T27" fmla="*/ 42 h 96"/>
                  <a:gd name="T28" fmla="*/ 376 w 382"/>
                  <a:gd name="T29" fmla="*/ 42 h 96"/>
                  <a:gd name="T30" fmla="*/ 346 w 382"/>
                  <a:gd name="T31" fmla="*/ 66 h 96"/>
                  <a:gd name="T32" fmla="*/ 305 w 382"/>
                  <a:gd name="T33" fmla="*/ 78 h 96"/>
                  <a:gd name="T34" fmla="*/ 263 w 382"/>
                  <a:gd name="T35" fmla="*/ 90 h 96"/>
                  <a:gd name="T36" fmla="*/ 209 w 382"/>
                  <a:gd name="T37" fmla="*/ 96 h 96"/>
                  <a:gd name="T38" fmla="*/ 209 w 382"/>
                  <a:gd name="T39" fmla="*/ 96 h 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close/>
                  </a:path>
                </a:pathLst>
              </a:cu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8" name="Freeform 47"/>
              <p:cNvSpPr>
                <a:spLocks/>
              </p:cNvSpPr>
              <p:nvPr/>
            </p:nvSpPr>
            <p:spPr bwMode="hidden">
              <a:xfrm>
                <a:off x="5315" y="3024"/>
                <a:ext cx="258" cy="54"/>
              </a:xfrm>
              <a:custGeom>
                <a:avLst/>
                <a:gdLst>
                  <a:gd name="T0" fmla="*/ 174 w 258"/>
                  <a:gd name="T1" fmla="*/ 0 h 54"/>
                  <a:gd name="T2" fmla="*/ 216 w 258"/>
                  <a:gd name="T3" fmla="*/ 6 h 54"/>
                  <a:gd name="T4" fmla="*/ 258 w 258"/>
                  <a:gd name="T5" fmla="*/ 12 h 54"/>
                  <a:gd name="T6" fmla="*/ 252 w 258"/>
                  <a:gd name="T7" fmla="*/ 6 h 54"/>
                  <a:gd name="T8" fmla="*/ 216 w 258"/>
                  <a:gd name="T9" fmla="*/ 0 h 54"/>
                  <a:gd name="T10" fmla="*/ 174 w 258"/>
                  <a:gd name="T11" fmla="*/ 0 h 54"/>
                  <a:gd name="T12" fmla="*/ 120 w 258"/>
                  <a:gd name="T13" fmla="*/ 6 h 54"/>
                  <a:gd name="T14" fmla="*/ 78 w 258"/>
                  <a:gd name="T15" fmla="*/ 12 h 54"/>
                  <a:gd name="T16" fmla="*/ 36 w 258"/>
                  <a:gd name="T17" fmla="*/ 30 h 54"/>
                  <a:gd name="T18" fmla="*/ 0 w 258"/>
                  <a:gd name="T19" fmla="*/ 48 h 54"/>
                  <a:gd name="T20" fmla="*/ 6 w 258"/>
                  <a:gd name="T21" fmla="*/ 54 h 54"/>
                  <a:gd name="T22" fmla="*/ 36 w 258"/>
                  <a:gd name="T23" fmla="*/ 36 h 54"/>
                  <a:gd name="T24" fmla="*/ 78 w 258"/>
                  <a:gd name="T25" fmla="*/ 18 h 54"/>
                  <a:gd name="T26" fmla="*/ 120 w 258"/>
                  <a:gd name="T27" fmla="*/ 6 h 54"/>
                  <a:gd name="T28" fmla="*/ 174 w 258"/>
                  <a:gd name="T29" fmla="*/ 0 h 54"/>
                  <a:gd name="T30" fmla="*/ 174 w 258"/>
                  <a:gd name="T31" fmla="*/ 0 h 5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close/>
                  </a:path>
                </a:pathLst>
              </a:cu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9" name="Freeform 48"/>
              <p:cNvSpPr>
                <a:spLocks/>
              </p:cNvSpPr>
              <p:nvPr/>
            </p:nvSpPr>
            <p:spPr bwMode="hidden">
              <a:xfrm>
                <a:off x="5645" y="3066"/>
                <a:ext cx="60" cy="156"/>
              </a:xfrm>
              <a:custGeom>
                <a:avLst/>
                <a:gdLst>
                  <a:gd name="T0" fmla="*/ 54 w 60"/>
                  <a:gd name="T1" fmla="*/ 90 h 156"/>
                  <a:gd name="T2" fmla="*/ 48 w 60"/>
                  <a:gd name="T3" fmla="*/ 126 h 156"/>
                  <a:gd name="T4" fmla="*/ 24 w 60"/>
                  <a:gd name="T5" fmla="*/ 156 h 156"/>
                  <a:gd name="T6" fmla="*/ 30 w 60"/>
                  <a:gd name="T7" fmla="*/ 156 h 156"/>
                  <a:gd name="T8" fmla="*/ 54 w 60"/>
                  <a:gd name="T9" fmla="*/ 126 h 156"/>
                  <a:gd name="T10" fmla="*/ 60 w 60"/>
                  <a:gd name="T11" fmla="*/ 90 h 156"/>
                  <a:gd name="T12" fmla="*/ 54 w 60"/>
                  <a:gd name="T13" fmla="*/ 66 h 156"/>
                  <a:gd name="T14" fmla="*/ 48 w 60"/>
                  <a:gd name="T15" fmla="*/ 42 h 156"/>
                  <a:gd name="T16" fmla="*/ 30 w 60"/>
                  <a:gd name="T17" fmla="*/ 18 h 156"/>
                  <a:gd name="T18" fmla="*/ 6 w 60"/>
                  <a:gd name="T19" fmla="*/ 0 h 156"/>
                  <a:gd name="T20" fmla="*/ 0 w 60"/>
                  <a:gd name="T21" fmla="*/ 6 h 156"/>
                  <a:gd name="T22" fmla="*/ 24 w 60"/>
                  <a:gd name="T23" fmla="*/ 24 h 156"/>
                  <a:gd name="T24" fmla="*/ 42 w 60"/>
                  <a:gd name="T25" fmla="*/ 42 h 156"/>
                  <a:gd name="T26" fmla="*/ 48 w 60"/>
                  <a:gd name="T27" fmla="*/ 66 h 156"/>
                  <a:gd name="T28" fmla="*/ 54 w 60"/>
                  <a:gd name="T29" fmla="*/ 90 h 156"/>
                  <a:gd name="T30" fmla="*/ 54 w 60"/>
                  <a:gd name="T31" fmla="*/ 90 h 15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close/>
                  </a:path>
                </a:pathLst>
              </a:cu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0" name="Freeform 49"/>
              <p:cNvSpPr>
                <a:spLocks/>
              </p:cNvSpPr>
              <p:nvPr/>
            </p:nvSpPr>
            <p:spPr bwMode="hidden">
              <a:xfrm>
                <a:off x="5375" y="3246"/>
                <a:ext cx="192" cy="18"/>
              </a:xfrm>
              <a:custGeom>
                <a:avLst/>
                <a:gdLst>
                  <a:gd name="T0" fmla="*/ 114 w 192"/>
                  <a:gd name="T1" fmla="*/ 12 h 18"/>
                  <a:gd name="T2" fmla="*/ 72 w 192"/>
                  <a:gd name="T3" fmla="*/ 6 h 18"/>
                  <a:gd name="T4" fmla="*/ 30 w 192"/>
                  <a:gd name="T5" fmla="*/ 0 h 18"/>
                  <a:gd name="T6" fmla="*/ 0 w 192"/>
                  <a:gd name="T7" fmla="*/ 0 h 18"/>
                  <a:gd name="T8" fmla="*/ 54 w 192"/>
                  <a:gd name="T9" fmla="*/ 12 h 18"/>
                  <a:gd name="T10" fmla="*/ 114 w 192"/>
                  <a:gd name="T11" fmla="*/ 18 h 18"/>
                  <a:gd name="T12" fmla="*/ 156 w 192"/>
                  <a:gd name="T13" fmla="*/ 18 h 18"/>
                  <a:gd name="T14" fmla="*/ 192 w 192"/>
                  <a:gd name="T15" fmla="*/ 12 h 18"/>
                  <a:gd name="T16" fmla="*/ 186 w 192"/>
                  <a:gd name="T17" fmla="*/ 0 h 18"/>
                  <a:gd name="T18" fmla="*/ 150 w 192"/>
                  <a:gd name="T19" fmla="*/ 6 h 18"/>
                  <a:gd name="T20" fmla="*/ 114 w 192"/>
                  <a:gd name="T21" fmla="*/ 12 h 18"/>
                  <a:gd name="T22" fmla="*/ 114 w 192"/>
                  <a:gd name="T23" fmla="*/ 12 h 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close/>
                  </a:path>
                </a:pathLst>
              </a:cu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1" name="Freeform 50"/>
              <p:cNvSpPr>
                <a:spLocks/>
              </p:cNvSpPr>
              <p:nvPr/>
            </p:nvSpPr>
            <p:spPr bwMode="hidden">
              <a:xfrm>
                <a:off x="5304" y="3042"/>
                <a:ext cx="161" cy="186"/>
              </a:xfrm>
              <a:custGeom>
                <a:avLst/>
                <a:gdLst>
                  <a:gd name="T0" fmla="*/ 11 w 161"/>
                  <a:gd name="T1" fmla="*/ 114 h 186"/>
                  <a:gd name="T2" fmla="*/ 17 w 161"/>
                  <a:gd name="T3" fmla="*/ 96 h 186"/>
                  <a:gd name="T4" fmla="*/ 23 w 161"/>
                  <a:gd name="T5" fmla="*/ 78 h 186"/>
                  <a:gd name="T6" fmla="*/ 53 w 161"/>
                  <a:gd name="T7" fmla="*/ 42 h 186"/>
                  <a:gd name="T8" fmla="*/ 101 w 161"/>
                  <a:gd name="T9" fmla="*/ 18 h 186"/>
                  <a:gd name="T10" fmla="*/ 155 w 161"/>
                  <a:gd name="T11" fmla="*/ 6 h 186"/>
                  <a:gd name="T12" fmla="*/ 161 w 161"/>
                  <a:gd name="T13" fmla="*/ 0 h 186"/>
                  <a:gd name="T14" fmla="*/ 95 w 161"/>
                  <a:gd name="T15" fmla="*/ 12 h 186"/>
                  <a:gd name="T16" fmla="*/ 47 w 161"/>
                  <a:gd name="T17" fmla="*/ 36 h 186"/>
                  <a:gd name="T18" fmla="*/ 11 w 161"/>
                  <a:gd name="T19" fmla="*/ 72 h 186"/>
                  <a:gd name="T20" fmla="*/ 5 w 161"/>
                  <a:gd name="T21" fmla="*/ 90 h 186"/>
                  <a:gd name="T22" fmla="*/ 0 w 161"/>
                  <a:gd name="T23" fmla="*/ 114 h 186"/>
                  <a:gd name="T24" fmla="*/ 11 w 161"/>
                  <a:gd name="T25" fmla="*/ 150 h 186"/>
                  <a:gd name="T26" fmla="*/ 23 w 161"/>
                  <a:gd name="T27" fmla="*/ 168 h 186"/>
                  <a:gd name="T28" fmla="*/ 41 w 161"/>
                  <a:gd name="T29" fmla="*/ 186 h 186"/>
                  <a:gd name="T30" fmla="*/ 65 w 161"/>
                  <a:gd name="T31" fmla="*/ 186 h 186"/>
                  <a:gd name="T32" fmla="*/ 41 w 161"/>
                  <a:gd name="T33" fmla="*/ 168 h 186"/>
                  <a:gd name="T34" fmla="*/ 23 w 161"/>
                  <a:gd name="T35" fmla="*/ 150 h 186"/>
                  <a:gd name="T36" fmla="*/ 17 w 161"/>
                  <a:gd name="T37" fmla="*/ 132 h 186"/>
                  <a:gd name="T38" fmla="*/ 11 w 161"/>
                  <a:gd name="T39" fmla="*/ 114 h 186"/>
                  <a:gd name="T40" fmla="*/ 11 w 161"/>
                  <a:gd name="T41" fmla="*/ 114 h 1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close/>
                  </a:path>
                </a:pathLst>
              </a:cu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2" name="Freeform 51"/>
              <p:cNvSpPr>
                <a:spLocks/>
              </p:cNvSpPr>
              <p:nvPr/>
            </p:nvSpPr>
            <p:spPr bwMode="hidden">
              <a:xfrm>
                <a:off x="5489" y="3042"/>
                <a:ext cx="186" cy="210"/>
              </a:xfrm>
              <a:custGeom>
                <a:avLst/>
                <a:gdLst>
                  <a:gd name="T0" fmla="*/ 0 w 185"/>
                  <a:gd name="T1" fmla="*/ 6 h 210"/>
                  <a:gd name="T2" fmla="*/ 66 w 185"/>
                  <a:gd name="T3" fmla="*/ 12 h 210"/>
                  <a:gd name="T4" fmla="*/ 119 w 185"/>
                  <a:gd name="T5" fmla="*/ 36 h 210"/>
                  <a:gd name="T6" fmla="*/ 155 w 185"/>
                  <a:gd name="T7" fmla="*/ 72 h 210"/>
                  <a:gd name="T8" fmla="*/ 161 w 185"/>
                  <a:gd name="T9" fmla="*/ 90 h 210"/>
                  <a:gd name="T10" fmla="*/ 167 w 185"/>
                  <a:gd name="T11" fmla="*/ 114 h 210"/>
                  <a:gd name="T12" fmla="*/ 161 w 185"/>
                  <a:gd name="T13" fmla="*/ 138 h 210"/>
                  <a:gd name="T14" fmla="*/ 149 w 185"/>
                  <a:gd name="T15" fmla="*/ 162 h 210"/>
                  <a:gd name="T16" fmla="*/ 119 w 185"/>
                  <a:gd name="T17" fmla="*/ 180 h 210"/>
                  <a:gd name="T18" fmla="*/ 90 w 185"/>
                  <a:gd name="T19" fmla="*/ 198 h 210"/>
                  <a:gd name="T20" fmla="*/ 96 w 185"/>
                  <a:gd name="T21" fmla="*/ 210 h 210"/>
                  <a:gd name="T22" fmla="*/ 131 w 185"/>
                  <a:gd name="T23" fmla="*/ 192 h 210"/>
                  <a:gd name="T24" fmla="*/ 161 w 185"/>
                  <a:gd name="T25" fmla="*/ 168 h 210"/>
                  <a:gd name="T26" fmla="*/ 179 w 185"/>
                  <a:gd name="T27" fmla="*/ 144 h 210"/>
                  <a:gd name="T28" fmla="*/ 185 w 185"/>
                  <a:gd name="T29" fmla="*/ 114 h 210"/>
                  <a:gd name="T30" fmla="*/ 179 w 185"/>
                  <a:gd name="T31" fmla="*/ 90 h 210"/>
                  <a:gd name="T32" fmla="*/ 173 w 185"/>
                  <a:gd name="T33" fmla="*/ 66 h 210"/>
                  <a:gd name="T34" fmla="*/ 155 w 185"/>
                  <a:gd name="T35" fmla="*/ 48 h 210"/>
                  <a:gd name="T36" fmla="*/ 131 w 185"/>
                  <a:gd name="T37" fmla="*/ 30 h 210"/>
                  <a:gd name="T38" fmla="*/ 72 w 185"/>
                  <a:gd name="T39" fmla="*/ 6 h 210"/>
                  <a:gd name="T40" fmla="*/ 0 w 185"/>
                  <a:gd name="T41" fmla="*/ 0 h 210"/>
                  <a:gd name="T42" fmla="*/ 0 w 185"/>
                  <a:gd name="T43" fmla="*/ 6 h 210"/>
                  <a:gd name="T44" fmla="*/ 0 w 185"/>
                  <a:gd name="T45" fmla="*/ 6 h 210"/>
                  <a:gd name="T46" fmla="*/ 0 w 185"/>
                  <a:gd name="T47" fmla="*/ 6 h 21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close/>
                  </a:path>
                </a:pathLst>
              </a:cu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3" name="Freeform 52"/>
              <p:cNvSpPr>
                <a:spLocks noEditPoints="1"/>
              </p:cNvSpPr>
              <p:nvPr/>
            </p:nvSpPr>
            <p:spPr bwMode="hidden">
              <a:xfrm>
                <a:off x="5345" y="3058"/>
                <a:ext cx="299" cy="186"/>
              </a:xfrm>
              <a:custGeom>
                <a:avLst/>
                <a:gdLst>
                  <a:gd name="T0" fmla="*/ 150 w 299"/>
                  <a:gd name="T1" fmla="*/ 0 h 186"/>
                  <a:gd name="T2" fmla="*/ 90 w 299"/>
                  <a:gd name="T3" fmla="*/ 6 h 186"/>
                  <a:gd name="T4" fmla="*/ 42 w 299"/>
                  <a:gd name="T5" fmla="*/ 30 h 186"/>
                  <a:gd name="T6" fmla="*/ 12 w 299"/>
                  <a:gd name="T7" fmla="*/ 54 h 186"/>
                  <a:gd name="T8" fmla="*/ 6 w 299"/>
                  <a:gd name="T9" fmla="*/ 72 h 186"/>
                  <a:gd name="T10" fmla="*/ 0 w 299"/>
                  <a:gd name="T11" fmla="*/ 90 h 186"/>
                  <a:gd name="T12" fmla="*/ 6 w 299"/>
                  <a:gd name="T13" fmla="*/ 108 h 186"/>
                  <a:gd name="T14" fmla="*/ 12 w 299"/>
                  <a:gd name="T15" fmla="*/ 126 h 186"/>
                  <a:gd name="T16" fmla="*/ 42 w 299"/>
                  <a:gd name="T17" fmla="*/ 156 h 186"/>
                  <a:gd name="T18" fmla="*/ 90 w 299"/>
                  <a:gd name="T19" fmla="*/ 180 h 186"/>
                  <a:gd name="T20" fmla="*/ 150 w 299"/>
                  <a:gd name="T21" fmla="*/ 186 h 186"/>
                  <a:gd name="T22" fmla="*/ 209 w 299"/>
                  <a:gd name="T23" fmla="*/ 180 h 186"/>
                  <a:gd name="T24" fmla="*/ 257 w 299"/>
                  <a:gd name="T25" fmla="*/ 156 h 186"/>
                  <a:gd name="T26" fmla="*/ 287 w 299"/>
                  <a:gd name="T27" fmla="*/ 126 h 186"/>
                  <a:gd name="T28" fmla="*/ 299 w 299"/>
                  <a:gd name="T29" fmla="*/ 108 h 186"/>
                  <a:gd name="T30" fmla="*/ 299 w 299"/>
                  <a:gd name="T31" fmla="*/ 90 h 186"/>
                  <a:gd name="T32" fmla="*/ 299 w 299"/>
                  <a:gd name="T33" fmla="*/ 72 h 186"/>
                  <a:gd name="T34" fmla="*/ 287 w 299"/>
                  <a:gd name="T35" fmla="*/ 54 h 186"/>
                  <a:gd name="T36" fmla="*/ 257 w 299"/>
                  <a:gd name="T37" fmla="*/ 30 h 186"/>
                  <a:gd name="T38" fmla="*/ 209 w 299"/>
                  <a:gd name="T39" fmla="*/ 6 h 186"/>
                  <a:gd name="T40" fmla="*/ 150 w 299"/>
                  <a:gd name="T41" fmla="*/ 0 h 186"/>
                  <a:gd name="T42" fmla="*/ 150 w 299"/>
                  <a:gd name="T43" fmla="*/ 0 h 186"/>
                  <a:gd name="T44" fmla="*/ 150 w 299"/>
                  <a:gd name="T45" fmla="*/ 180 h 186"/>
                  <a:gd name="T46" fmla="*/ 96 w 299"/>
                  <a:gd name="T47" fmla="*/ 174 h 186"/>
                  <a:gd name="T48" fmla="*/ 48 w 299"/>
                  <a:gd name="T49" fmla="*/ 156 h 186"/>
                  <a:gd name="T50" fmla="*/ 18 w 299"/>
                  <a:gd name="T51" fmla="*/ 126 h 186"/>
                  <a:gd name="T52" fmla="*/ 12 w 299"/>
                  <a:gd name="T53" fmla="*/ 108 h 186"/>
                  <a:gd name="T54" fmla="*/ 6 w 299"/>
                  <a:gd name="T55" fmla="*/ 90 h 186"/>
                  <a:gd name="T56" fmla="*/ 12 w 299"/>
                  <a:gd name="T57" fmla="*/ 72 h 186"/>
                  <a:gd name="T58" fmla="*/ 18 w 299"/>
                  <a:gd name="T59" fmla="*/ 54 h 186"/>
                  <a:gd name="T60" fmla="*/ 48 w 299"/>
                  <a:gd name="T61" fmla="*/ 30 h 186"/>
                  <a:gd name="T62" fmla="*/ 96 w 299"/>
                  <a:gd name="T63" fmla="*/ 12 h 186"/>
                  <a:gd name="T64" fmla="*/ 150 w 299"/>
                  <a:gd name="T65" fmla="*/ 6 h 186"/>
                  <a:gd name="T66" fmla="*/ 203 w 299"/>
                  <a:gd name="T67" fmla="*/ 12 h 186"/>
                  <a:gd name="T68" fmla="*/ 251 w 299"/>
                  <a:gd name="T69" fmla="*/ 30 h 186"/>
                  <a:gd name="T70" fmla="*/ 281 w 299"/>
                  <a:gd name="T71" fmla="*/ 54 h 186"/>
                  <a:gd name="T72" fmla="*/ 293 w 299"/>
                  <a:gd name="T73" fmla="*/ 72 h 186"/>
                  <a:gd name="T74" fmla="*/ 293 w 299"/>
                  <a:gd name="T75" fmla="*/ 90 h 186"/>
                  <a:gd name="T76" fmla="*/ 293 w 299"/>
                  <a:gd name="T77" fmla="*/ 108 h 186"/>
                  <a:gd name="T78" fmla="*/ 281 w 299"/>
                  <a:gd name="T79" fmla="*/ 126 h 186"/>
                  <a:gd name="T80" fmla="*/ 251 w 299"/>
                  <a:gd name="T81" fmla="*/ 156 h 186"/>
                  <a:gd name="T82" fmla="*/ 203 w 299"/>
                  <a:gd name="T83" fmla="*/ 174 h 186"/>
                  <a:gd name="T84" fmla="*/ 150 w 299"/>
                  <a:gd name="T85" fmla="*/ 180 h 186"/>
                  <a:gd name="T86" fmla="*/ 150 w 299"/>
                  <a:gd name="T87" fmla="*/ 180 h 18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close/>
                  </a:path>
                </a:pathLst>
              </a:cu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25" name="Oval 53"/>
              <p:cNvSpPr>
                <a:spLocks noChangeArrowheads="1"/>
              </p:cNvSpPr>
              <p:nvPr/>
            </p:nvSpPr>
            <p:spPr bwMode="hidden">
              <a:xfrm>
                <a:off x="3910" y="3948"/>
                <a:ext cx="84" cy="53"/>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ea typeface="+mn-ea"/>
                  <a:cs typeface="+mn-cs"/>
                </a:endParaRPr>
              </a:p>
            </p:txBody>
          </p:sp>
          <p:grpSp>
            <p:nvGrpSpPr>
              <p:cNvPr id="1075" name="Group 54"/>
              <p:cNvGrpSpPr>
                <a:grpSpLocks/>
              </p:cNvGrpSpPr>
              <p:nvPr userDrawn="1"/>
            </p:nvGrpSpPr>
            <p:grpSpPr bwMode="auto">
              <a:xfrm>
                <a:off x="4546" y="3608"/>
                <a:ext cx="518" cy="319"/>
                <a:chOff x="4546" y="3608"/>
                <a:chExt cx="518" cy="319"/>
              </a:xfrm>
            </p:grpSpPr>
            <p:sp>
              <p:nvSpPr>
                <p:cNvPr id="3127" name="Oval 55"/>
                <p:cNvSpPr>
                  <a:spLocks noChangeArrowheads="1"/>
                </p:cNvSpPr>
                <p:nvPr/>
              </p:nvSpPr>
              <p:spPr bwMode="hidden">
                <a:xfrm>
                  <a:off x="4546" y="3608"/>
                  <a:ext cx="518" cy="319"/>
                </a:xfrm>
                <a:prstGeom prst="ellipse">
                  <a:avLst/>
                </a:prstGeom>
                <a:gradFill rotWithShape="0">
                  <a:gsLst>
                    <a:gs pos="0">
                      <a:schemeClr val="accent1">
                        <a:gamma/>
                        <a:shade val="94118"/>
                        <a:invGamma/>
                      </a:schemeClr>
                    </a:gs>
                    <a:gs pos="100000">
                      <a:schemeClr val="accent1"/>
                    </a:gs>
                  </a:gsLst>
                  <a:lin ang="0" scaled="1"/>
                </a:gradFill>
                <a:ln w="9525">
                  <a:noFill/>
                  <a:round/>
                  <a:headEnd/>
                  <a:tailEnd/>
                </a:ln>
                <a:effectLst/>
              </p:spPr>
              <p:txBody>
                <a:bodyPr/>
                <a:lstStyle/>
                <a:p>
                  <a:pPr>
                    <a:defRPr/>
                  </a:pPr>
                  <a:endParaRPr lang="en-US">
                    <a:ea typeface="+mn-ea"/>
                    <a:cs typeface="+mn-cs"/>
                  </a:endParaRPr>
                </a:p>
              </p:txBody>
            </p:sp>
            <p:sp>
              <p:nvSpPr>
                <p:cNvPr id="3128" name="Oval 56"/>
                <p:cNvSpPr>
                  <a:spLocks noChangeArrowheads="1"/>
                </p:cNvSpPr>
                <p:nvPr/>
              </p:nvSpPr>
              <p:spPr bwMode="hidden">
                <a:xfrm>
                  <a:off x="4578" y="3630"/>
                  <a:ext cx="446" cy="271"/>
                </a:xfrm>
                <a:prstGeom prst="ellipse">
                  <a:avLst/>
                </a:prstGeom>
                <a:gradFill rotWithShape="0">
                  <a:gsLst>
                    <a:gs pos="0">
                      <a:schemeClr val="accent1">
                        <a:gamma/>
                        <a:tint val="96863"/>
                        <a:invGamma/>
                      </a:schemeClr>
                    </a:gs>
                    <a:gs pos="100000">
                      <a:schemeClr val="accent1"/>
                    </a:gs>
                  </a:gsLst>
                  <a:lin ang="5400000" scaled="1"/>
                </a:gradFill>
                <a:ln w="9525">
                  <a:noFill/>
                  <a:round/>
                  <a:headEnd/>
                  <a:tailEnd/>
                </a:ln>
                <a:effectLst/>
              </p:spPr>
              <p:txBody>
                <a:bodyPr/>
                <a:lstStyle/>
                <a:p>
                  <a:pPr>
                    <a:defRPr/>
                  </a:pPr>
                  <a:endParaRPr lang="en-US">
                    <a:ea typeface="+mn-ea"/>
                    <a:cs typeface="+mn-cs"/>
                  </a:endParaRPr>
                </a:p>
              </p:txBody>
            </p:sp>
            <p:sp>
              <p:nvSpPr>
                <p:cNvPr id="3129" name="Oval 57"/>
                <p:cNvSpPr>
                  <a:spLocks noChangeArrowheads="1"/>
                </p:cNvSpPr>
                <p:nvPr/>
              </p:nvSpPr>
              <p:spPr bwMode="hidden">
                <a:xfrm>
                  <a:off x="4610" y="3650"/>
                  <a:ext cx="386" cy="233"/>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ea typeface="+mn-ea"/>
                    <a:cs typeface="+mn-cs"/>
                  </a:endParaRPr>
                </a:p>
              </p:txBody>
            </p:sp>
            <p:sp>
              <p:nvSpPr>
                <p:cNvPr id="3130" name="Oval 58"/>
                <p:cNvSpPr>
                  <a:spLocks noChangeArrowheads="1"/>
                </p:cNvSpPr>
                <p:nvPr/>
              </p:nvSpPr>
              <p:spPr bwMode="hidden">
                <a:xfrm>
                  <a:off x="4654" y="3678"/>
                  <a:ext cx="298" cy="177"/>
                </a:xfrm>
                <a:prstGeom prst="ellipse">
                  <a:avLst/>
                </a:prstGeom>
                <a:gradFill rotWithShape="0">
                  <a:gsLst>
                    <a:gs pos="0">
                      <a:schemeClr val="accent1">
                        <a:gamma/>
                        <a:shade val="94118"/>
                        <a:invGamma/>
                      </a:schemeClr>
                    </a:gs>
                    <a:gs pos="100000">
                      <a:schemeClr val="accent1"/>
                    </a:gs>
                  </a:gsLst>
                  <a:lin ang="5400000" scaled="1"/>
                </a:gradFill>
                <a:ln w="9525">
                  <a:noFill/>
                  <a:round/>
                  <a:headEnd/>
                  <a:tailEnd/>
                </a:ln>
                <a:effectLst/>
              </p:spPr>
              <p:txBody>
                <a:bodyPr/>
                <a:lstStyle/>
                <a:p>
                  <a:pPr>
                    <a:defRPr/>
                  </a:pPr>
                  <a:endParaRPr lang="en-US">
                    <a:ea typeface="+mn-ea"/>
                    <a:cs typeface="+mn-cs"/>
                  </a:endParaRPr>
                </a:p>
              </p:txBody>
            </p:sp>
            <p:sp>
              <p:nvSpPr>
                <p:cNvPr id="3131" name="Oval 59"/>
                <p:cNvSpPr>
                  <a:spLocks noChangeArrowheads="1"/>
                </p:cNvSpPr>
                <p:nvPr/>
              </p:nvSpPr>
              <p:spPr bwMode="hidden">
                <a:xfrm>
                  <a:off x="4690" y="3698"/>
                  <a:ext cx="222" cy="139"/>
                </a:xfrm>
                <a:prstGeom prst="ellipse">
                  <a:avLst/>
                </a:prstGeom>
                <a:gradFill rotWithShape="0">
                  <a:gsLst>
                    <a:gs pos="0">
                      <a:schemeClr val="accent1"/>
                    </a:gs>
                    <a:gs pos="100000">
                      <a:schemeClr val="accent1">
                        <a:gamma/>
                        <a:shade val="94118"/>
                        <a:invGamma/>
                      </a:schemeClr>
                    </a:gs>
                  </a:gsLst>
                  <a:lin ang="5400000" scaled="1"/>
                </a:gradFill>
                <a:ln w="9525">
                  <a:noFill/>
                  <a:round/>
                  <a:headEnd/>
                  <a:tailEnd/>
                </a:ln>
                <a:effectLst/>
              </p:spPr>
              <p:txBody>
                <a:bodyPr/>
                <a:lstStyle/>
                <a:p>
                  <a:pPr>
                    <a:defRPr/>
                  </a:pPr>
                  <a:endParaRPr lang="en-US">
                    <a:ea typeface="+mn-ea"/>
                    <a:cs typeface="+mn-cs"/>
                  </a:endParaRPr>
                </a:p>
              </p:txBody>
            </p:sp>
            <p:sp>
              <p:nvSpPr>
                <p:cNvPr id="3132" name="Oval 60"/>
                <p:cNvSpPr>
                  <a:spLocks noChangeArrowheads="1"/>
                </p:cNvSpPr>
                <p:nvPr/>
              </p:nvSpPr>
              <p:spPr bwMode="hidden">
                <a:xfrm>
                  <a:off x="4738" y="3728"/>
                  <a:ext cx="126" cy="81"/>
                </a:xfrm>
                <a:prstGeom prst="ellipse">
                  <a:avLst/>
                </a:prstGeom>
                <a:gradFill rotWithShape="0">
                  <a:gsLst>
                    <a:gs pos="0">
                      <a:schemeClr val="accent1">
                        <a:gamma/>
                        <a:shade val="96863"/>
                        <a:invGamma/>
                      </a:schemeClr>
                    </a:gs>
                    <a:gs pos="100000">
                      <a:schemeClr val="accent1"/>
                    </a:gs>
                  </a:gsLst>
                  <a:lin ang="5400000" scaled="1"/>
                </a:gradFill>
                <a:ln w="9525">
                  <a:noFill/>
                  <a:round/>
                  <a:headEnd/>
                  <a:tailEnd/>
                </a:ln>
                <a:effectLst/>
              </p:spPr>
              <p:txBody>
                <a:bodyPr/>
                <a:lstStyle/>
                <a:p>
                  <a:pPr>
                    <a:defRPr/>
                  </a:pPr>
                  <a:endParaRPr lang="en-US">
                    <a:ea typeface="+mn-ea"/>
                    <a:cs typeface="+mn-cs"/>
                  </a:endParaRPr>
                </a:p>
              </p:txBody>
            </p:sp>
          </p:grpSp>
          <p:grpSp>
            <p:nvGrpSpPr>
              <p:cNvPr id="1076" name="Group 61"/>
              <p:cNvGrpSpPr>
                <a:grpSpLocks/>
              </p:cNvGrpSpPr>
              <p:nvPr userDrawn="1"/>
            </p:nvGrpSpPr>
            <p:grpSpPr bwMode="auto">
              <a:xfrm>
                <a:off x="5381" y="3085"/>
                <a:ext cx="227" cy="132"/>
                <a:chOff x="5381" y="3085"/>
                <a:chExt cx="227" cy="132"/>
              </a:xfrm>
            </p:grpSpPr>
            <p:sp>
              <p:nvSpPr>
                <p:cNvPr id="1077" name="Oval 62"/>
                <p:cNvSpPr>
                  <a:spLocks noChangeArrowheads="1"/>
                </p:cNvSpPr>
                <p:nvPr/>
              </p:nvSpPr>
              <p:spPr bwMode="hidden">
                <a:xfrm>
                  <a:off x="5381" y="3085"/>
                  <a:ext cx="227" cy="132"/>
                </a:xfrm>
                <a:prstGeom prst="ellipse">
                  <a:avLst/>
                </a:pr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8" name="Oval 63"/>
                <p:cNvSpPr>
                  <a:spLocks noChangeArrowheads="1"/>
                </p:cNvSpPr>
                <p:nvPr/>
              </p:nvSpPr>
              <p:spPr bwMode="hidden">
                <a:xfrm>
                  <a:off x="5403" y="3099"/>
                  <a:ext cx="182" cy="102"/>
                </a:xfrm>
                <a:prstGeom prst="ellipse">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9" name="Oval 64"/>
                <p:cNvSpPr>
                  <a:spLocks noChangeArrowheads="1"/>
                </p:cNvSpPr>
                <p:nvPr/>
              </p:nvSpPr>
              <p:spPr bwMode="hidden">
                <a:xfrm>
                  <a:off x="5431" y="3109"/>
                  <a:ext cx="125" cy="82"/>
                </a:xfrm>
                <a:prstGeom prst="ellipse">
                  <a:avLst/>
                </a:pr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80" name="Oval 65"/>
                <p:cNvSpPr>
                  <a:spLocks noChangeArrowheads="1"/>
                </p:cNvSpPr>
                <p:nvPr/>
              </p:nvSpPr>
              <p:spPr bwMode="hidden">
                <a:xfrm>
                  <a:off x="5458" y="3125"/>
                  <a:ext cx="73" cy="47"/>
                </a:xfrm>
                <a:prstGeom prst="ellipse">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3138" name="Rectangle 66"/>
          <p:cNvSpPr>
            <a:spLocks noGrp="1" noChangeArrowheads="1"/>
          </p:cNvSpPr>
          <p:nvPr>
            <p:ph type="title"/>
          </p:nvPr>
        </p:nvSpPr>
        <p:spPr bwMode="black">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a:t>Click to edit Master title style</a:t>
            </a:r>
          </a:p>
        </p:txBody>
      </p:sp>
      <p:sp>
        <p:nvSpPr>
          <p:cNvPr id="3139" name="Rectangle 67"/>
          <p:cNvSpPr>
            <a:spLocks noGrp="1" noChangeArrowheads="1"/>
          </p:cNvSpPr>
          <p:nvPr>
            <p:ph type="dt" sz="half" idx="2"/>
          </p:nvPr>
        </p:nvSpPr>
        <p:spPr bwMode="black">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00000"/>
                  </a:outerShdw>
                </a:effectLst>
                <a:latin typeface="+mn-lt"/>
                <a:ea typeface="+mn-ea"/>
                <a:cs typeface="+mn-cs"/>
              </a:defRPr>
            </a:lvl1pPr>
          </a:lstStyle>
          <a:p>
            <a:pPr>
              <a:defRPr/>
            </a:pPr>
            <a:endParaRPr lang="en-US"/>
          </a:p>
        </p:txBody>
      </p:sp>
      <p:sp>
        <p:nvSpPr>
          <p:cNvPr id="3140" name="Rectangle 68"/>
          <p:cNvSpPr>
            <a:spLocks noGrp="1" noChangeArrowheads="1"/>
          </p:cNvSpPr>
          <p:nvPr>
            <p:ph type="ftr" sz="quarter" idx="3"/>
          </p:nvPr>
        </p:nvSpPr>
        <p:spPr bwMode="black">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00000"/>
                  </a:outerShdw>
                </a:effectLst>
                <a:latin typeface="+mn-lt"/>
                <a:ea typeface="+mn-ea"/>
                <a:cs typeface="+mn-cs"/>
              </a:defRPr>
            </a:lvl1pPr>
          </a:lstStyle>
          <a:p>
            <a:pPr>
              <a:defRPr/>
            </a:pPr>
            <a:endParaRPr lang="en-US"/>
          </a:p>
        </p:txBody>
      </p:sp>
      <p:sp>
        <p:nvSpPr>
          <p:cNvPr id="3141" name="Rectangle 69"/>
          <p:cNvSpPr>
            <a:spLocks noGrp="1" noChangeArrowheads="1"/>
          </p:cNvSpPr>
          <p:nvPr>
            <p:ph type="sldNum" sz="quarter" idx="4"/>
          </p:nvPr>
        </p:nvSpPr>
        <p:spPr bwMode="black">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effectLst>
                  <a:outerShdw blurRad="38100" dist="38100" dir="2700000" algn="tl">
                    <a:srgbClr val="000000"/>
                  </a:outerShdw>
                </a:effectLst>
                <a:latin typeface="Arial" charset="0"/>
              </a:defRPr>
            </a:lvl1pPr>
          </a:lstStyle>
          <a:p>
            <a:pPr>
              <a:defRPr/>
            </a:pPr>
            <a:fld id="{108FC5FE-1825-7D42-86B8-3EA00780EFE4}" type="slidenum">
              <a:rPr lang="en-US"/>
              <a:pPr>
                <a:defRPr/>
              </a:pPr>
              <a:t>‹#›</a:t>
            </a:fld>
            <a:endParaRPr lang="en-US"/>
          </a:p>
        </p:txBody>
      </p:sp>
      <p:sp>
        <p:nvSpPr>
          <p:cNvPr id="3142" name="Rectangle 70"/>
          <p:cNvSpPr>
            <a:spLocks noGrp="1" noChangeArrowheads="1"/>
          </p:cNvSpPr>
          <p:nvPr>
            <p:ph type="body" idx="1"/>
          </p:nvPr>
        </p:nvSpPr>
        <p:spPr bwMode="black">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dk2" tx1="lt1" bg2="dk1" tx2="lt2" accent1="accent1" accent2="accent2" accent3="accent3" accent4="accent4" accent5="accent5" accent6="accent6" hlink="hlink" folHlink="folHlink"/>
  <p:sldLayoutIdLst>
    <p:sldLayoutId id="2147483684"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xmlns:p14="http://schemas.microsoft.com/office/powerpoint/2010/mai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ＭＳ Ｐゴシック" charset="0"/>
          <a:cs typeface="ＭＳ Ｐゴシック" charset="0"/>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ea typeface="ＭＳ Ｐゴシック" charset="0"/>
          <a:cs typeface="ＭＳ Ｐゴシック"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ea typeface="ＭＳ Ｐゴシック" charset="0"/>
          <a:cs typeface="ＭＳ Ｐゴシック"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ea typeface="ＭＳ Ｐゴシック" charset="0"/>
          <a:cs typeface="ＭＳ Ｐゴシック"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ea typeface="ＭＳ Ｐゴシック" charset="0"/>
          <a:cs typeface="ＭＳ Ｐゴシック"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charset="0"/>
        <a:buChar char="Ø"/>
        <a:defRPr sz="3200">
          <a:solidFill>
            <a:schemeClr val="tx1"/>
          </a:solidFill>
          <a:effectLst>
            <a:outerShdw blurRad="38100" dist="38100" dir="2700000" algn="tl">
              <a:srgbClr val="000000"/>
            </a:outerShdw>
          </a:effectLst>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SzPct val="50000"/>
        <a:buFont typeface="Wingdings" charset="0"/>
        <a:buChar char="l"/>
        <a:defRPr sz="2800">
          <a:solidFill>
            <a:schemeClr val="tx1"/>
          </a:solidFill>
          <a:effectLst>
            <a:outerShdw blurRad="38100" dist="38100" dir="2700000" algn="tl">
              <a:srgbClr val="000000"/>
            </a:outerShdw>
          </a:effectLst>
          <a:latin typeface="+mn-lt"/>
          <a:ea typeface="ＭＳ Ｐゴシック" charset="-128"/>
        </a:defRPr>
      </a:lvl2pPr>
      <a:lvl3pPr marL="1143000" indent="-228600" algn="l" rtl="0" eaLnBrk="0" fontAlgn="base" hangingPunct="0">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ea typeface="ＭＳ Ｐゴシック" charset="-128"/>
        </a:defRPr>
      </a:lvl3pPr>
      <a:lvl4pPr marL="1600200" indent="-228600" algn="l" rtl="0" eaLnBrk="0" fontAlgn="base" hangingPunct="0">
        <a:spcBef>
          <a:spcPct val="20000"/>
        </a:spcBef>
        <a:spcAft>
          <a:spcPct val="0"/>
        </a:spcAft>
        <a:buClr>
          <a:schemeClr val="folHlink"/>
        </a:buClr>
        <a:buSzPct val="50000"/>
        <a:buFont typeface="Wingdings" charset="0"/>
        <a:buChar char="l"/>
        <a:defRPr sz="2000">
          <a:solidFill>
            <a:schemeClr val="tx1"/>
          </a:solidFill>
          <a:effectLst>
            <a:outerShdw blurRad="38100" dist="38100" dir="2700000" algn="tl">
              <a:srgbClr val="000000"/>
            </a:outerShdw>
          </a:effectLst>
          <a:latin typeface="+mn-lt"/>
          <a:ea typeface="ＭＳ Ｐゴシック" charset="-128"/>
        </a:defRPr>
      </a:lvl4pPr>
      <a:lvl5pPr marL="2057400" indent="-228600" algn="l" rtl="0" eaLnBrk="0" fontAlgn="base" hangingPunct="0">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ea typeface="ＭＳ Ｐゴシック" charset="-128"/>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ea typeface="ＭＳ Ｐゴシック" charset="-128"/>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ea typeface="ＭＳ Ｐゴシック" charset="-128"/>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ea typeface="ＭＳ Ｐゴシック" charset="-128"/>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en-US" smtClean="0">
                <a:latin typeface="Arial" charset="0"/>
              </a:rPr>
              <a:t>SUSTAINABILITY IN </a:t>
            </a:r>
            <a:r>
              <a:rPr lang="en-US" dirty="0">
                <a:latin typeface="Arial" charset="0"/>
              </a:rPr>
              <a:t>ENGINEERING DESIGN AND CONSTRUCTION</a:t>
            </a:r>
          </a:p>
        </p:txBody>
      </p:sp>
      <p:sp>
        <p:nvSpPr>
          <p:cNvPr id="2051" name="Rectangle 3"/>
          <p:cNvSpPr>
            <a:spLocks noGrp="1" noChangeArrowheads="1"/>
          </p:cNvSpPr>
          <p:nvPr>
            <p:ph type="subTitle" idx="1"/>
          </p:nvPr>
        </p:nvSpPr>
        <p:spPr/>
        <p:txBody>
          <a:bodyPr/>
          <a:lstStyle/>
          <a:p>
            <a:pPr eaLnBrk="1" hangingPunct="1">
              <a:buFont typeface="Wingdings" charset="0"/>
              <a:buNone/>
              <a:defRPr/>
            </a:pPr>
            <a:r>
              <a:rPr lang="en-US" b="1">
                <a:solidFill>
                  <a:srgbClr val="020202"/>
                </a:solidFill>
                <a:effectLst>
                  <a:outerShdw blurRad="38100" dist="38100" dir="2700000" algn="tl">
                    <a:srgbClr val="FFFFFF"/>
                  </a:outerShdw>
                </a:effectLst>
                <a:latin typeface="Arial" charset="0"/>
              </a:rPr>
              <a:t>CHAPTER TWO </a:t>
            </a:r>
          </a:p>
          <a:p>
            <a:pPr eaLnBrk="1" hangingPunct="1">
              <a:buFont typeface="Wingdings" charset="0"/>
              <a:buNone/>
              <a:defRPr/>
            </a:pPr>
            <a:r>
              <a:rPr lang="en-US" b="1">
                <a:latin typeface="Arial" charset="0"/>
              </a:rPr>
              <a:t>SOURCES OF INFORMATION ON SUSTAINABILITY REQUIREMENTS</a:t>
            </a:r>
            <a:endParaRPr lang="en-US" b="1">
              <a:solidFill>
                <a:srgbClr val="020202"/>
              </a:solidFill>
              <a:effectLst>
                <a:outerShdw blurRad="38100" dist="38100" dir="2700000" algn="tl">
                  <a:srgbClr val="FFFFFF"/>
                </a:outerShdw>
              </a:effectLst>
              <a:latin typeface="Arial" charset="0"/>
            </a:endParaRPr>
          </a:p>
          <a:p>
            <a:pPr eaLnBrk="1" hangingPunct="1">
              <a:buFont typeface="Wingdings" charset="0"/>
              <a:buNone/>
              <a:defRPr/>
            </a:pPr>
            <a:endParaRPr lang="en-US">
              <a:latin typeface="Arial"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sz="3600">
                <a:latin typeface="Arial" charset="0"/>
              </a:rPr>
              <a:t>Drivers for Implementing Sustainable development Practices</a:t>
            </a:r>
            <a:endParaRPr lang="en-US">
              <a:latin typeface="Arial" charset="0"/>
            </a:endParaRPr>
          </a:p>
        </p:txBody>
      </p:sp>
      <p:sp>
        <p:nvSpPr>
          <p:cNvPr id="12291" name="Rectangle 3"/>
          <p:cNvSpPr>
            <a:spLocks noGrp="1" noChangeArrowheads="1"/>
          </p:cNvSpPr>
          <p:nvPr>
            <p:ph type="body" idx="1"/>
          </p:nvPr>
        </p:nvSpPr>
        <p:spPr/>
        <p:txBody>
          <a:bodyPr/>
          <a:lstStyle/>
          <a:p>
            <a:pPr lvl="2" eaLnBrk="1" hangingPunct="1">
              <a:buFontTx/>
              <a:buNone/>
              <a:defRPr/>
            </a:pPr>
            <a:r>
              <a:rPr lang="en-US">
                <a:effectLst/>
                <a:latin typeface="Arial" charset="0"/>
                <a:ea typeface="ＭＳ Ｐゴシック" charset="0"/>
                <a:cs typeface="Times" charset="0"/>
                <a:sym typeface="Symbol" charset="0"/>
              </a:rPr>
              <a:t>	</a:t>
            </a:r>
            <a:r>
              <a:rPr lang="en-US" b="1">
                <a:effectLst/>
                <a:latin typeface="Arial" charset="0"/>
                <a:ea typeface="ＭＳ Ｐゴシック" charset="0"/>
              </a:rPr>
              <a:t>Owners</a:t>
            </a:r>
          </a:p>
          <a:p>
            <a:pPr lvl="2" eaLnBrk="1" hangingPunct="1">
              <a:buFontTx/>
              <a:buNone/>
              <a:defRPr/>
            </a:pPr>
            <a:r>
              <a:rPr lang="en-US" b="1">
                <a:effectLst/>
                <a:latin typeface="Arial" charset="0"/>
                <a:ea typeface="ＭＳ Ｐゴシック" charset="0"/>
                <a:cs typeface="Times" charset="0"/>
                <a:sym typeface="Symbol" charset="0"/>
              </a:rPr>
              <a:t>	</a:t>
            </a:r>
            <a:r>
              <a:rPr lang="en-US" b="1">
                <a:effectLst/>
                <a:latin typeface="Arial" charset="0"/>
                <a:ea typeface="ＭＳ Ｐゴシック" charset="0"/>
              </a:rPr>
              <a:t>Non-governmental organizations</a:t>
            </a:r>
          </a:p>
          <a:p>
            <a:pPr lvl="2" eaLnBrk="1" hangingPunct="1">
              <a:buFontTx/>
              <a:buNone/>
              <a:defRPr/>
            </a:pPr>
            <a:r>
              <a:rPr lang="en-US" b="1">
                <a:effectLst/>
                <a:latin typeface="Arial" charset="0"/>
                <a:ea typeface="ＭＳ Ｐゴシック" charset="0"/>
                <a:cs typeface="Times" charset="0"/>
                <a:sym typeface="Symbol" charset="0"/>
              </a:rPr>
              <a:t>	</a:t>
            </a:r>
            <a:r>
              <a:rPr lang="en-US" b="1">
                <a:effectLst/>
                <a:latin typeface="Arial" charset="0"/>
                <a:ea typeface="ＭＳ Ｐゴシック" charset="0"/>
              </a:rPr>
              <a:t>Government legislation</a:t>
            </a:r>
          </a:p>
          <a:p>
            <a:pPr lvl="2" eaLnBrk="1" hangingPunct="1">
              <a:buFontTx/>
              <a:buNone/>
              <a:defRPr/>
            </a:pPr>
            <a:r>
              <a:rPr lang="en-US" b="1">
                <a:effectLst/>
                <a:latin typeface="Arial" charset="0"/>
                <a:ea typeface="ＭＳ Ｐゴシック" charset="0"/>
                <a:cs typeface="Times" charset="0"/>
                <a:sym typeface="Symbol" charset="0"/>
              </a:rPr>
              <a:t>	</a:t>
            </a:r>
            <a:r>
              <a:rPr lang="en-US" b="1">
                <a:effectLst/>
                <a:latin typeface="Arial" charset="0"/>
                <a:ea typeface="ＭＳ Ｐゴシック" charset="0"/>
              </a:rPr>
              <a:t>Public awareness of sustainability issues</a:t>
            </a:r>
          </a:p>
          <a:p>
            <a:pPr lvl="2" eaLnBrk="1" hangingPunct="1">
              <a:buFontTx/>
              <a:buNone/>
              <a:defRPr/>
            </a:pPr>
            <a:r>
              <a:rPr lang="en-US" b="1">
                <a:effectLst/>
                <a:latin typeface="Arial" charset="0"/>
                <a:ea typeface="ＭＳ Ｐゴシック" charset="0"/>
                <a:cs typeface="Times" charset="0"/>
                <a:sym typeface="Symbol" charset="0"/>
              </a:rPr>
              <a:t>	</a:t>
            </a:r>
            <a:r>
              <a:rPr lang="en-US" b="1">
                <a:effectLst/>
                <a:latin typeface="Arial" charset="0"/>
                <a:ea typeface="ＭＳ Ｐゴシック" charset="0"/>
              </a:rPr>
              <a:t>The media</a:t>
            </a:r>
          </a:p>
          <a:p>
            <a:pPr lvl="2" eaLnBrk="1" hangingPunct="1">
              <a:buFontTx/>
              <a:buNone/>
              <a:defRPr/>
            </a:pPr>
            <a:r>
              <a:rPr lang="en-US" b="1">
                <a:effectLst/>
                <a:latin typeface="Arial" charset="0"/>
                <a:ea typeface="ＭＳ Ｐゴシック" charset="0"/>
                <a:cs typeface="Times" charset="0"/>
                <a:sym typeface="Symbol" charset="0"/>
              </a:rPr>
              <a:t>	</a:t>
            </a:r>
            <a:r>
              <a:rPr lang="en-US" b="1">
                <a:effectLst/>
                <a:latin typeface="Arial" charset="0"/>
                <a:ea typeface="ＭＳ Ｐゴシック" charset="0"/>
              </a:rPr>
              <a:t>Competitive differentiation</a:t>
            </a:r>
          </a:p>
          <a:p>
            <a:pPr lvl="2" eaLnBrk="1" hangingPunct="1">
              <a:buFontTx/>
              <a:buNone/>
              <a:defRPr/>
            </a:pPr>
            <a:r>
              <a:rPr lang="en-US" b="1">
                <a:effectLst/>
                <a:latin typeface="Arial" charset="0"/>
                <a:ea typeface="ＭＳ Ｐゴシック" charset="0"/>
                <a:cs typeface="Times" charset="0"/>
                <a:sym typeface="Symbol" charset="0"/>
              </a:rPr>
              <a:t>	</a:t>
            </a:r>
            <a:r>
              <a:rPr lang="en-US" b="1">
                <a:effectLst/>
                <a:latin typeface="Arial" charset="0"/>
                <a:ea typeface="ＭＳ Ｐゴシック" charset="0"/>
              </a:rPr>
              <a:t>Profit</a:t>
            </a:r>
          </a:p>
          <a:p>
            <a:pPr lvl="2" eaLnBrk="1" hangingPunct="1">
              <a:buFontTx/>
              <a:buNone/>
              <a:defRPr/>
            </a:pPr>
            <a:r>
              <a:rPr lang="en-US" b="1">
                <a:effectLst/>
                <a:latin typeface="Arial" charset="0"/>
                <a:ea typeface="ＭＳ Ｐゴシック" charset="0"/>
                <a:cs typeface="Times" charset="0"/>
                <a:sym typeface="Symbol" charset="0"/>
              </a:rPr>
              <a:t>	</a:t>
            </a:r>
            <a:r>
              <a:rPr lang="en-US" b="1">
                <a:effectLst/>
                <a:latin typeface="Arial" charset="0"/>
                <a:ea typeface="ＭＳ Ｐゴシック" charset="0"/>
              </a:rPr>
              <a:t>Quality of life for future generations</a:t>
            </a:r>
          </a:p>
          <a:p>
            <a:pPr eaLnBrk="1" hangingPunct="1">
              <a:defRPr/>
            </a:pPr>
            <a:endParaRPr lang="en-US">
              <a:latin typeface="Arial"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sz="3600">
                <a:latin typeface="Arial" charset="0"/>
              </a:rPr>
              <a:t>Drivers for Implementing Sustainable development Practices</a:t>
            </a:r>
            <a:endParaRPr lang="en-US">
              <a:latin typeface="Arial" charset="0"/>
            </a:endParaRPr>
          </a:p>
        </p:txBody>
      </p:sp>
      <p:sp>
        <p:nvSpPr>
          <p:cNvPr id="13315" name="Rectangle 3"/>
          <p:cNvSpPr>
            <a:spLocks noGrp="1" noChangeArrowheads="1"/>
          </p:cNvSpPr>
          <p:nvPr>
            <p:ph type="body" idx="1"/>
          </p:nvPr>
        </p:nvSpPr>
        <p:spPr/>
        <p:txBody>
          <a:bodyPr/>
          <a:lstStyle/>
          <a:p>
            <a:pPr lvl="2" eaLnBrk="1" hangingPunct="1">
              <a:buFontTx/>
              <a:buNone/>
              <a:defRPr/>
            </a:pPr>
            <a:r>
              <a:rPr lang="en-US">
                <a:effectLst/>
                <a:latin typeface="Arial" charset="0"/>
                <a:ea typeface="ＭＳ Ｐゴシック" charset="0"/>
                <a:cs typeface="Times" charset="0"/>
                <a:sym typeface="Symbol" charset="0"/>
              </a:rPr>
              <a:t>	</a:t>
            </a:r>
            <a:r>
              <a:rPr lang="en-US" b="1">
                <a:effectLst/>
                <a:latin typeface="Arial" charset="0"/>
                <a:ea typeface="ＭＳ Ｐゴシック" charset="0"/>
              </a:rPr>
              <a:t>Financial gains</a:t>
            </a:r>
          </a:p>
          <a:p>
            <a:pPr lvl="2" eaLnBrk="1" hangingPunct="1">
              <a:buFontTx/>
              <a:buNone/>
              <a:defRPr/>
            </a:pPr>
            <a:r>
              <a:rPr lang="en-US" b="1">
                <a:effectLst/>
                <a:latin typeface="Arial" charset="0"/>
                <a:ea typeface="ＭＳ Ｐゴシック" charset="0"/>
                <a:cs typeface="Times" charset="0"/>
                <a:sym typeface="Symbol" charset="0"/>
              </a:rPr>
              <a:t>	</a:t>
            </a:r>
            <a:r>
              <a:rPr lang="en-US" b="1">
                <a:effectLst/>
                <a:latin typeface="Arial" charset="0"/>
                <a:ea typeface="ＭＳ Ｐゴシック" charset="0"/>
              </a:rPr>
              <a:t>Enhanced corporate reputation</a:t>
            </a:r>
          </a:p>
          <a:p>
            <a:pPr lvl="2" eaLnBrk="1" hangingPunct="1">
              <a:buFontTx/>
              <a:buNone/>
              <a:defRPr/>
            </a:pPr>
            <a:r>
              <a:rPr lang="en-US" b="1">
                <a:effectLst/>
                <a:latin typeface="Arial" charset="0"/>
                <a:ea typeface="ＭＳ Ｐゴシック" charset="0"/>
                <a:cs typeface="Times" charset="0"/>
                <a:sym typeface="Symbol" charset="0"/>
              </a:rPr>
              <a:t>	</a:t>
            </a:r>
            <a:r>
              <a:rPr lang="en-US" b="1">
                <a:effectLst/>
                <a:latin typeface="Arial" charset="0"/>
                <a:ea typeface="ＭＳ Ｐゴシック" charset="0"/>
              </a:rPr>
              <a:t>Improved government relations</a:t>
            </a:r>
          </a:p>
          <a:p>
            <a:pPr lvl="2" eaLnBrk="1" hangingPunct="1">
              <a:buFontTx/>
              <a:buNone/>
              <a:defRPr/>
            </a:pPr>
            <a:r>
              <a:rPr lang="en-US" b="1">
                <a:effectLst/>
                <a:latin typeface="Arial" charset="0"/>
                <a:ea typeface="ＭＳ Ｐゴシック" charset="0"/>
                <a:cs typeface="Times" charset="0"/>
                <a:sym typeface="Symbol" charset="0"/>
              </a:rPr>
              <a:t>	</a:t>
            </a:r>
            <a:r>
              <a:rPr lang="en-US" b="1">
                <a:effectLst/>
                <a:latin typeface="Arial" charset="0"/>
                <a:ea typeface="ＭＳ Ｐゴシック" charset="0"/>
              </a:rPr>
              <a:t>Increased technology and innovation skills</a:t>
            </a:r>
          </a:p>
          <a:p>
            <a:pPr lvl="2" eaLnBrk="1" hangingPunct="1">
              <a:buFontTx/>
              <a:buNone/>
              <a:defRPr/>
            </a:pPr>
            <a:r>
              <a:rPr lang="en-US" b="1">
                <a:effectLst/>
                <a:latin typeface="Arial" charset="0"/>
                <a:ea typeface="ＭＳ Ｐゴシック" charset="0"/>
                <a:cs typeface="Times" charset="0"/>
                <a:sym typeface="Symbol" charset="0"/>
              </a:rPr>
              <a:t>	</a:t>
            </a:r>
            <a:r>
              <a:rPr lang="en-US" b="1">
                <a:effectLst/>
                <a:latin typeface="Arial" charset="0"/>
                <a:ea typeface="ＭＳ Ｐゴシック" charset="0"/>
              </a:rPr>
              <a:t>Increased risk management skills</a:t>
            </a:r>
          </a:p>
          <a:p>
            <a:pPr lvl="2" eaLnBrk="1" hangingPunct="1">
              <a:buFontTx/>
              <a:buNone/>
              <a:defRPr/>
            </a:pPr>
            <a:r>
              <a:rPr lang="en-US" b="1">
                <a:effectLst/>
                <a:latin typeface="Arial" charset="0"/>
                <a:ea typeface="ＭＳ Ｐゴシック" charset="0"/>
                <a:cs typeface="Times" charset="0"/>
                <a:sym typeface="Symbol" charset="0"/>
              </a:rPr>
              <a:t>	</a:t>
            </a:r>
            <a:r>
              <a:rPr lang="en-US" b="1">
                <a:effectLst/>
                <a:latin typeface="Arial" charset="0"/>
                <a:ea typeface="ＭＳ Ｐゴシック" charset="0"/>
              </a:rPr>
              <a:t>Brand loyalty</a:t>
            </a:r>
          </a:p>
          <a:p>
            <a:pPr lvl="2" eaLnBrk="1" hangingPunct="1">
              <a:buFontTx/>
              <a:buNone/>
              <a:defRPr/>
            </a:pPr>
            <a:r>
              <a:rPr lang="en-US" b="1">
                <a:effectLst/>
                <a:latin typeface="Arial" charset="0"/>
                <a:ea typeface="ＭＳ Ｐゴシック" charset="0"/>
                <a:cs typeface="Times" charset="0"/>
                <a:sym typeface="Symbol" charset="0"/>
              </a:rPr>
              <a:t>	</a:t>
            </a:r>
            <a:r>
              <a:rPr lang="en-US" b="1">
                <a:effectLst/>
                <a:latin typeface="Arial" charset="0"/>
                <a:ea typeface="ＭＳ Ｐゴシック" charset="0"/>
              </a:rPr>
              <a:t>Employee loyalty</a:t>
            </a:r>
          </a:p>
          <a:p>
            <a:pPr lvl="2" eaLnBrk="1" hangingPunct="1">
              <a:buFontTx/>
              <a:buNone/>
              <a:defRPr/>
            </a:pPr>
            <a:r>
              <a:rPr lang="en-US" b="1">
                <a:effectLst/>
                <a:latin typeface="Arial" charset="0"/>
                <a:ea typeface="ＭＳ Ｐゴシック" charset="0"/>
                <a:cs typeface="Times" charset="0"/>
                <a:sym typeface="Symbol" charset="0"/>
              </a:rPr>
              <a:t>	</a:t>
            </a:r>
            <a:r>
              <a:rPr lang="en-US" b="1">
                <a:effectLst/>
                <a:latin typeface="Arial" charset="0"/>
                <a:ea typeface="ＭＳ Ｐゴシック" charset="0"/>
              </a:rPr>
              <a:t>Increased ease of recruitment</a:t>
            </a:r>
          </a:p>
          <a:p>
            <a:pPr lvl="2" eaLnBrk="1" hangingPunct="1">
              <a:defRPr/>
            </a:pPr>
            <a:endParaRPr lang="en-US" b="1">
              <a:latin typeface="Arial" charset="0"/>
              <a:ea typeface="ＭＳ Ｐゴシック"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sz="3600">
                <a:latin typeface="Arial" charset="0"/>
              </a:rPr>
              <a:t>Sustainability in the Construction Sector</a:t>
            </a:r>
            <a:endParaRPr lang="en-US">
              <a:latin typeface="Arial" charset="0"/>
            </a:endParaRPr>
          </a:p>
        </p:txBody>
      </p:sp>
      <p:sp>
        <p:nvSpPr>
          <p:cNvPr id="14339" name="Rectangle 3"/>
          <p:cNvSpPr>
            <a:spLocks noGrp="1" noChangeArrowheads="1"/>
          </p:cNvSpPr>
          <p:nvPr>
            <p:ph type="body" idx="1"/>
          </p:nvPr>
        </p:nvSpPr>
        <p:spPr>
          <a:xfrm>
            <a:off x="457200" y="1524000"/>
            <a:ext cx="8229600" cy="4530725"/>
          </a:xfrm>
        </p:spPr>
        <p:txBody>
          <a:bodyPr/>
          <a:lstStyle/>
          <a:p>
            <a:pPr eaLnBrk="1" hangingPunct="1">
              <a:lnSpc>
                <a:spcPct val="90000"/>
              </a:lnSpc>
              <a:defRPr/>
            </a:pPr>
            <a:r>
              <a:rPr lang="en-US" sz="2400" b="1">
                <a:latin typeface="Arial" charset="0"/>
              </a:rPr>
              <a:t>Department of Engineering Building Technology Program - </a:t>
            </a:r>
            <a:r>
              <a:rPr lang="en-US" sz="2400" b="1" i="1">
                <a:effectLst/>
                <a:latin typeface="Times New Roman" charset="0"/>
              </a:rPr>
              <a:t>Energy and the Environmental Guidelines for Construction</a:t>
            </a:r>
            <a:r>
              <a:rPr lang="en-US" sz="2800" b="1">
                <a:effectLst/>
                <a:latin typeface="Times New Roman" charset="0"/>
              </a:rPr>
              <a:t> to promote sustainability:</a:t>
            </a:r>
          </a:p>
          <a:p>
            <a:pPr lvl="2" algn="just" eaLnBrk="1" hangingPunct="1">
              <a:lnSpc>
                <a:spcPct val="90000"/>
              </a:lnSpc>
              <a:buFont typeface="Symbol" charset="0"/>
              <a:buChar char="·"/>
              <a:defRPr/>
            </a:pPr>
            <a:r>
              <a:rPr lang="en-US" sz="2000" b="1">
                <a:effectLst/>
                <a:latin typeface="Arial" charset="0"/>
                <a:ea typeface="ＭＳ Ｐゴシック" charset="0"/>
              </a:rPr>
              <a:t>Explain methods for protecting vegetation, such as  </a:t>
            </a:r>
          </a:p>
          <a:p>
            <a:pPr lvl="2" algn="just" eaLnBrk="1" hangingPunct="1">
              <a:lnSpc>
                <a:spcPct val="90000"/>
              </a:lnSpc>
              <a:buFontTx/>
              <a:buNone/>
              <a:defRPr/>
            </a:pPr>
            <a:r>
              <a:rPr lang="en-US" sz="2000" b="1">
                <a:effectLst/>
                <a:latin typeface="Arial" charset="0"/>
                <a:ea typeface="ＭＳ Ｐゴシック" charset="0"/>
              </a:rPr>
              <a:t>   designating access routes and parking.</a:t>
            </a:r>
          </a:p>
          <a:p>
            <a:pPr lvl="2" eaLnBrk="1" hangingPunct="1">
              <a:lnSpc>
                <a:spcPct val="90000"/>
              </a:lnSpc>
              <a:buFontTx/>
              <a:buNone/>
              <a:defRPr/>
            </a:pPr>
            <a:r>
              <a:rPr lang="en-US" sz="2000" b="1">
                <a:effectLst/>
                <a:latin typeface="Arial" charset="0"/>
                <a:ea typeface="ＭＳ Ｐゴシック" charset="0"/>
                <a:cs typeface="Times" charset="0"/>
                <a:sym typeface="Symbol" charset="0"/>
              </a:rPr>
              <a:t>	</a:t>
            </a:r>
            <a:r>
              <a:rPr lang="en-US" sz="2000" b="1">
                <a:effectLst/>
                <a:latin typeface="Arial" charset="0"/>
                <a:ea typeface="ＭＳ Ｐゴシック" charset="0"/>
              </a:rPr>
              <a:t>Require methods for clearing and grading sites that lowers the impact as much as possible.</a:t>
            </a:r>
          </a:p>
          <a:p>
            <a:pPr lvl="2" algn="just" eaLnBrk="1" hangingPunct="1">
              <a:lnSpc>
                <a:spcPct val="90000"/>
              </a:lnSpc>
              <a:buFontTx/>
              <a:buNone/>
              <a:defRPr/>
            </a:pPr>
            <a:r>
              <a:rPr lang="en-US" sz="2000" b="1">
                <a:effectLst/>
                <a:latin typeface="Arial" charset="0"/>
                <a:ea typeface="ＭＳ Ｐゴシック" charset="0"/>
                <a:cs typeface="Times" charset="0"/>
                <a:sym typeface="Symbol" charset="0"/>
              </a:rPr>
              <a:t>	</a:t>
            </a:r>
            <a:r>
              <a:rPr lang="en-US" sz="2000" b="1">
                <a:effectLst/>
                <a:latin typeface="Arial" charset="0"/>
                <a:ea typeface="ＭＳ Ｐゴシック" charset="0"/>
              </a:rPr>
              <a:t>Examine how runoff during construction may affect sites. Consider creating storm water management practices, such as piping systems or retention ponds or tanks that could be used after the building is complete.</a:t>
            </a:r>
          </a:p>
          <a:p>
            <a:pPr lvl="2" algn="just" eaLnBrk="1" hangingPunct="1">
              <a:lnSpc>
                <a:spcPct val="90000"/>
              </a:lnSpc>
              <a:buFontTx/>
              <a:buNone/>
              <a:defRPr/>
            </a:pPr>
            <a:r>
              <a:rPr lang="en-US" sz="2000" b="1">
                <a:effectLst/>
                <a:latin typeface="Arial" charset="0"/>
                <a:ea typeface="ＭＳ Ｐゴシック" charset="0"/>
                <a:cs typeface="Times" charset="0"/>
                <a:sym typeface="Symbol" charset="0"/>
              </a:rPr>
              <a:t>	</a:t>
            </a:r>
            <a:r>
              <a:rPr lang="en-US" sz="2000" b="1">
                <a:effectLst/>
                <a:latin typeface="Arial" charset="0"/>
                <a:ea typeface="ＭＳ Ｐゴシック" charset="0"/>
              </a:rPr>
              <a:t>Be sure that the infrastructure for recycling construction and demolition materials is ready and operating from the beginning of projects. Set up an on-site system to collect and sort waste for recycling, or for reuse, and monitor the system consistently throughout all phases of construction.</a:t>
            </a:r>
          </a:p>
          <a:p>
            <a:pPr lvl="2" eaLnBrk="1" hangingPunct="1">
              <a:lnSpc>
                <a:spcPct val="90000"/>
              </a:lnSpc>
              <a:buFontTx/>
              <a:buNone/>
              <a:defRPr/>
            </a:pPr>
            <a:r>
              <a:rPr lang="en-US" sz="2000" b="1">
                <a:effectLst/>
                <a:latin typeface="Symbol" charset="0"/>
                <a:ea typeface="ＭＳ Ｐゴシック" charset="0"/>
                <a:cs typeface="Times" charset="0"/>
                <a:sym typeface="Symbol" charset="0"/>
              </a:rPr>
              <a:t>	</a:t>
            </a:r>
            <a:endParaRPr lang="en-US" sz="2000" b="1">
              <a:effectLst/>
              <a:latin typeface="Times New Roman" charset="0"/>
              <a:ea typeface="ＭＳ Ｐゴシック"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52400" y="0"/>
            <a:ext cx="8991600" cy="1139825"/>
          </a:xfrm>
        </p:spPr>
        <p:txBody>
          <a:bodyPr/>
          <a:lstStyle/>
          <a:p>
            <a:pPr eaLnBrk="1" hangingPunct="1">
              <a:defRPr/>
            </a:pPr>
            <a:r>
              <a:rPr lang="en-US" sz="3600">
                <a:latin typeface="Arial" charset="0"/>
              </a:rPr>
              <a:t>Sustainability in the Construction Sector</a:t>
            </a:r>
            <a:endParaRPr lang="en-US">
              <a:latin typeface="Arial" charset="0"/>
            </a:endParaRPr>
          </a:p>
        </p:txBody>
      </p:sp>
      <p:sp>
        <p:nvSpPr>
          <p:cNvPr id="15363" name="Rectangle 3"/>
          <p:cNvSpPr>
            <a:spLocks noGrp="1" noChangeArrowheads="1"/>
          </p:cNvSpPr>
          <p:nvPr>
            <p:ph type="body" idx="1"/>
          </p:nvPr>
        </p:nvSpPr>
        <p:spPr>
          <a:xfrm>
            <a:off x="457200" y="1143000"/>
            <a:ext cx="8229600" cy="4530725"/>
          </a:xfrm>
        </p:spPr>
        <p:txBody>
          <a:bodyPr/>
          <a:lstStyle/>
          <a:p>
            <a:pPr eaLnBrk="1" hangingPunct="1">
              <a:lnSpc>
                <a:spcPct val="90000"/>
              </a:lnSpc>
              <a:defRPr/>
            </a:pPr>
            <a:r>
              <a:rPr lang="en-US" sz="2000" b="1">
                <a:latin typeface="Arial" charset="0"/>
              </a:rPr>
              <a:t>Department of Engineering Building Technology Program - </a:t>
            </a:r>
            <a:r>
              <a:rPr lang="en-US" sz="2000" b="1" i="1">
                <a:effectLst/>
                <a:latin typeface="Times New Roman" charset="0"/>
              </a:rPr>
              <a:t>Energy and the Environmental Guidelines for Construction</a:t>
            </a:r>
            <a:r>
              <a:rPr lang="en-US" sz="2000" b="1">
                <a:effectLst/>
                <a:latin typeface="Times New Roman" charset="0"/>
              </a:rPr>
              <a:t> to promote sustainability:</a:t>
            </a:r>
          </a:p>
          <a:p>
            <a:pPr eaLnBrk="1" hangingPunct="1">
              <a:lnSpc>
                <a:spcPct val="90000"/>
              </a:lnSpc>
              <a:buFont typeface="Wingdings" charset="0"/>
              <a:buNone/>
              <a:defRPr/>
            </a:pPr>
            <a:endParaRPr lang="en-US" sz="2000" b="1">
              <a:effectLst/>
              <a:latin typeface="Times New Roman" charset="0"/>
            </a:endParaRPr>
          </a:p>
          <a:p>
            <a:pPr lvl="2" algn="just" eaLnBrk="1" hangingPunct="1">
              <a:lnSpc>
                <a:spcPct val="90000"/>
              </a:lnSpc>
              <a:buFontTx/>
              <a:buNone/>
              <a:defRPr/>
            </a:pPr>
            <a:r>
              <a:rPr lang="en-US" sz="2000" b="1">
                <a:effectLst/>
                <a:latin typeface="Arial" charset="0"/>
                <a:ea typeface="ＭＳ Ｐゴシック" charset="0"/>
                <a:cs typeface="Times" charset="0"/>
                <a:sym typeface="Symbol" charset="0"/>
              </a:rPr>
              <a:t>	</a:t>
            </a:r>
            <a:r>
              <a:rPr lang="en-US" sz="2000" b="1">
                <a:effectLst/>
                <a:latin typeface="Arial" charset="0"/>
                <a:ea typeface="ＭＳ Ｐゴシック" charset="0"/>
              </a:rPr>
              <a:t>Create plans for recycling that set goals to recycle or salvage a minimum of 50 percent (by weight) of construction, demolition, and land</a:t>
            </a:r>
            <a:r>
              <a:rPr lang="en-US" b="1">
                <a:effectLst/>
                <a:latin typeface="Arial" charset="0"/>
                <a:ea typeface="ＭＳ Ｐゴシック" charset="0"/>
              </a:rPr>
              <a:t> clearing waste from construction sites, and aim for a minimum of 75 percent.</a:t>
            </a:r>
          </a:p>
          <a:p>
            <a:pPr lvl="2" eaLnBrk="1" hangingPunct="1">
              <a:lnSpc>
                <a:spcPct val="90000"/>
              </a:lnSpc>
              <a:buFontTx/>
              <a:buNone/>
              <a:defRPr/>
            </a:pPr>
            <a:r>
              <a:rPr lang="en-US" b="1">
                <a:effectLst/>
                <a:latin typeface="Arial" charset="0"/>
                <a:ea typeface="ＭＳ Ｐゴシック" charset="0"/>
                <a:cs typeface="Times" charset="0"/>
                <a:sym typeface="Symbol" charset="0"/>
              </a:rPr>
              <a:t>	</a:t>
            </a:r>
            <a:r>
              <a:rPr lang="en-US" b="1">
                <a:effectLst/>
                <a:latin typeface="Arial" charset="0"/>
                <a:ea typeface="ＭＳ Ｐゴシック" charset="0"/>
              </a:rPr>
              <a:t>If possible, choose products and materials with minimal or no packaging.</a:t>
            </a:r>
          </a:p>
          <a:p>
            <a:pPr lvl="2" eaLnBrk="1" hangingPunct="1">
              <a:lnSpc>
                <a:spcPct val="90000"/>
              </a:lnSpc>
              <a:buFont typeface="Symbol" charset="0"/>
              <a:buChar char="·"/>
              <a:defRPr/>
            </a:pPr>
            <a:r>
              <a:rPr lang="en-US" b="1">
                <a:effectLst/>
                <a:latin typeface="Arial" charset="0"/>
                <a:ea typeface="ＭＳ Ｐゴシック" charset="0"/>
              </a:rPr>
              <a:t>Obtain materials in the sizes that are necessary, instead of cutting materials to size at jobsites.</a:t>
            </a:r>
          </a:p>
          <a:p>
            <a:pPr lvl="2" eaLnBrk="1" hangingPunct="1">
              <a:lnSpc>
                <a:spcPct val="90000"/>
              </a:lnSpc>
              <a:buFont typeface="Symbol" charset="0"/>
              <a:buChar char="·"/>
              <a:defRPr/>
            </a:pPr>
            <a:r>
              <a:rPr lang="en-US" b="1">
                <a:effectLst/>
                <a:latin typeface="Arial" charset="0"/>
                <a:ea typeface="ＭＳ Ｐゴシック" charset="0"/>
              </a:rPr>
              <a:t>Always monitor the amount of waste being produced during construction and compare it with pre-existing goals and guidelines. </a:t>
            </a:r>
          </a:p>
          <a:p>
            <a:pPr eaLnBrk="1" hangingPunct="1">
              <a:lnSpc>
                <a:spcPct val="90000"/>
              </a:lnSpc>
              <a:defRPr/>
            </a:pPr>
            <a:endParaRPr lang="en-US" sz="2400" b="1">
              <a:effectLst/>
              <a:latin typeface="Times New Roman"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277813"/>
            <a:ext cx="8229600" cy="788987"/>
          </a:xfrm>
        </p:spPr>
        <p:txBody>
          <a:bodyPr/>
          <a:lstStyle/>
          <a:p>
            <a:pPr eaLnBrk="1" hangingPunct="1">
              <a:defRPr/>
            </a:pPr>
            <a:r>
              <a:rPr lang="en-US" sz="3600">
                <a:latin typeface="Arial" charset="0"/>
              </a:rPr>
              <a:t>Pollution and Waste Management</a:t>
            </a:r>
            <a:endParaRPr lang="en-US">
              <a:latin typeface="Arial" charset="0"/>
            </a:endParaRPr>
          </a:p>
        </p:txBody>
      </p:sp>
      <p:sp>
        <p:nvSpPr>
          <p:cNvPr id="16387" name="Rectangle 3"/>
          <p:cNvSpPr>
            <a:spLocks noGrp="1" noChangeArrowheads="1"/>
          </p:cNvSpPr>
          <p:nvPr>
            <p:ph type="body" idx="1"/>
          </p:nvPr>
        </p:nvSpPr>
        <p:spPr>
          <a:xfrm>
            <a:off x="152400" y="1219200"/>
            <a:ext cx="8839200" cy="4530725"/>
          </a:xfrm>
        </p:spPr>
        <p:txBody>
          <a:bodyPr/>
          <a:lstStyle/>
          <a:p>
            <a:pPr algn="just" eaLnBrk="1" hangingPunct="1">
              <a:lnSpc>
                <a:spcPct val="90000"/>
              </a:lnSpc>
              <a:defRPr/>
            </a:pPr>
            <a:r>
              <a:rPr lang="en-US" sz="2000" b="1">
                <a:effectLst/>
                <a:latin typeface="Arial" charset="0"/>
              </a:rPr>
              <a:t>The Chartered Institute of Building (CIOB) in the United Kingdom, in their report on </a:t>
            </a:r>
            <a:r>
              <a:rPr lang="en-US" sz="2000" b="1" i="1">
                <a:effectLst/>
                <a:latin typeface="Arial" charset="0"/>
              </a:rPr>
              <a:t>Sustainability and Construction</a:t>
            </a:r>
            <a:r>
              <a:rPr lang="en-US" sz="2000" b="1">
                <a:effectLst/>
                <a:latin typeface="Arial" charset="0"/>
              </a:rPr>
              <a:t>, state that the starting point for all members of the construction industry who wish to move toward sustainability as a business opportunity should evaluate their operations in four key areas</a:t>
            </a:r>
            <a:r>
              <a:rPr lang="en-US" sz="2000" b="1">
                <a:solidFill>
                  <a:srgbClr val="000000"/>
                </a:solidFill>
                <a:effectLst/>
                <a:latin typeface="Arial" charset="0"/>
              </a:rPr>
              <a:t> </a:t>
            </a:r>
            <a:r>
              <a:rPr lang="en-US" sz="2000" b="1">
                <a:effectLst/>
                <a:latin typeface="Arial" charset="0"/>
              </a:rPr>
              <a:t>(Chartered Institute of Building, 2004, p. 2)</a:t>
            </a:r>
            <a:r>
              <a:rPr lang="en-US" sz="2000" b="1">
                <a:solidFill>
                  <a:srgbClr val="000000"/>
                </a:solidFill>
                <a:effectLst/>
                <a:latin typeface="Arial" charset="0"/>
              </a:rPr>
              <a:t>: </a:t>
            </a:r>
          </a:p>
          <a:p>
            <a:pPr algn="just" eaLnBrk="1" hangingPunct="1">
              <a:lnSpc>
                <a:spcPct val="90000"/>
              </a:lnSpc>
              <a:buFont typeface="Wingdings" charset="0"/>
              <a:buNone/>
              <a:defRPr/>
            </a:pPr>
            <a:endParaRPr lang="en-US" sz="2000" b="1">
              <a:solidFill>
                <a:srgbClr val="000000"/>
              </a:solidFill>
              <a:effectLst/>
              <a:latin typeface="Arial" charset="0"/>
            </a:endParaRPr>
          </a:p>
          <a:p>
            <a:pPr algn="just" eaLnBrk="1" hangingPunct="1">
              <a:lnSpc>
                <a:spcPct val="90000"/>
              </a:lnSpc>
              <a:defRPr/>
            </a:pPr>
            <a:r>
              <a:rPr lang="en-US" sz="2000" b="1">
                <a:effectLst/>
                <a:latin typeface="Arial" charset="0"/>
              </a:rPr>
              <a:t>Energy: reduce energy consumption, be more energy efficient and use renewable energy as well as </a:t>
            </a:r>
            <a:r>
              <a:rPr lang="ja-JP" altLang="en-US" sz="2000" b="1">
                <a:effectLst/>
                <a:latin typeface="Arial" charset="0"/>
              </a:rPr>
              <a:t>“</a:t>
            </a:r>
            <a:r>
              <a:rPr lang="en-US" sz="2000" b="1">
                <a:effectLst/>
                <a:latin typeface="Arial" charset="0"/>
              </a:rPr>
              <a:t>alternative technologies</a:t>
            </a:r>
            <a:r>
              <a:rPr lang="ja-JP" altLang="en-US" sz="2000" b="1">
                <a:effectLst/>
                <a:latin typeface="Arial" charset="0"/>
              </a:rPr>
              <a:t>”</a:t>
            </a:r>
            <a:r>
              <a:rPr lang="en-US" sz="2000" b="1">
                <a:effectLst/>
                <a:latin typeface="Arial" charset="0"/>
              </a:rPr>
              <a:t>. </a:t>
            </a:r>
          </a:p>
          <a:p>
            <a:pPr algn="just" eaLnBrk="1" hangingPunct="1">
              <a:lnSpc>
                <a:spcPct val="90000"/>
              </a:lnSpc>
              <a:defRPr/>
            </a:pPr>
            <a:r>
              <a:rPr lang="en-US" sz="2000" b="1">
                <a:effectLst/>
                <a:latin typeface="Arial" charset="0"/>
              </a:rPr>
              <a:t>Materials: Choose, use, re-use, and recycle materials during design, manufacture, construction, and maintenance. </a:t>
            </a:r>
          </a:p>
          <a:p>
            <a:pPr algn="just" eaLnBrk="1" hangingPunct="1">
              <a:lnSpc>
                <a:spcPct val="90000"/>
              </a:lnSpc>
              <a:defRPr/>
            </a:pPr>
            <a:r>
              <a:rPr lang="en-US" sz="2000" b="1">
                <a:effectLst/>
                <a:latin typeface="Arial" charset="0"/>
              </a:rPr>
              <a:t>Pollution: Produce less toxic materials to reduce water and spatial pollution.  </a:t>
            </a:r>
          </a:p>
          <a:p>
            <a:pPr algn="just" eaLnBrk="1" hangingPunct="1">
              <a:lnSpc>
                <a:spcPct val="90000"/>
              </a:lnSpc>
              <a:defRPr/>
            </a:pPr>
            <a:r>
              <a:rPr lang="en-US" sz="2000" b="1">
                <a:effectLst/>
                <a:latin typeface="Arial" charset="0"/>
              </a:rPr>
              <a:t>Waste: Produce as little waste as possible and recycle more.</a:t>
            </a:r>
            <a:r>
              <a:rPr lang="en-US" sz="2000" b="1">
                <a:solidFill>
                  <a:srgbClr val="000000"/>
                </a:solidFill>
                <a:effectLst/>
                <a:latin typeface="Arial" charset="0"/>
              </a:rPr>
              <a:t> </a:t>
            </a:r>
            <a:endParaRPr lang="en-US" sz="2000" b="1">
              <a:effectLst/>
              <a:latin typeface="Arial" charset="0"/>
            </a:endParaRPr>
          </a:p>
          <a:p>
            <a:pPr eaLnBrk="1" hangingPunct="1">
              <a:lnSpc>
                <a:spcPct val="90000"/>
              </a:lnSpc>
              <a:defRPr/>
            </a:pPr>
            <a:endParaRPr lang="en-US" sz="2800">
              <a:latin typeface="Arial"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sz="3600">
                <a:latin typeface="Arial" charset="0"/>
              </a:rPr>
              <a:t>Global Environmental Treaties</a:t>
            </a:r>
            <a:endParaRPr lang="en-US">
              <a:latin typeface="Arial" charset="0"/>
            </a:endParaRPr>
          </a:p>
        </p:txBody>
      </p:sp>
      <p:sp>
        <p:nvSpPr>
          <p:cNvPr id="17411" name="Rectangle 3"/>
          <p:cNvSpPr>
            <a:spLocks noGrp="1" noChangeArrowheads="1"/>
          </p:cNvSpPr>
          <p:nvPr>
            <p:ph type="body" idx="1"/>
          </p:nvPr>
        </p:nvSpPr>
        <p:spPr>
          <a:xfrm>
            <a:off x="381000" y="1295400"/>
            <a:ext cx="8229600" cy="4530725"/>
          </a:xfrm>
        </p:spPr>
        <p:txBody>
          <a:bodyPr/>
          <a:lstStyle/>
          <a:p>
            <a:pPr algn="just" eaLnBrk="1" hangingPunct="1">
              <a:lnSpc>
                <a:spcPct val="90000"/>
              </a:lnSpc>
              <a:defRPr/>
            </a:pPr>
            <a:r>
              <a:rPr lang="en-US" sz="2400" b="1">
                <a:effectLst/>
                <a:latin typeface="Arial" charset="0"/>
              </a:rPr>
              <a:t>The implementation of sustainability practices on engineering and construction projects is being affected by many different drivers, one of which is the requirements that have been set in various global treaties. Some of the environmental treaties that are driving the implementation of sustainability practices are the United Nations Framework Convention on Climate Change (UNFCC) and:</a:t>
            </a:r>
          </a:p>
          <a:p>
            <a:pPr lvl="2" algn="just" eaLnBrk="1" hangingPunct="1">
              <a:lnSpc>
                <a:spcPct val="90000"/>
              </a:lnSpc>
              <a:buFontTx/>
              <a:buNone/>
              <a:defRPr/>
            </a:pPr>
            <a:endParaRPr lang="en-US" b="1">
              <a:effectLst/>
              <a:latin typeface="Times" charset="0"/>
              <a:ea typeface="ＭＳ Ｐゴシック" charset="0"/>
            </a:endParaRPr>
          </a:p>
          <a:p>
            <a:pPr lvl="2" algn="just" eaLnBrk="1" hangingPunct="1">
              <a:lnSpc>
                <a:spcPct val="90000"/>
              </a:lnSpc>
              <a:buFontTx/>
              <a:buNone/>
              <a:defRPr/>
            </a:pPr>
            <a:r>
              <a:rPr lang="en-US" sz="2000" b="1">
                <a:effectLst/>
                <a:latin typeface="Arial" charset="0"/>
                <a:ea typeface="ＭＳ Ｐゴシック" charset="0"/>
                <a:cs typeface="Times" charset="0"/>
                <a:sym typeface="Symbol" charset="0"/>
              </a:rPr>
              <a:t>	</a:t>
            </a:r>
            <a:r>
              <a:rPr lang="en-US" sz="2800" b="1">
                <a:effectLst/>
                <a:latin typeface="Arial" charset="0"/>
                <a:ea typeface="ＭＳ Ｐゴシック" charset="0"/>
              </a:rPr>
              <a:t>The Kyoto Protocol Treaty</a:t>
            </a:r>
          </a:p>
          <a:p>
            <a:pPr lvl="2" algn="just" eaLnBrk="1" hangingPunct="1">
              <a:lnSpc>
                <a:spcPct val="90000"/>
              </a:lnSpc>
              <a:buFontTx/>
              <a:buNone/>
              <a:defRPr/>
            </a:pPr>
            <a:r>
              <a:rPr lang="en-US" sz="2800">
                <a:effectLst/>
                <a:latin typeface="Arial" charset="0"/>
                <a:ea typeface="ＭＳ Ｐゴシック" charset="0"/>
                <a:cs typeface="Times" charset="0"/>
                <a:sym typeface="Symbol" charset="0"/>
              </a:rPr>
              <a:t>	</a:t>
            </a:r>
            <a:r>
              <a:rPr lang="en-US" sz="2800" b="1">
                <a:effectLst/>
                <a:latin typeface="Arial" charset="0"/>
                <a:ea typeface="ＭＳ Ｐゴシック" charset="0"/>
              </a:rPr>
              <a:t>The Basel Convention</a:t>
            </a:r>
          </a:p>
          <a:p>
            <a:pPr lvl="2" algn="just" eaLnBrk="1" hangingPunct="1">
              <a:lnSpc>
                <a:spcPct val="90000"/>
              </a:lnSpc>
              <a:buFontTx/>
              <a:buNone/>
              <a:defRPr/>
            </a:pPr>
            <a:r>
              <a:rPr lang="en-US" sz="2800" b="1">
                <a:effectLst/>
                <a:latin typeface="Arial" charset="0"/>
                <a:ea typeface="ＭＳ Ｐゴシック" charset="0"/>
                <a:cs typeface="Times" charset="0"/>
                <a:sym typeface="Symbol" charset="0"/>
              </a:rPr>
              <a:t>	</a:t>
            </a:r>
            <a:r>
              <a:rPr lang="en-US" sz="2800" b="1">
                <a:effectLst/>
                <a:latin typeface="Arial" charset="0"/>
                <a:ea typeface="ＭＳ Ｐゴシック" charset="0"/>
              </a:rPr>
              <a:t>The Rio Declaration</a:t>
            </a:r>
          </a:p>
          <a:p>
            <a:pPr lvl="2" eaLnBrk="1" hangingPunct="1">
              <a:lnSpc>
                <a:spcPct val="90000"/>
              </a:lnSpc>
              <a:buFontTx/>
              <a:buNone/>
              <a:defRPr/>
            </a:pPr>
            <a:r>
              <a:rPr lang="en-US" sz="2800" b="1">
                <a:effectLst/>
                <a:latin typeface="Arial" charset="0"/>
                <a:ea typeface="ＭＳ Ｐゴシック" charset="0"/>
                <a:cs typeface="Times" charset="0"/>
                <a:sym typeface="Symbol" charset="0"/>
              </a:rPr>
              <a:t>	</a:t>
            </a:r>
            <a:r>
              <a:rPr lang="en-US" sz="2800" b="1">
                <a:effectLst/>
                <a:latin typeface="Arial" charset="0"/>
                <a:ea typeface="ＭＳ Ｐゴシック" charset="0"/>
              </a:rPr>
              <a:t>The Stockholm Convention</a:t>
            </a:r>
          </a:p>
          <a:p>
            <a:pPr eaLnBrk="1" hangingPunct="1">
              <a:lnSpc>
                <a:spcPct val="90000"/>
              </a:lnSpc>
              <a:defRPr/>
            </a:pPr>
            <a:endParaRPr lang="en-US" sz="2800" b="1">
              <a:latin typeface="Arial" charset="0"/>
            </a:endParaRPr>
          </a:p>
        </p:txBody>
      </p:sp>
      <p:sp>
        <p:nvSpPr>
          <p:cNvPr id="6" name="TextBox 5"/>
          <p:cNvSpPr txBox="1"/>
          <p:nvPr/>
        </p:nvSpPr>
        <p:spPr>
          <a:xfrm>
            <a:off x="609600" y="6396038"/>
            <a:ext cx="8102600" cy="461962"/>
          </a:xfrm>
          <a:prstGeom prst="rect">
            <a:avLst/>
          </a:prstGeom>
          <a:noFill/>
        </p:spPr>
        <p:txBody>
          <a:bodyPr wrap="none">
            <a:spAutoFit/>
          </a:bodyPr>
          <a:lstStyle/>
          <a:p>
            <a:pPr>
              <a:defRPr/>
            </a:pPr>
            <a:r>
              <a:rPr lang="en-US" dirty="0">
                <a:latin typeface="+mj-lt"/>
                <a:ea typeface="+mn-ea"/>
                <a:cs typeface="+mn-cs"/>
              </a:rPr>
              <a:t>THESE TREATIES ARE DESCRIBED IN CHAPTER TWO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sz="3600">
                <a:latin typeface="Arial" charset="0"/>
              </a:rPr>
              <a:t>Foreign Government Environmental Regulations</a:t>
            </a:r>
            <a:endParaRPr lang="en-US">
              <a:latin typeface="Arial" charset="0"/>
            </a:endParaRPr>
          </a:p>
        </p:txBody>
      </p:sp>
      <p:sp>
        <p:nvSpPr>
          <p:cNvPr id="18435" name="Rectangle 3"/>
          <p:cNvSpPr>
            <a:spLocks noGrp="1" noChangeArrowheads="1"/>
          </p:cNvSpPr>
          <p:nvPr>
            <p:ph type="body" idx="1"/>
          </p:nvPr>
        </p:nvSpPr>
        <p:spPr/>
        <p:txBody>
          <a:bodyPr/>
          <a:lstStyle/>
          <a:p>
            <a:pPr eaLnBrk="1" hangingPunct="1">
              <a:defRPr/>
            </a:pPr>
            <a:r>
              <a:rPr lang="en-US" sz="2800" b="1">
                <a:latin typeface="Arial" charset="0"/>
              </a:rPr>
              <a:t>In each country in the world there is an agency that provides information on the government environmental regulations, such as the Environmental Protection Agency in the United States and the Department of the Environment and Heritage in Australia. </a:t>
            </a:r>
          </a:p>
          <a:p>
            <a:pPr eaLnBrk="1" hangingPunct="1">
              <a:defRPr/>
            </a:pPr>
            <a:r>
              <a:rPr lang="en-US" sz="2800" b="1">
                <a:latin typeface="Arial" charset="0"/>
              </a:rPr>
              <a:t>It is important to review the foreign government environmental requirements before performing any work in that country.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a:latin typeface="Arial" charset="0"/>
              </a:rPr>
              <a:t>Chapter Two Summary</a:t>
            </a:r>
          </a:p>
        </p:txBody>
      </p:sp>
      <p:sp>
        <p:nvSpPr>
          <p:cNvPr id="19459" name="Rectangle 3"/>
          <p:cNvSpPr>
            <a:spLocks noGrp="1" noChangeArrowheads="1"/>
          </p:cNvSpPr>
          <p:nvPr>
            <p:ph type="body" idx="1"/>
          </p:nvPr>
        </p:nvSpPr>
        <p:spPr/>
        <p:txBody>
          <a:bodyPr/>
          <a:lstStyle/>
          <a:p>
            <a:pPr eaLnBrk="1" hangingPunct="1">
              <a:defRPr/>
            </a:pPr>
            <a:r>
              <a:rPr lang="en-US" sz="2800" b="1">
                <a:latin typeface="Arial" charset="0"/>
              </a:rPr>
              <a:t>This chapter covered the Sources of Information on Sustainability Requirements including domestic and global agencies that regulate environmental issues throughout the world. </a:t>
            </a:r>
          </a:p>
          <a:p>
            <a:pPr eaLnBrk="1" hangingPunct="1">
              <a:defRPr/>
            </a:pPr>
            <a:r>
              <a:rPr lang="en-US" sz="2800" b="1">
                <a:latin typeface="Arial" charset="0"/>
              </a:rPr>
              <a:t>This chapter also provided information on the early adopters of sustainability objectives and the drivers and barriers for implementing sustainable development practices.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304800"/>
            <a:ext cx="8229600" cy="1139825"/>
          </a:xfrm>
        </p:spPr>
        <p:txBody>
          <a:bodyPr/>
          <a:lstStyle/>
          <a:p>
            <a:pPr eaLnBrk="1" hangingPunct="1">
              <a:defRPr/>
            </a:pPr>
            <a:r>
              <a:rPr lang="en-US" sz="4000">
                <a:latin typeface="Arial" charset="0"/>
              </a:rPr>
              <a:t>SUSTAINABILITY REQUIREMENTS - FOCUS AREAS</a:t>
            </a:r>
            <a:endParaRPr lang="en-US">
              <a:latin typeface="Arial" charset="0"/>
            </a:endParaRPr>
          </a:p>
        </p:txBody>
      </p:sp>
      <p:sp>
        <p:nvSpPr>
          <p:cNvPr id="5123" name="Rectangle 3"/>
          <p:cNvSpPr>
            <a:spLocks noGrp="1" noChangeArrowheads="1"/>
          </p:cNvSpPr>
          <p:nvPr>
            <p:ph type="body" idx="1"/>
          </p:nvPr>
        </p:nvSpPr>
        <p:spPr>
          <a:xfrm>
            <a:off x="0" y="2057400"/>
            <a:ext cx="8763000" cy="4530725"/>
          </a:xfrm>
        </p:spPr>
        <p:txBody>
          <a:bodyPr/>
          <a:lstStyle/>
          <a:p>
            <a:pPr lvl="2" algn="just" eaLnBrk="1" hangingPunct="1">
              <a:lnSpc>
                <a:spcPct val="90000"/>
              </a:lnSpc>
              <a:buFontTx/>
              <a:buNone/>
              <a:defRPr/>
            </a:pPr>
            <a:r>
              <a:rPr lang="en-US" sz="2000" b="1">
                <a:effectLst/>
                <a:latin typeface="Arial" charset="0"/>
                <a:ea typeface="ＭＳ Ｐゴシック" charset="0"/>
                <a:cs typeface="Times" charset="0"/>
              </a:rPr>
              <a:t>1.</a:t>
            </a:r>
            <a:r>
              <a:rPr lang="en-US" sz="2000" b="1">
                <a:effectLst/>
                <a:latin typeface="Times New Roman" charset="0"/>
                <a:ea typeface="ＭＳ Ｐゴシック" charset="0"/>
                <a:cs typeface="Times" charset="0"/>
              </a:rPr>
              <a:t>	</a:t>
            </a:r>
            <a:r>
              <a:rPr lang="en-US" sz="2000" b="1">
                <a:effectLst/>
                <a:latin typeface="Arial" charset="0"/>
                <a:ea typeface="ＭＳ Ｐゴシック" charset="0"/>
              </a:rPr>
              <a:t>Environmental impacts and environmental impact </a:t>
            </a:r>
          </a:p>
          <a:p>
            <a:pPr lvl="2" algn="just" eaLnBrk="1" hangingPunct="1">
              <a:lnSpc>
                <a:spcPct val="90000"/>
              </a:lnSpc>
              <a:buFontTx/>
              <a:buNone/>
              <a:defRPr/>
            </a:pPr>
            <a:r>
              <a:rPr lang="en-US" sz="2000" b="1">
                <a:effectLst/>
                <a:latin typeface="Arial" charset="0"/>
                <a:ea typeface="ＭＳ Ｐゴシック" charset="0"/>
              </a:rPr>
              <a:t>    statements.</a:t>
            </a:r>
          </a:p>
          <a:p>
            <a:pPr lvl="2" algn="just" eaLnBrk="1" hangingPunct="1">
              <a:lnSpc>
                <a:spcPct val="90000"/>
              </a:lnSpc>
              <a:buFontTx/>
              <a:buNone/>
              <a:defRPr/>
            </a:pPr>
            <a:r>
              <a:rPr lang="en-US" sz="2000" b="1">
                <a:effectLst/>
                <a:latin typeface="Arial" charset="0"/>
                <a:ea typeface="ＭＳ Ｐゴシック" charset="0"/>
                <a:cs typeface="Times" charset="0"/>
              </a:rPr>
              <a:t>2.	</a:t>
            </a:r>
            <a:r>
              <a:rPr lang="en-US" sz="2000" b="1">
                <a:effectLst/>
                <a:latin typeface="Arial" charset="0"/>
                <a:ea typeface="ＭＳ Ｐゴシック" charset="0"/>
              </a:rPr>
              <a:t>The social and community impact of projects.</a:t>
            </a:r>
          </a:p>
          <a:p>
            <a:pPr lvl="2" algn="just" eaLnBrk="1" hangingPunct="1">
              <a:lnSpc>
                <a:spcPct val="90000"/>
              </a:lnSpc>
              <a:buFontTx/>
              <a:buNone/>
              <a:defRPr/>
            </a:pPr>
            <a:r>
              <a:rPr lang="en-US" sz="2000" b="1">
                <a:effectLst/>
                <a:latin typeface="Arial" charset="0"/>
                <a:ea typeface="ＭＳ Ｐゴシック" charset="0"/>
                <a:cs typeface="Times" charset="0"/>
              </a:rPr>
              <a:t>3.	</a:t>
            </a:r>
            <a:r>
              <a:rPr lang="en-US" sz="2000" b="1">
                <a:effectLst/>
                <a:latin typeface="Arial" charset="0"/>
                <a:ea typeface="ＭＳ Ｐゴシック" charset="0"/>
              </a:rPr>
              <a:t>Supplier and vendor environmental and social responsibility </a:t>
            </a:r>
          </a:p>
          <a:p>
            <a:pPr lvl="2" algn="just" eaLnBrk="1" hangingPunct="1">
              <a:lnSpc>
                <a:spcPct val="90000"/>
              </a:lnSpc>
              <a:buFontTx/>
              <a:buNone/>
              <a:defRPr/>
            </a:pPr>
            <a:r>
              <a:rPr lang="en-US" sz="2000" b="1">
                <a:effectLst/>
                <a:latin typeface="Arial" charset="0"/>
                <a:ea typeface="ＭＳ Ｐゴシック" charset="0"/>
              </a:rPr>
              <a:t>    including responsible supply chains and procurement.</a:t>
            </a:r>
          </a:p>
          <a:p>
            <a:pPr lvl="2" eaLnBrk="1" hangingPunct="1">
              <a:lnSpc>
                <a:spcPct val="90000"/>
              </a:lnSpc>
              <a:buFontTx/>
              <a:buNone/>
              <a:defRPr/>
            </a:pPr>
            <a:r>
              <a:rPr lang="en-US" sz="2000" b="1">
                <a:effectLst/>
                <a:latin typeface="Arial" charset="0"/>
                <a:ea typeface="ＭＳ Ｐゴシック" charset="0"/>
                <a:cs typeface="Times" charset="0"/>
              </a:rPr>
              <a:t>4.	</a:t>
            </a:r>
            <a:r>
              <a:rPr lang="en-US" sz="2000" b="1">
                <a:effectLst/>
                <a:latin typeface="Arial" charset="0"/>
                <a:ea typeface="ＭＳ Ｐゴシック" charset="0"/>
              </a:rPr>
              <a:t>Resource efficiency including reducing energy consumption </a:t>
            </a:r>
          </a:p>
          <a:p>
            <a:pPr lvl="2" eaLnBrk="1" hangingPunct="1">
              <a:lnSpc>
                <a:spcPct val="90000"/>
              </a:lnSpc>
              <a:buFontTx/>
              <a:buNone/>
              <a:defRPr/>
            </a:pPr>
            <a:r>
              <a:rPr lang="en-US" sz="2000" b="1">
                <a:effectLst/>
                <a:latin typeface="Arial" charset="0"/>
                <a:ea typeface="ＭＳ Ｐゴシック" charset="0"/>
              </a:rPr>
              <a:t>    during construction.</a:t>
            </a:r>
          </a:p>
          <a:p>
            <a:pPr lvl="2" eaLnBrk="1" hangingPunct="1">
              <a:lnSpc>
                <a:spcPct val="90000"/>
              </a:lnSpc>
              <a:buFontTx/>
              <a:buNone/>
              <a:defRPr/>
            </a:pPr>
            <a:r>
              <a:rPr lang="en-US" sz="2000" b="1">
                <a:effectLst/>
                <a:latin typeface="Arial" charset="0"/>
                <a:ea typeface="ＭＳ Ｐゴシック" charset="0"/>
                <a:cs typeface="Times" charset="0"/>
              </a:rPr>
              <a:t>5.	</a:t>
            </a:r>
            <a:r>
              <a:rPr lang="en-US" sz="2000" b="1">
                <a:effectLst/>
                <a:latin typeface="Arial" charset="0"/>
                <a:ea typeface="ＭＳ Ｐゴシック" charset="0"/>
              </a:rPr>
              <a:t>Renewable energy.</a:t>
            </a:r>
          </a:p>
          <a:p>
            <a:pPr lvl="2" eaLnBrk="1" hangingPunct="1">
              <a:lnSpc>
                <a:spcPct val="90000"/>
              </a:lnSpc>
              <a:buFontTx/>
              <a:buNone/>
              <a:defRPr/>
            </a:pPr>
            <a:r>
              <a:rPr lang="en-US" sz="2000" b="1">
                <a:effectLst/>
                <a:latin typeface="Arial" charset="0"/>
                <a:ea typeface="ＭＳ Ｐゴシック" charset="0"/>
                <a:cs typeface="Times" charset="0"/>
              </a:rPr>
              <a:t>6.	</a:t>
            </a:r>
            <a:r>
              <a:rPr lang="en-US" sz="2000" b="1">
                <a:effectLst/>
                <a:latin typeface="Arial" charset="0"/>
                <a:ea typeface="ＭＳ Ｐゴシック" charset="0"/>
              </a:rPr>
              <a:t>Sustainable design.</a:t>
            </a:r>
          </a:p>
          <a:p>
            <a:pPr lvl="2" eaLnBrk="1" hangingPunct="1">
              <a:lnSpc>
                <a:spcPct val="90000"/>
              </a:lnSpc>
              <a:buFontTx/>
              <a:buNone/>
              <a:defRPr/>
            </a:pPr>
            <a:r>
              <a:rPr lang="en-US" sz="2000" b="1">
                <a:effectLst/>
                <a:latin typeface="Arial" charset="0"/>
                <a:ea typeface="ＭＳ Ｐゴシック" charset="0"/>
                <a:cs typeface="Times" charset="0"/>
              </a:rPr>
              <a:t>7.	</a:t>
            </a:r>
            <a:r>
              <a:rPr lang="en-US" sz="2000" b="1">
                <a:effectLst/>
                <a:latin typeface="Arial" charset="0"/>
                <a:ea typeface="ＭＳ Ｐゴシック" charset="0"/>
              </a:rPr>
              <a:t>Material cradle to grave ecological costs including whether </a:t>
            </a:r>
          </a:p>
          <a:p>
            <a:pPr lvl="2" eaLnBrk="1" hangingPunct="1">
              <a:lnSpc>
                <a:spcPct val="90000"/>
              </a:lnSpc>
              <a:buFontTx/>
              <a:buNone/>
              <a:defRPr/>
            </a:pPr>
            <a:r>
              <a:rPr lang="en-US" sz="2000" b="1">
                <a:effectLst/>
                <a:latin typeface="Arial" charset="0"/>
                <a:ea typeface="ＭＳ Ｐゴシック" charset="0"/>
              </a:rPr>
              <a:t>    materials are reused or recycled, and reducing energy use                      </a:t>
            </a:r>
          </a:p>
          <a:p>
            <a:pPr lvl="2" eaLnBrk="1" hangingPunct="1">
              <a:lnSpc>
                <a:spcPct val="90000"/>
              </a:lnSpc>
              <a:buFontTx/>
              <a:buNone/>
              <a:defRPr/>
            </a:pPr>
            <a:r>
              <a:rPr lang="en-US" sz="2000" b="1">
                <a:effectLst/>
                <a:latin typeface="Arial" charset="0"/>
                <a:ea typeface="ＭＳ Ｐゴシック" charset="0"/>
              </a:rPr>
              <a:t>    during the manufacturing and transporting of materials.</a:t>
            </a:r>
          </a:p>
          <a:p>
            <a:pPr eaLnBrk="1" hangingPunct="1">
              <a:lnSpc>
                <a:spcPct val="90000"/>
              </a:lnSpc>
              <a:defRPr/>
            </a:pPr>
            <a:endParaRPr lang="en-US" sz="2800" b="1">
              <a:solidFill>
                <a:srgbClr val="020202"/>
              </a:solidFill>
              <a:effectLst>
                <a:outerShdw blurRad="38100" dist="38100" dir="2700000" algn="tl">
                  <a:srgbClr val="FFFFFF"/>
                </a:outerShdw>
              </a:effectLst>
              <a:latin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sz="3600">
                <a:latin typeface="Arial" charset="0"/>
              </a:rPr>
              <a:t>SUSTAINABILITY REQUIREMENTS - FOCUS AREAS</a:t>
            </a:r>
          </a:p>
        </p:txBody>
      </p:sp>
      <p:sp>
        <p:nvSpPr>
          <p:cNvPr id="6147" name="Rectangle 3"/>
          <p:cNvSpPr>
            <a:spLocks noGrp="1" noChangeArrowheads="1"/>
          </p:cNvSpPr>
          <p:nvPr>
            <p:ph type="body" idx="1"/>
          </p:nvPr>
        </p:nvSpPr>
        <p:spPr/>
        <p:txBody>
          <a:bodyPr/>
          <a:lstStyle/>
          <a:p>
            <a:pPr marL="1295400" lvl="2" indent="-381000" eaLnBrk="1" hangingPunct="1">
              <a:lnSpc>
                <a:spcPct val="90000"/>
              </a:lnSpc>
              <a:buFontTx/>
              <a:buNone/>
              <a:defRPr/>
            </a:pPr>
            <a:r>
              <a:rPr lang="en-US" sz="2000" b="1">
                <a:effectLst/>
                <a:latin typeface="Arial" charset="0"/>
                <a:ea typeface="ＭＳ Ｐゴシック" charset="0"/>
                <a:cs typeface="Times" charset="0"/>
              </a:rPr>
              <a:t>8.</a:t>
            </a:r>
            <a:r>
              <a:rPr lang="en-US" sz="2000">
                <a:effectLst/>
                <a:latin typeface="Arial" charset="0"/>
                <a:ea typeface="ＭＳ Ｐゴシック" charset="0"/>
                <a:cs typeface="Times" charset="0"/>
              </a:rPr>
              <a:t>	</a:t>
            </a:r>
            <a:r>
              <a:rPr lang="en-US" sz="2000" b="1">
                <a:effectLst/>
                <a:latin typeface="Arial" charset="0"/>
                <a:ea typeface="ＭＳ Ｐゴシック" charset="0"/>
              </a:rPr>
              <a:t>The environmental impact of production operations. </a:t>
            </a:r>
          </a:p>
          <a:p>
            <a:pPr marL="1295400" lvl="2" indent="-381000" eaLnBrk="1" hangingPunct="1">
              <a:lnSpc>
                <a:spcPct val="90000"/>
              </a:lnSpc>
              <a:buFontTx/>
              <a:buNone/>
              <a:defRPr/>
            </a:pPr>
            <a:r>
              <a:rPr lang="en-US" sz="2000" b="1">
                <a:effectLst/>
                <a:latin typeface="Arial" charset="0"/>
                <a:ea typeface="ＭＳ Ｐゴシック" charset="0"/>
                <a:cs typeface="Times" charset="0"/>
              </a:rPr>
              <a:t>9.	</a:t>
            </a:r>
            <a:r>
              <a:rPr lang="en-US" sz="2000" b="1">
                <a:effectLst/>
                <a:latin typeface="Arial" charset="0"/>
                <a:ea typeface="ＭＳ Ｐゴシック" charset="0"/>
              </a:rPr>
              <a:t>The environmental footprint of structures. </a:t>
            </a:r>
          </a:p>
          <a:p>
            <a:pPr marL="1295400" lvl="2" indent="-381000" eaLnBrk="1" hangingPunct="1">
              <a:lnSpc>
                <a:spcPct val="90000"/>
              </a:lnSpc>
              <a:buFontTx/>
              <a:buNone/>
              <a:defRPr/>
            </a:pPr>
            <a:r>
              <a:rPr lang="en-US" sz="2000" b="1">
                <a:effectLst/>
                <a:latin typeface="Arial" charset="0"/>
                <a:ea typeface="ＭＳ Ｐゴシック" charset="0"/>
                <a:cs typeface="Times" charset="0"/>
              </a:rPr>
              <a:t>10.	</a:t>
            </a:r>
            <a:r>
              <a:rPr lang="en-US" sz="2000" b="1">
                <a:effectLst/>
                <a:latin typeface="Arial" charset="0"/>
                <a:ea typeface="ＭＳ Ｐゴシック" charset="0"/>
              </a:rPr>
              <a:t>Producing less waste.</a:t>
            </a:r>
          </a:p>
          <a:p>
            <a:pPr marL="1295400" lvl="2" indent="-381000" eaLnBrk="1" hangingPunct="1">
              <a:lnSpc>
                <a:spcPct val="90000"/>
              </a:lnSpc>
              <a:buFontTx/>
              <a:buNone/>
              <a:defRPr/>
            </a:pPr>
            <a:r>
              <a:rPr lang="en-US" sz="2000" b="1">
                <a:effectLst/>
                <a:latin typeface="Arial" charset="0"/>
                <a:ea typeface="ＭＳ Ｐゴシック" charset="0"/>
                <a:cs typeface="Times" charset="0"/>
              </a:rPr>
              <a:t>11.	</a:t>
            </a:r>
            <a:r>
              <a:rPr lang="en-US" sz="2000" b="1">
                <a:effectLst/>
                <a:latin typeface="Arial" charset="0"/>
                <a:ea typeface="ＭＳ Ｐゴシック" charset="0"/>
              </a:rPr>
              <a:t>Recycling more waste during construction.</a:t>
            </a:r>
          </a:p>
          <a:p>
            <a:pPr marL="1295400" lvl="2" indent="-381000" eaLnBrk="1" hangingPunct="1">
              <a:lnSpc>
                <a:spcPct val="90000"/>
              </a:lnSpc>
              <a:buFontTx/>
              <a:buNone/>
              <a:defRPr/>
            </a:pPr>
            <a:r>
              <a:rPr lang="en-US" sz="2000" b="1">
                <a:effectLst/>
                <a:latin typeface="Arial" charset="0"/>
                <a:ea typeface="ＭＳ Ｐゴシック" charset="0"/>
                <a:cs typeface="Times" charset="0"/>
              </a:rPr>
              <a:t>12.	</a:t>
            </a:r>
            <a:r>
              <a:rPr lang="en-US" sz="2000" b="1">
                <a:effectLst/>
                <a:latin typeface="Arial" charset="0"/>
                <a:ea typeface="ＭＳ Ｐゴシック" charset="0"/>
              </a:rPr>
              <a:t>Less toxicity in pollution or generating less pollution.</a:t>
            </a:r>
          </a:p>
          <a:p>
            <a:pPr marL="1295400" lvl="2" indent="-381000" eaLnBrk="1" hangingPunct="1">
              <a:lnSpc>
                <a:spcPct val="90000"/>
              </a:lnSpc>
              <a:buFontTx/>
              <a:buNone/>
              <a:defRPr/>
            </a:pPr>
            <a:r>
              <a:rPr lang="en-US" sz="2000" b="1">
                <a:effectLst/>
                <a:latin typeface="Arial" charset="0"/>
                <a:ea typeface="ＭＳ Ｐゴシック" charset="0"/>
                <a:cs typeface="Times" charset="0"/>
              </a:rPr>
              <a:t>13.	</a:t>
            </a:r>
            <a:r>
              <a:rPr lang="en-US" sz="2000" b="1">
                <a:effectLst/>
                <a:latin typeface="Arial" charset="0"/>
                <a:ea typeface="ＭＳ Ｐゴシック" charset="0"/>
              </a:rPr>
              <a:t>Reducing noise and spatial pollution.</a:t>
            </a:r>
          </a:p>
          <a:p>
            <a:pPr marL="1295400" lvl="2" indent="-381000" eaLnBrk="1" hangingPunct="1">
              <a:lnSpc>
                <a:spcPct val="90000"/>
              </a:lnSpc>
              <a:buFontTx/>
              <a:buNone/>
              <a:defRPr/>
            </a:pPr>
            <a:r>
              <a:rPr lang="en-US" sz="2000" b="1">
                <a:effectLst/>
                <a:latin typeface="Arial" charset="0"/>
                <a:ea typeface="ＭＳ Ｐゴシック" charset="0"/>
                <a:cs typeface="Times" charset="0"/>
              </a:rPr>
              <a:t>14.	</a:t>
            </a:r>
            <a:r>
              <a:rPr lang="en-US" sz="2000" b="1">
                <a:effectLst/>
                <a:latin typeface="Arial" charset="0"/>
                <a:ea typeface="ＭＳ Ｐゴシック" charset="0"/>
              </a:rPr>
              <a:t>Deconstruction and the recycling of the by-products of </a:t>
            </a:r>
          </a:p>
          <a:p>
            <a:pPr marL="1295400" lvl="2" indent="-381000" eaLnBrk="1" hangingPunct="1">
              <a:lnSpc>
                <a:spcPct val="90000"/>
              </a:lnSpc>
              <a:buFontTx/>
              <a:buNone/>
              <a:defRPr/>
            </a:pPr>
            <a:r>
              <a:rPr lang="en-US" sz="2000" b="1">
                <a:effectLst/>
                <a:latin typeface="Arial" charset="0"/>
                <a:ea typeface="ＭＳ Ｐゴシック" charset="0"/>
              </a:rPr>
              <a:t>              deconstruction.</a:t>
            </a:r>
          </a:p>
          <a:p>
            <a:pPr marL="1295400" lvl="2" indent="-381000" eaLnBrk="1" hangingPunct="1">
              <a:lnSpc>
                <a:spcPct val="90000"/>
              </a:lnSpc>
              <a:buFontTx/>
              <a:buNone/>
              <a:defRPr/>
            </a:pPr>
            <a:r>
              <a:rPr lang="en-US" sz="2000" b="1">
                <a:effectLst/>
                <a:latin typeface="Arial" charset="0"/>
                <a:ea typeface="ＭＳ Ｐゴシック" charset="0"/>
                <a:cs typeface="Times" charset="0"/>
              </a:rPr>
              <a:t>15.	</a:t>
            </a:r>
            <a:r>
              <a:rPr lang="en-US" sz="2000" b="1">
                <a:effectLst/>
                <a:latin typeface="Arial" charset="0"/>
                <a:ea typeface="ＭＳ Ｐゴシック" charset="0"/>
              </a:rPr>
              <a:t>The long-term affects of not considering sustainability </a:t>
            </a:r>
          </a:p>
          <a:p>
            <a:pPr marL="1295400" lvl="2" indent="-381000" eaLnBrk="1" hangingPunct="1">
              <a:lnSpc>
                <a:spcPct val="90000"/>
              </a:lnSpc>
              <a:buFontTx/>
              <a:buNone/>
              <a:defRPr/>
            </a:pPr>
            <a:r>
              <a:rPr lang="en-US" sz="2000" b="1">
                <a:effectLst/>
                <a:latin typeface="Arial" charset="0"/>
                <a:ea typeface="ＭＳ Ｐゴシック" charset="0"/>
              </a:rPr>
              <a:t>               during construction.</a:t>
            </a:r>
          </a:p>
          <a:p>
            <a:pPr marL="1295400" lvl="2" indent="-381000" eaLnBrk="1" hangingPunct="1">
              <a:lnSpc>
                <a:spcPct val="90000"/>
              </a:lnSpc>
              <a:buFont typeface="Times" charset="0"/>
              <a:buNone/>
              <a:defRPr/>
            </a:pPr>
            <a:r>
              <a:rPr lang="en-US" sz="2000" b="1">
                <a:effectLst/>
                <a:latin typeface="Arial" charset="0"/>
                <a:ea typeface="ＭＳ Ｐゴシック" charset="0"/>
              </a:rPr>
              <a:t>16.The ISO 14,000 Environmental Management 	</a:t>
            </a:r>
          </a:p>
          <a:p>
            <a:pPr marL="1295400" lvl="2" indent="-381000" eaLnBrk="1" hangingPunct="1">
              <a:lnSpc>
                <a:spcPct val="90000"/>
              </a:lnSpc>
              <a:buFont typeface="Times" charset="0"/>
              <a:buNone/>
              <a:defRPr/>
            </a:pPr>
            <a:r>
              <a:rPr lang="en-US" sz="2000" b="1">
                <a:effectLst/>
                <a:latin typeface="Arial" charset="0"/>
                <a:ea typeface="ＭＳ Ｐゴシック" charset="0"/>
              </a:rPr>
              <a:t>	Standards.</a:t>
            </a:r>
          </a:p>
          <a:p>
            <a:pPr marL="1295400" lvl="2" indent="-381000" eaLnBrk="1" hangingPunct="1">
              <a:lnSpc>
                <a:spcPct val="90000"/>
              </a:lnSpc>
              <a:buFontTx/>
              <a:buNone/>
              <a:defRPr/>
            </a:pPr>
            <a:r>
              <a:rPr lang="en-US" sz="2000" b="1">
                <a:effectLst/>
                <a:latin typeface="Arial" charset="0"/>
                <a:ea typeface="ＭＳ Ｐゴシック" charset="0"/>
                <a:cs typeface="Times" charset="0"/>
              </a:rPr>
              <a:t>17.	</a:t>
            </a:r>
            <a:r>
              <a:rPr lang="en-US" sz="2000" b="1">
                <a:effectLst/>
                <a:latin typeface="Arial" charset="0"/>
                <a:ea typeface="ＭＳ Ｐゴシック" charset="0"/>
              </a:rPr>
              <a:t>Compliance with government regulations.</a:t>
            </a:r>
          </a:p>
          <a:p>
            <a:pPr marL="533400" indent="-533400" eaLnBrk="1" hangingPunct="1">
              <a:lnSpc>
                <a:spcPct val="90000"/>
              </a:lnSpc>
              <a:defRPr/>
            </a:pPr>
            <a:endParaRPr lang="en-US" sz="2400" b="1">
              <a:latin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US" sz="3600">
                <a:latin typeface="Arial" charset="0"/>
              </a:rPr>
              <a:t>EARLY ADOPTERS OF GOVERNMENT SUSTAINABILITY OBJECTIVES</a:t>
            </a:r>
            <a:endParaRPr lang="en-US">
              <a:latin typeface="Arial" charset="0"/>
            </a:endParaRPr>
          </a:p>
        </p:txBody>
      </p:sp>
      <p:sp>
        <p:nvSpPr>
          <p:cNvPr id="1027" name="Rectangle 3"/>
          <p:cNvSpPr>
            <a:spLocks noGrp="1" noChangeArrowheads="1"/>
          </p:cNvSpPr>
          <p:nvPr>
            <p:ph type="body" idx="1"/>
          </p:nvPr>
        </p:nvSpPr>
        <p:spPr>
          <a:xfrm>
            <a:off x="457200" y="1600200"/>
            <a:ext cx="8534400" cy="4530725"/>
          </a:xfrm>
        </p:spPr>
        <p:txBody>
          <a:bodyPr/>
          <a:lstStyle/>
          <a:p>
            <a:pPr eaLnBrk="1" hangingPunct="1">
              <a:lnSpc>
                <a:spcPct val="90000"/>
              </a:lnSpc>
              <a:defRPr/>
            </a:pPr>
            <a:r>
              <a:rPr lang="en-US" sz="2800" b="1">
                <a:latin typeface="Arial" charset="0"/>
              </a:rPr>
              <a:t>SWEDISH PARLIAMENT SUSTAINABLE DEVELOPMENT OBJECTIVES (1999)</a:t>
            </a:r>
          </a:p>
          <a:p>
            <a:pPr lvl="2" algn="just" eaLnBrk="1" hangingPunct="1">
              <a:lnSpc>
                <a:spcPct val="90000"/>
              </a:lnSpc>
              <a:buFontTx/>
              <a:buNone/>
              <a:defRPr/>
            </a:pPr>
            <a:r>
              <a:rPr lang="en-US" sz="2000" b="1">
                <a:effectLst/>
                <a:latin typeface="Arial" charset="0"/>
                <a:ea typeface="ＭＳ Ｐゴシック" charset="0"/>
                <a:cs typeface="Times" charset="0"/>
                <a:sym typeface="Symbol" charset="0"/>
              </a:rPr>
              <a:t>	</a:t>
            </a:r>
            <a:r>
              <a:rPr lang="en-US" sz="3200" b="1">
                <a:effectLst/>
                <a:latin typeface="Arial" charset="0"/>
                <a:ea typeface="ＭＳ Ｐゴシック" charset="0"/>
              </a:rPr>
              <a:t>Clean air</a:t>
            </a:r>
          </a:p>
          <a:p>
            <a:pPr lvl="2" eaLnBrk="1" hangingPunct="1">
              <a:lnSpc>
                <a:spcPct val="90000"/>
              </a:lnSpc>
              <a:buFontTx/>
              <a:buNone/>
              <a:defRPr/>
            </a:pPr>
            <a:r>
              <a:rPr lang="en-US" sz="3200" b="1">
                <a:effectLst/>
                <a:latin typeface="Arial" charset="0"/>
                <a:ea typeface="ＭＳ Ｐゴシック" charset="0"/>
                <a:cs typeface="Times" charset="0"/>
                <a:sym typeface="Symbol" charset="0"/>
              </a:rPr>
              <a:t>	</a:t>
            </a:r>
            <a:r>
              <a:rPr lang="en-US" sz="3200" b="1">
                <a:effectLst/>
                <a:latin typeface="Arial" charset="0"/>
                <a:ea typeface="ＭＳ Ｐゴシック" charset="0"/>
              </a:rPr>
              <a:t>High-quality groundwater</a:t>
            </a:r>
          </a:p>
          <a:p>
            <a:pPr lvl="2" eaLnBrk="1" hangingPunct="1">
              <a:lnSpc>
                <a:spcPct val="90000"/>
              </a:lnSpc>
              <a:buFontTx/>
              <a:buNone/>
              <a:defRPr/>
            </a:pPr>
            <a:r>
              <a:rPr lang="en-US" sz="3200" b="1">
                <a:effectLst/>
                <a:latin typeface="Arial" charset="0"/>
                <a:ea typeface="ＭＳ Ｐゴシック" charset="0"/>
                <a:cs typeface="Times" charset="0"/>
                <a:sym typeface="Symbol" charset="0"/>
              </a:rPr>
              <a:t>	</a:t>
            </a:r>
            <a:r>
              <a:rPr lang="en-US" sz="3200" b="1">
                <a:effectLst/>
                <a:latin typeface="Arial" charset="0"/>
                <a:ea typeface="ＭＳ Ｐゴシック" charset="0"/>
              </a:rPr>
              <a:t>Sustainable lakes and watercourses</a:t>
            </a:r>
          </a:p>
          <a:p>
            <a:pPr lvl="2" eaLnBrk="1" hangingPunct="1">
              <a:lnSpc>
                <a:spcPct val="90000"/>
              </a:lnSpc>
              <a:buFontTx/>
              <a:buNone/>
              <a:defRPr/>
            </a:pPr>
            <a:r>
              <a:rPr lang="en-US" sz="3200" b="1">
                <a:effectLst/>
                <a:latin typeface="Arial" charset="0"/>
                <a:ea typeface="ＭＳ Ｐゴシック" charset="0"/>
                <a:cs typeface="Times" charset="0"/>
                <a:sym typeface="Symbol" charset="0"/>
              </a:rPr>
              <a:t>	</a:t>
            </a:r>
            <a:r>
              <a:rPr lang="en-US" sz="3200" b="1">
                <a:effectLst/>
                <a:latin typeface="Arial" charset="0"/>
                <a:ea typeface="ＭＳ Ｐゴシック" charset="0"/>
              </a:rPr>
              <a:t>Flourishing wetlands</a:t>
            </a:r>
          </a:p>
          <a:p>
            <a:pPr lvl="2" eaLnBrk="1" hangingPunct="1">
              <a:lnSpc>
                <a:spcPct val="90000"/>
              </a:lnSpc>
              <a:buFontTx/>
              <a:buNone/>
              <a:defRPr/>
            </a:pPr>
            <a:r>
              <a:rPr lang="en-US" sz="3200" b="1">
                <a:effectLst/>
                <a:latin typeface="Arial" charset="0"/>
                <a:ea typeface="ＭＳ Ｐゴシック" charset="0"/>
                <a:cs typeface="Times" charset="0"/>
                <a:sym typeface="Symbol" charset="0"/>
              </a:rPr>
              <a:t>	</a:t>
            </a:r>
            <a:r>
              <a:rPr lang="en-US" sz="3200" b="1">
                <a:effectLst/>
                <a:latin typeface="Arial" charset="0"/>
                <a:ea typeface="ＭＳ Ｐゴシック" charset="0"/>
              </a:rPr>
              <a:t>A balanced marine environment, sustainable coastal areas, and archipelagos</a:t>
            </a:r>
          </a:p>
          <a:p>
            <a:pPr lvl="2" eaLnBrk="1" hangingPunct="1">
              <a:lnSpc>
                <a:spcPct val="90000"/>
              </a:lnSpc>
              <a:buFontTx/>
              <a:buNone/>
              <a:defRPr/>
            </a:pPr>
            <a:r>
              <a:rPr lang="en-US" sz="3200" b="1">
                <a:effectLst/>
                <a:latin typeface="Arial" charset="0"/>
                <a:ea typeface="ＭＳ Ｐゴシック" charset="0"/>
                <a:cs typeface="Times" charset="0"/>
                <a:sym typeface="Symbol" charset="0"/>
              </a:rPr>
              <a:t>	</a:t>
            </a:r>
            <a:r>
              <a:rPr lang="en-US" sz="3200" b="1">
                <a:effectLst/>
                <a:latin typeface="Arial" charset="0"/>
                <a:ea typeface="ＭＳ Ｐゴシック" charset="0"/>
              </a:rPr>
              <a:t>No eutrophication</a:t>
            </a:r>
          </a:p>
          <a:p>
            <a:pPr lvl="2" eaLnBrk="1" hangingPunct="1">
              <a:lnSpc>
                <a:spcPct val="90000"/>
              </a:lnSpc>
              <a:buFontTx/>
              <a:buNone/>
              <a:defRPr/>
            </a:pPr>
            <a:r>
              <a:rPr lang="en-US" sz="2000">
                <a:effectLst/>
                <a:latin typeface="Symbol" charset="0"/>
                <a:ea typeface="ＭＳ Ｐゴシック" charset="0"/>
                <a:cs typeface="Times" charset="0"/>
                <a:sym typeface="Symbol" charset="0"/>
              </a:rPr>
              <a:t>	</a:t>
            </a:r>
            <a:endParaRPr lang="en-US" sz="2000">
              <a:latin typeface="Arial" charset="0"/>
              <a:ea typeface="ＭＳ Ｐゴシック"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sz="3600">
                <a:latin typeface="Arial" charset="0"/>
              </a:rPr>
              <a:t>EARLY ADOPTERS OF GOVERNMENT SUSTAINABILITY OBJECTIVES</a:t>
            </a:r>
            <a:endParaRPr lang="en-US">
              <a:latin typeface="Arial" charset="0"/>
            </a:endParaRPr>
          </a:p>
        </p:txBody>
      </p:sp>
      <p:sp>
        <p:nvSpPr>
          <p:cNvPr id="7171" name="Rectangle 3"/>
          <p:cNvSpPr>
            <a:spLocks noGrp="1" noChangeArrowheads="1"/>
          </p:cNvSpPr>
          <p:nvPr>
            <p:ph type="body" idx="1"/>
          </p:nvPr>
        </p:nvSpPr>
        <p:spPr/>
        <p:txBody>
          <a:bodyPr/>
          <a:lstStyle/>
          <a:p>
            <a:pPr eaLnBrk="1" hangingPunct="1">
              <a:lnSpc>
                <a:spcPct val="90000"/>
              </a:lnSpc>
              <a:buFont typeface="Wingdings" charset="2"/>
              <a:buChar char="Ø"/>
              <a:defRPr/>
            </a:pPr>
            <a:r>
              <a:rPr lang="en-US" sz="2400" b="1" dirty="0">
                <a:ea typeface="+mn-ea"/>
                <a:cs typeface="+mn-cs"/>
              </a:rPr>
              <a:t>SWEDISH PARLIAMENT SUSTAINABLE DEVELOPMENT OBJECTIVES (1999)</a:t>
            </a:r>
          </a:p>
          <a:p>
            <a:pPr lvl="2" algn="just" eaLnBrk="1" hangingPunct="1">
              <a:lnSpc>
                <a:spcPct val="90000"/>
              </a:lnSpc>
              <a:buFontTx/>
              <a:buNone/>
              <a:defRPr/>
            </a:pPr>
            <a:r>
              <a:rPr lang="en-US" sz="1800" b="1" dirty="0" err="1">
                <a:effectLst/>
                <a:latin typeface="Symbol" charset="2"/>
                <a:ea typeface="Times" charset="0"/>
                <a:cs typeface="Times" charset="0"/>
                <a:sym typeface="Symbol" charset="2"/>
              </a:rPr>
              <a:t></a:t>
            </a:r>
            <a:r>
              <a:rPr lang="en-US" sz="1800" b="1" dirty="0">
                <a:effectLst/>
                <a:latin typeface="Symbol" charset="2"/>
                <a:ea typeface="Times" charset="0"/>
                <a:cs typeface="Times" charset="0"/>
                <a:sym typeface="Symbol" charset="2"/>
              </a:rPr>
              <a:t>	</a:t>
            </a:r>
            <a:r>
              <a:rPr lang="en-US" sz="2800" b="1" dirty="0">
                <a:effectLst/>
              </a:rPr>
              <a:t>Natural acidification only</a:t>
            </a:r>
          </a:p>
          <a:p>
            <a:pPr lvl="2" eaLnBrk="1" hangingPunct="1">
              <a:lnSpc>
                <a:spcPct val="90000"/>
              </a:lnSpc>
              <a:buFontTx/>
              <a:buNone/>
              <a:defRPr/>
            </a:pPr>
            <a:r>
              <a:rPr lang="en-US" sz="2800" b="1" dirty="0" err="1">
                <a:effectLst/>
                <a:ea typeface="Times" charset="0"/>
                <a:cs typeface="Times" charset="0"/>
                <a:sym typeface="Symbol" charset="2"/>
              </a:rPr>
              <a:t></a:t>
            </a:r>
            <a:r>
              <a:rPr lang="en-US" sz="2800" b="1" dirty="0">
                <a:effectLst/>
                <a:ea typeface="Times" charset="0"/>
                <a:cs typeface="Times" charset="0"/>
                <a:sym typeface="Symbol" charset="2"/>
              </a:rPr>
              <a:t>	</a:t>
            </a:r>
            <a:r>
              <a:rPr lang="en-US" sz="2800" b="1" dirty="0">
                <a:effectLst/>
              </a:rPr>
              <a:t>Sustainable forests</a:t>
            </a:r>
          </a:p>
          <a:p>
            <a:pPr lvl="2" eaLnBrk="1" hangingPunct="1">
              <a:lnSpc>
                <a:spcPct val="90000"/>
              </a:lnSpc>
              <a:buFontTx/>
              <a:buNone/>
              <a:defRPr/>
            </a:pPr>
            <a:r>
              <a:rPr lang="en-US" sz="2800" b="1" dirty="0" err="1">
                <a:effectLst/>
                <a:ea typeface="Times" charset="0"/>
                <a:cs typeface="Times" charset="0"/>
                <a:sym typeface="Symbol" charset="2"/>
              </a:rPr>
              <a:t></a:t>
            </a:r>
            <a:r>
              <a:rPr lang="en-US" sz="2800" b="1" dirty="0">
                <a:effectLst/>
                <a:ea typeface="Times" charset="0"/>
                <a:cs typeface="Times" charset="0"/>
                <a:sym typeface="Symbol" charset="2"/>
              </a:rPr>
              <a:t>	</a:t>
            </a:r>
            <a:r>
              <a:rPr lang="en-US" sz="2800" b="1" dirty="0">
                <a:effectLst/>
              </a:rPr>
              <a:t>A varied agricultural landscape</a:t>
            </a:r>
          </a:p>
          <a:p>
            <a:pPr lvl="2" eaLnBrk="1" hangingPunct="1">
              <a:lnSpc>
                <a:spcPct val="90000"/>
              </a:lnSpc>
              <a:buFontTx/>
              <a:buNone/>
              <a:defRPr/>
            </a:pPr>
            <a:r>
              <a:rPr lang="en-US" sz="2800" b="1" dirty="0" err="1">
                <a:effectLst/>
                <a:ea typeface="Times" charset="0"/>
                <a:cs typeface="Times" charset="0"/>
                <a:sym typeface="Symbol" charset="2"/>
              </a:rPr>
              <a:t></a:t>
            </a:r>
            <a:r>
              <a:rPr lang="en-US" sz="2800" b="1" dirty="0">
                <a:effectLst/>
                <a:ea typeface="Times" charset="0"/>
                <a:cs typeface="Times" charset="0"/>
                <a:sym typeface="Symbol" charset="2"/>
              </a:rPr>
              <a:t>	</a:t>
            </a:r>
            <a:r>
              <a:rPr lang="en-US" sz="2800" b="1" dirty="0">
                <a:effectLst/>
              </a:rPr>
              <a:t>A magnificent mountain landscape</a:t>
            </a:r>
          </a:p>
          <a:p>
            <a:pPr lvl="2" eaLnBrk="1" hangingPunct="1">
              <a:lnSpc>
                <a:spcPct val="90000"/>
              </a:lnSpc>
              <a:buFontTx/>
              <a:buNone/>
              <a:defRPr/>
            </a:pPr>
            <a:r>
              <a:rPr lang="en-US" sz="2800" b="1" dirty="0" err="1">
                <a:effectLst/>
                <a:ea typeface="Times" charset="0"/>
                <a:cs typeface="Times" charset="0"/>
                <a:sym typeface="Symbol" charset="2"/>
              </a:rPr>
              <a:t></a:t>
            </a:r>
            <a:r>
              <a:rPr lang="en-US" sz="2800" b="1" dirty="0">
                <a:effectLst/>
                <a:ea typeface="Times" charset="0"/>
                <a:cs typeface="Times" charset="0"/>
                <a:sym typeface="Symbol" charset="2"/>
              </a:rPr>
              <a:t>	</a:t>
            </a:r>
            <a:r>
              <a:rPr lang="en-US" sz="2800" b="1" dirty="0">
                <a:effectLst/>
              </a:rPr>
              <a:t>A good urban environment</a:t>
            </a:r>
          </a:p>
          <a:p>
            <a:pPr lvl="2" eaLnBrk="1" hangingPunct="1">
              <a:lnSpc>
                <a:spcPct val="90000"/>
              </a:lnSpc>
              <a:buFontTx/>
              <a:buNone/>
              <a:defRPr/>
            </a:pPr>
            <a:r>
              <a:rPr lang="en-US" sz="2800" b="1" dirty="0" err="1">
                <a:effectLst/>
                <a:ea typeface="Times" charset="0"/>
                <a:cs typeface="Times" charset="0"/>
                <a:sym typeface="Symbol" charset="2"/>
              </a:rPr>
              <a:t></a:t>
            </a:r>
            <a:r>
              <a:rPr lang="en-US" sz="2800" b="1" dirty="0">
                <a:effectLst/>
                <a:ea typeface="Times" charset="0"/>
                <a:cs typeface="Times" charset="0"/>
                <a:sym typeface="Symbol" charset="2"/>
              </a:rPr>
              <a:t>	</a:t>
            </a:r>
            <a:r>
              <a:rPr lang="en-US" sz="2800" b="1" dirty="0">
                <a:effectLst/>
              </a:rPr>
              <a:t>A non-toxic environment</a:t>
            </a:r>
          </a:p>
          <a:p>
            <a:pPr lvl="2" eaLnBrk="1" hangingPunct="1">
              <a:lnSpc>
                <a:spcPct val="90000"/>
              </a:lnSpc>
              <a:buFontTx/>
              <a:buNone/>
              <a:defRPr/>
            </a:pPr>
            <a:r>
              <a:rPr lang="en-US" sz="2800" b="1" dirty="0" err="1">
                <a:effectLst/>
                <a:ea typeface="Times" charset="0"/>
                <a:cs typeface="Times" charset="0"/>
                <a:sym typeface="Symbol" charset="2"/>
              </a:rPr>
              <a:t></a:t>
            </a:r>
            <a:r>
              <a:rPr lang="en-US" sz="2800" b="1" dirty="0">
                <a:effectLst/>
                <a:ea typeface="Times" charset="0"/>
                <a:cs typeface="Times" charset="0"/>
                <a:sym typeface="Symbol" charset="2"/>
              </a:rPr>
              <a:t>	</a:t>
            </a:r>
            <a:r>
              <a:rPr lang="en-US" sz="2800" b="1" dirty="0">
                <a:effectLst/>
              </a:rPr>
              <a:t>A safe radiation free environment</a:t>
            </a:r>
          </a:p>
          <a:p>
            <a:pPr lvl="2" eaLnBrk="1" hangingPunct="1">
              <a:lnSpc>
                <a:spcPct val="90000"/>
              </a:lnSpc>
              <a:buFontTx/>
              <a:buNone/>
              <a:defRPr/>
            </a:pPr>
            <a:r>
              <a:rPr lang="en-US" sz="2800" b="1" dirty="0" err="1">
                <a:effectLst/>
                <a:ea typeface="Times" charset="0"/>
                <a:cs typeface="Times" charset="0"/>
                <a:sym typeface="Symbol" charset="2"/>
              </a:rPr>
              <a:t></a:t>
            </a:r>
            <a:r>
              <a:rPr lang="en-US" sz="2800" b="1" dirty="0">
                <a:effectLst/>
                <a:ea typeface="Times" charset="0"/>
                <a:cs typeface="Times" charset="0"/>
                <a:sym typeface="Symbol" charset="2"/>
              </a:rPr>
              <a:t>	</a:t>
            </a:r>
            <a:r>
              <a:rPr lang="en-US" sz="2800" b="1" dirty="0">
                <a:effectLst/>
              </a:rPr>
              <a:t>A protective ozone layer</a:t>
            </a:r>
          </a:p>
          <a:p>
            <a:pPr lvl="2" eaLnBrk="1" hangingPunct="1">
              <a:lnSpc>
                <a:spcPct val="90000"/>
              </a:lnSpc>
              <a:buFontTx/>
              <a:buNone/>
              <a:defRPr/>
            </a:pPr>
            <a:r>
              <a:rPr lang="en-US" sz="2800" b="1" dirty="0" err="1">
                <a:effectLst/>
                <a:ea typeface="Times" charset="0"/>
                <a:cs typeface="Times" charset="0"/>
                <a:sym typeface="Symbol" charset="2"/>
              </a:rPr>
              <a:t></a:t>
            </a:r>
            <a:r>
              <a:rPr lang="en-US" sz="2800" b="1" dirty="0">
                <a:effectLst/>
                <a:ea typeface="Times" charset="0"/>
                <a:cs typeface="Times" charset="0"/>
                <a:sym typeface="Symbol" charset="2"/>
              </a:rPr>
              <a:t>	</a:t>
            </a:r>
            <a:r>
              <a:rPr lang="en-US" sz="2800" b="1" dirty="0">
                <a:effectLst/>
              </a:rPr>
              <a:t>Limited influence on climate</a:t>
            </a:r>
          </a:p>
          <a:p>
            <a:pPr lvl="2" eaLnBrk="1" hangingPunct="1">
              <a:lnSpc>
                <a:spcPct val="90000"/>
              </a:lnSpc>
              <a:buFontTx/>
              <a:buNone/>
              <a:defRPr/>
            </a:pPr>
            <a:r>
              <a:rPr lang="en-US" sz="1800" b="1" dirty="0">
                <a:effectLst/>
                <a:latin typeface="Symbol" charset="2"/>
                <a:ea typeface="Times" charset="0"/>
                <a:cs typeface="Times" charset="0"/>
                <a:sym typeface="Symbol" charset="2"/>
              </a:rPr>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sz="3600">
                <a:latin typeface="Arial" charset="0"/>
              </a:rPr>
              <a:t>DUTCH ENVIRONMENTAL VALUE STANDARDS</a:t>
            </a:r>
            <a:endParaRPr lang="en-US">
              <a:latin typeface="Arial" charset="0"/>
            </a:endParaRPr>
          </a:p>
        </p:txBody>
      </p:sp>
      <p:sp>
        <p:nvSpPr>
          <p:cNvPr id="8195" name="Rectangle 3"/>
          <p:cNvSpPr>
            <a:spLocks noGrp="1" noChangeArrowheads="1"/>
          </p:cNvSpPr>
          <p:nvPr>
            <p:ph type="body" idx="1"/>
          </p:nvPr>
        </p:nvSpPr>
        <p:spPr/>
        <p:txBody>
          <a:bodyPr/>
          <a:lstStyle/>
          <a:p>
            <a:pPr lvl="2" algn="just" eaLnBrk="1" hangingPunct="1">
              <a:buFontTx/>
              <a:buNone/>
              <a:defRPr/>
            </a:pPr>
            <a:r>
              <a:rPr lang="en-US" sz="3200" b="1">
                <a:effectLst/>
                <a:latin typeface="Arial" charset="0"/>
                <a:ea typeface="ＭＳ Ｐゴシック" charset="0"/>
                <a:cs typeface="Times" charset="0"/>
              </a:rPr>
              <a:t>1.</a:t>
            </a:r>
            <a:r>
              <a:rPr lang="en-US" b="1">
                <a:effectLst/>
                <a:latin typeface="Times New Roman" charset="0"/>
                <a:ea typeface="ＭＳ Ｐゴシック" charset="0"/>
                <a:cs typeface="Times" charset="0"/>
              </a:rPr>
              <a:t>	</a:t>
            </a:r>
            <a:r>
              <a:rPr lang="en-US" sz="3200" b="1">
                <a:effectLst/>
                <a:latin typeface="Arial" charset="0"/>
                <a:ea typeface="ＭＳ Ｐゴシック" charset="0"/>
              </a:rPr>
              <a:t>Raw materials</a:t>
            </a:r>
          </a:p>
          <a:p>
            <a:pPr lvl="2" eaLnBrk="1" hangingPunct="1">
              <a:buFontTx/>
              <a:buNone/>
              <a:defRPr/>
            </a:pPr>
            <a:r>
              <a:rPr lang="en-US" sz="3200" b="1">
                <a:effectLst/>
                <a:latin typeface="Arial" charset="0"/>
                <a:ea typeface="ＭＳ Ｐゴシック" charset="0"/>
                <a:cs typeface="Times" charset="0"/>
              </a:rPr>
              <a:t>2.	</a:t>
            </a:r>
            <a:r>
              <a:rPr lang="en-US" sz="3200" b="1">
                <a:effectLst/>
                <a:latin typeface="Arial" charset="0"/>
                <a:ea typeface="ＭＳ Ｐゴシック" charset="0"/>
              </a:rPr>
              <a:t>Emissions</a:t>
            </a:r>
          </a:p>
          <a:p>
            <a:pPr lvl="2" eaLnBrk="1" hangingPunct="1">
              <a:buFontTx/>
              <a:buNone/>
              <a:defRPr/>
            </a:pPr>
            <a:r>
              <a:rPr lang="en-US" sz="3200" b="1">
                <a:effectLst/>
                <a:latin typeface="Arial" charset="0"/>
                <a:ea typeface="ＭＳ Ｐゴシック" charset="0"/>
                <a:cs typeface="Times" charset="0"/>
              </a:rPr>
              <a:t>3.	</a:t>
            </a:r>
            <a:r>
              <a:rPr lang="en-US" sz="3200" b="1">
                <a:effectLst/>
                <a:latin typeface="Arial" charset="0"/>
                <a:ea typeface="ＭＳ Ｐゴシック" charset="0"/>
              </a:rPr>
              <a:t>Energy</a:t>
            </a:r>
          </a:p>
          <a:p>
            <a:pPr lvl="2" eaLnBrk="1" hangingPunct="1">
              <a:buFontTx/>
              <a:buNone/>
              <a:defRPr/>
            </a:pPr>
            <a:r>
              <a:rPr lang="en-US" sz="3200" b="1">
                <a:effectLst/>
                <a:latin typeface="Arial" charset="0"/>
                <a:ea typeface="ＭＳ Ｐゴシック" charset="0"/>
                <a:cs typeface="Times" charset="0"/>
              </a:rPr>
              <a:t>4.	</a:t>
            </a:r>
            <a:r>
              <a:rPr lang="en-US" sz="3200" b="1">
                <a:effectLst/>
                <a:latin typeface="Arial" charset="0"/>
                <a:ea typeface="ＭＳ Ｐゴシック" charset="0"/>
              </a:rPr>
              <a:t>Waste</a:t>
            </a:r>
          </a:p>
          <a:p>
            <a:pPr lvl="2" eaLnBrk="1" hangingPunct="1">
              <a:buFontTx/>
              <a:buNone/>
              <a:defRPr/>
            </a:pPr>
            <a:r>
              <a:rPr lang="en-US" sz="3200" b="1">
                <a:effectLst/>
                <a:latin typeface="Arial" charset="0"/>
                <a:ea typeface="ＭＳ Ｐゴシック" charset="0"/>
                <a:cs typeface="Times" charset="0"/>
              </a:rPr>
              <a:t>5.	</a:t>
            </a:r>
            <a:r>
              <a:rPr lang="en-US" sz="3200" b="1">
                <a:effectLst/>
                <a:latin typeface="Arial" charset="0"/>
                <a:ea typeface="ＭＳ Ｐゴシック" charset="0"/>
              </a:rPr>
              <a:t>Nuisance </a:t>
            </a:r>
          </a:p>
          <a:p>
            <a:pPr eaLnBrk="1" hangingPunct="1">
              <a:defRPr/>
            </a:pPr>
            <a:endParaRPr lang="en-US">
              <a:latin typeface="Arial"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sz="3600">
                <a:latin typeface="Arial" charset="0"/>
              </a:rPr>
              <a:t>DUTCH GOVERNMENT RECOGNIZED ENVIRONMENTAL IMPACTS</a:t>
            </a:r>
            <a:endParaRPr lang="en-US">
              <a:latin typeface="Arial" charset="0"/>
            </a:endParaRPr>
          </a:p>
        </p:txBody>
      </p:sp>
      <p:sp>
        <p:nvSpPr>
          <p:cNvPr id="9219" name="Rectangle 3"/>
          <p:cNvSpPr>
            <a:spLocks noGrp="1" noChangeArrowheads="1"/>
          </p:cNvSpPr>
          <p:nvPr>
            <p:ph type="body" idx="1"/>
          </p:nvPr>
        </p:nvSpPr>
        <p:spPr>
          <a:xfrm>
            <a:off x="533400" y="2057400"/>
            <a:ext cx="8229600" cy="4530725"/>
          </a:xfrm>
        </p:spPr>
        <p:txBody>
          <a:bodyPr/>
          <a:lstStyle/>
          <a:p>
            <a:pPr lvl="2" algn="just" eaLnBrk="1" hangingPunct="1">
              <a:buFontTx/>
              <a:buNone/>
              <a:defRPr/>
            </a:pPr>
            <a:r>
              <a:rPr lang="en-US">
                <a:effectLst/>
                <a:latin typeface="Symbol" charset="0"/>
                <a:ea typeface="ＭＳ Ｐゴシック" charset="0"/>
                <a:cs typeface="Times" charset="0"/>
                <a:sym typeface="Symbol" charset="0"/>
              </a:rPr>
              <a:t>	</a:t>
            </a:r>
            <a:r>
              <a:rPr lang="en-US" sz="2800" b="1">
                <a:effectLst/>
                <a:latin typeface="Arial" charset="0"/>
                <a:ea typeface="ＭＳ Ｐゴシック" charset="0"/>
              </a:rPr>
              <a:t>Depletion of raw materials</a:t>
            </a:r>
          </a:p>
          <a:p>
            <a:pPr lvl="2" eaLnBrk="1" hangingPunct="1">
              <a:buFontTx/>
              <a:buNone/>
              <a:defRPr/>
            </a:pPr>
            <a:r>
              <a:rPr lang="en-US" sz="2800" b="1">
                <a:effectLst/>
                <a:latin typeface="Arial" charset="0"/>
                <a:ea typeface="ＭＳ Ｐゴシック" charset="0"/>
                <a:cs typeface="Times" charset="0"/>
                <a:sym typeface="Symbol" charset="0"/>
              </a:rPr>
              <a:t>	</a:t>
            </a:r>
            <a:r>
              <a:rPr lang="en-US" sz="2800" b="1">
                <a:effectLst/>
                <a:latin typeface="Arial" charset="0"/>
                <a:ea typeface="ＭＳ Ｐゴシック" charset="0"/>
              </a:rPr>
              <a:t>Depletion of fuel resources</a:t>
            </a:r>
          </a:p>
          <a:p>
            <a:pPr lvl="2" eaLnBrk="1" hangingPunct="1">
              <a:buFontTx/>
              <a:buNone/>
              <a:defRPr/>
            </a:pPr>
            <a:r>
              <a:rPr lang="en-US" sz="2800" b="1">
                <a:effectLst/>
                <a:latin typeface="Arial" charset="0"/>
                <a:ea typeface="ＭＳ Ｐゴシック" charset="0"/>
                <a:cs typeface="Times" charset="0"/>
                <a:sym typeface="Symbol" charset="0"/>
              </a:rPr>
              <a:t>	</a:t>
            </a:r>
            <a:r>
              <a:rPr lang="en-US" sz="2800" b="1">
                <a:effectLst/>
                <a:latin typeface="Arial" charset="0"/>
                <a:ea typeface="ＭＳ Ｐゴシック" charset="0"/>
              </a:rPr>
              <a:t>The greenhouse effect</a:t>
            </a:r>
          </a:p>
          <a:p>
            <a:pPr lvl="2" eaLnBrk="1" hangingPunct="1">
              <a:buFontTx/>
              <a:buNone/>
              <a:defRPr/>
            </a:pPr>
            <a:r>
              <a:rPr lang="en-US" sz="2800" b="1">
                <a:effectLst/>
                <a:latin typeface="Arial" charset="0"/>
                <a:ea typeface="ＭＳ Ｐゴシック" charset="0"/>
                <a:cs typeface="Times" charset="0"/>
                <a:sym typeface="Symbol" charset="0"/>
              </a:rPr>
              <a:t>	</a:t>
            </a:r>
            <a:r>
              <a:rPr lang="en-US" sz="2800" b="1">
                <a:effectLst/>
                <a:latin typeface="Arial" charset="0"/>
                <a:ea typeface="ＭＳ Ｐゴシック" charset="0"/>
              </a:rPr>
              <a:t>Damage to the ozone layer</a:t>
            </a:r>
          </a:p>
          <a:p>
            <a:pPr lvl="2" eaLnBrk="1" hangingPunct="1">
              <a:buFontTx/>
              <a:buNone/>
              <a:defRPr/>
            </a:pPr>
            <a:r>
              <a:rPr lang="en-US" sz="2800" b="1">
                <a:effectLst/>
                <a:latin typeface="Arial" charset="0"/>
                <a:ea typeface="ＭＳ Ｐゴシック" charset="0"/>
                <a:cs typeface="Times" charset="0"/>
                <a:sym typeface="Symbol" charset="0"/>
              </a:rPr>
              <a:t> </a:t>
            </a:r>
            <a:r>
              <a:rPr lang="en-US" sz="2800" b="1">
                <a:effectLst/>
                <a:latin typeface="Arial" charset="0"/>
                <a:ea typeface="ＭＳ Ｐゴシック" charset="0"/>
              </a:rPr>
              <a:t>Summer smog</a:t>
            </a:r>
          </a:p>
          <a:p>
            <a:pPr lvl="2" eaLnBrk="1" hangingPunct="1">
              <a:buFontTx/>
              <a:buNone/>
              <a:defRPr/>
            </a:pPr>
            <a:r>
              <a:rPr lang="en-US" sz="2800" b="1">
                <a:effectLst/>
                <a:latin typeface="Arial" charset="0"/>
                <a:ea typeface="ＭＳ Ｐゴシック" charset="0"/>
                <a:cs typeface="Times" charset="0"/>
                <a:sym typeface="Symbol" charset="0"/>
              </a:rPr>
              <a:t>	</a:t>
            </a:r>
            <a:r>
              <a:rPr lang="en-US" sz="2800" b="1">
                <a:effectLst/>
                <a:latin typeface="Arial" charset="0"/>
                <a:ea typeface="ＭＳ Ｐゴシック" charset="0"/>
              </a:rPr>
              <a:t>Human toxicity</a:t>
            </a:r>
          </a:p>
          <a:p>
            <a:pPr lvl="2" eaLnBrk="1" hangingPunct="1">
              <a:buFontTx/>
              <a:buNone/>
              <a:defRPr/>
            </a:pPr>
            <a:r>
              <a:rPr lang="en-US" sz="2800" b="1">
                <a:effectLst/>
                <a:latin typeface="Arial" charset="0"/>
                <a:ea typeface="ＭＳ Ｐゴシック" charset="0"/>
                <a:cs typeface="Times" charset="0"/>
                <a:sym typeface="Symbol" charset="0"/>
              </a:rPr>
              <a:t>	</a:t>
            </a:r>
            <a:r>
              <a:rPr lang="en-US" sz="2800" b="1">
                <a:effectLst/>
                <a:latin typeface="Arial" charset="0"/>
                <a:ea typeface="ＭＳ Ｐゴシック" charset="0"/>
              </a:rPr>
              <a:t>Ecotoxicity in water</a:t>
            </a:r>
            <a:r>
              <a:rPr lang="en-US" sz="2800" b="1">
                <a:effectLst/>
                <a:latin typeface="Arial" charset="0"/>
                <a:ea typeface="ＭＳ Ｐゴシック" charset="0"/>
                <a:cs typeface="Times" charset="0"/>
                <a:sym typeface="Symbol" charset="0"/>
              </a:rPr>
              <a:t>	</a:t>
            </a:r>
            <a:endParaRPr lang="en-US" sz="2800" b="1">
              <a:latin typeface="Arial" charset="0"/>
              <a:ea typeface="ＭＳ Ｐゴシック"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sz="3600">
                <a:latin typeface="Arial" charset="0"/>
              </a:rPr>
              <a:t>DUTCH GOVERNMENT RECOGNIZED ENVIRONMENTAL IMPACTS</a:t>
            </a:r>
            <a:endParaRPr lang="en-US">
              <a:latin typeface="Arial" charset="0"/>
            </a:endParaRPr>
          </a:p>
        </p:txBody>
      </p:sp>
      <p:sp>
        <p:nvSpPr>
          <p:cNvPr id="10243" name="Rectangle 3"/>
          <p:cNvSpPr>
            <a:spLocks noGrp="1" noChangeArrowheads="1"/>
          </p:cNvSpPr>
          <p:nvPr>
            <p:ph type="body" idx="1"/>
          </p:nvPr>
        </p:nvSpPr>
        <p:spPr/>
        <p:txBody>
          <a:bodyPr/>
          <a:lstStyle/>
          <a:p>
            <a:pPr lvl="2" algn="just" eaLnBrk="1" hangingPunct="1">
              <a:buFontTx/>
              <a:buNone/>
              <a:defRPr/>
            </a:pPr>
            <a:r>
              <a:rPr lang="en-US" sz="2800">
                <a:effectLst/>
                <a:latin typeface="Arial" charset="0"/>
                <a:ea typeface="ＭＳ Ｐゴシック" charset="0"/>
                <a:cs typeface="Times" charset="0"/>
                <a:sym typeface="Symbol" charset="0"/>
              </a:rPr>
              <a:t>	</a:t>
            </a:r>
            <a:r>
              <a:rPr lang="en-US" sz="2800" b="1">
                <a:effectLst/>
                <a:latin typeface="Arial" charset="0"/>
                <a:ea typeface="ＭＳ Ｐゴシック" charset="0"/>
              </a:rPr>
              <a:t>Acidification</a:t>
            </a:r>
          </a:p>
          <a:p>
            <a:pPr lvl="2" eaLnBrk="1" hangingPunct="1">
              <a:buFontTx/>
              <a:buNone/>
              <a:defRPr/>
            </a:pPr>
            <a:r>
              <a:rPr lang="en-US" sz="2800" b="1">
                <a:effectLst/>
                <a:latin typeface="Arial" charset="0"/>
                <a:ea typeface="ＭＳ Ｐゴシック" charset="0"/>
                <a:cs typeface="Times" charset="0"/>
                <a:sym typeface="Symbol" charset="0"/>
              </a:rPr>
              <a:t>	</a:t>
            </a:r>
            <a:r>
              <a:rPr lang="en-US" sz="2800" b="1">
                <a:effectLst/>
                <a:latin typeface="Arial" charset="0"/>
                <a:ea typeface="ＭＳ Ｐゴシック" charset="0"/>
              </a:rPr>
              <a:t>Eutrophication</a:t>
            </a:r>
          </a:p>
          <a:p>
            <a:pPr lvl="2" eaLnBrk="1" hangingPunct="1">
              <a:buFontTx/>
              <a:buNone/>
              <a:defRPr/>
            </a:pPr>
            <a:r>
              <a:rPr lang="en-US" sz="2800" b="1">
                <a:effectLst/>
                <a:latin typeface="Arial" charset="0"/>
                <a:ea typeface="ＭＳ Ｐゴシック" charset="0"/>
                <a:cs typeface="Times" charset="0"/>
                <a:sym typeface="Symbol" charset="0"/>
              </a:rPr>
              <a:t>	</a:t>
            </a:r>
            <a:r>
              <a:rPr lang="en-US" sz="2800" b="1">
                <a:effectLst/>
                <a:latin typeface="Arial" charset="0"/>
                <a:ea typeface="ＭＳ Ｐゴシック" charset="0"/>
              </a:rPr>
              <a:t>Use of non-renewable energy sources</a:t>
            </a:r>
          </a:p>
          <a:p>
            <a:pPr lvl="2" eaLnBrk="1" hangingPunct="1">
              <a:buFontTx/>
              <a:buNone/>
              <a:defRPr/>
            </a:pPr>
            <a:r>
              <a:rPr lang="en-US" sz="2800" b="1">
                <a:effectLst/>
                <a:latin typeface="Arial" charset="0"/>
                <a:ea typeface="ＭＳ Ｐゴシック" charset="0"/>
                <a:cs typeface="Times" charset="0"/>
                <a:sym typeface="Symbol" charset="0"/>
              </a:rPr>
              <a:t>	</a:t>
            </a:r>
            <a:r>
              <a:rPr lang="en-US" sz="2800" b="1">
                <a:effectLst/>
                <a:latin typeface="Arial" charset="0"/>
                <a:ea typeface="ＭＳ Ｐゴシック" charset="0"/>
              </a:rPr>
              <a:t>Waste</a:t>
            </a:r>
          </a:p>
          <a:p>
            <a:pPr lvl="2" eaLnBrk="1" hangingPunct="1">
              <a:buFontTx/>
              <a:buNone/>
              <a:defRPr/>
            </a:pPr>
            <a:r>
              <a:rPr lang="en-US" sz="2800" b="1">
                <a:effectLst/>
                <a:latin typeface="Arial" charset="0"/>
                <a:ea typeface="ＭＳ Ｐゴシック" charset="0"/>
                <a:cs typeface="Times" charset="0"/>
                <a:sym typeface="Symbol" charset="0"/>
              </a:rPr>
              <a:t>	</a:t>
            </a:r>
            <a:r>
              <a:rPr lang="en-US" sz="2800" b="1">
                <a:effectLst/>
                <a:latin typeface="Arial" charset="0"/>
                <a:ea typeface="ＭＳ Ｐゴシック" charset="0"/>
              </a:rPr>
              <a:t>Hazardous waste</a:t>
            </a:r>
          </a:p>
          <a:p>
            <a:pPr lvl="2" eaLnBrk="1" hangingPunct="1">
              <a:buFontTx/>
              <a:buNone/>
              <a:defRPr/>
            </a:pPr>
            <a:r>
              <a:rPr lang="en-US" sz="2800" b="1">
                <a:effectLst/>
                <a:latin typeface="Arial" charset="0"/>
                <a:ea typeface="ＭＳ Ｐゴシック" charset="0"/>
                <a:cs typeface="Times" charset="0"/>
                <a:sym typeface="Symbol" charset="0"/>
              </a:rPr>
              <a:t>	</a:t>
            </a:r>
            <a:r>
              <a:rPr lang="en-US" sz="2800" b="1">
                <a:effectLst/>
                <a:latin typeface="Arial" charset="0"/>
                <a:ea typeface="ＭＳ Ｐゴシック" charset="0"/>
              </a:rPr>
              <a:t>Radioactive waste</a:t>
            </a:r>
          </a:p>
          <a:p>
            <a:pPr lvl="2" eaLnBrk="1" hangingPunct="1">
              <a:defRPr/>
            </a:pPr>
            <a:endParaRPr lang="en-US" sz="2800">
              <a:latin typeface="Arial" charset="0"/>
              <a:ea typeface="ＭＳ Ｐゴシック"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sz="3600">
                <a:latin typeface="Arial" charset="0"/>
              </a:rPr>
              <a:t>BARRIERS TO IMPLEMENTING SUSTAINABILITY PRACTICES</a:t>
            </a:r>
            <a:endParaRPr lang="en-US">
              <a:latin typeface="Arial" charset="0"/>
            </a:endParaRPr>
          </a:p>
        </p:txBody>
      </p:sp>
      <p:sp>
        <p:nvSpPr>
          <p:cNvPr id="21506" name="Rectangle 3"/>
          <p:cNvSpPr>
            <a:spLocks noGrp="1" noChangeArrowheads="1"/>
          </p:cNvSpPr>
          <p:nvPr>
            <p:ph type="body" idx="1"/>
          </p:nvPr>
        </p:nvSpPr>
        <p:spPr/>
        <p:txBody>
          <a:bodyPr/>
          <a:lstStyle/>
          <a:p>
            <a:pPr eaLnBrk="1" hangingPunct="1">
              <a:lnSpc>
                <a:spcPct val="90000"/>
              </a:lnSpc>
            </a:pPr>
            <a:r>
              <a:rPr lang="en-US" sz="2400" b="1">
                <a:effectLst/>
                <a:latin typeface="Arial" charset="0"/>
              </a:rPr>
              <a:t>The short duration of construction projects </a:t>
            </a:r>
          </a:p>
          <a:p>
            <a:pPr eaLnBrk="1" hangingPunct="1">
              <a:lnSpc>
                <a:spcPct val="90000"/>
              </a:lnSpc>
            </a:pPr>
            <a:r>
              <a:rPr lang="en-US" sz="2400" b="1">
                <a:effectLst/>
                <a:latin typeface="Arial" charset="0"/>
              </a:rPr>
              <a:t>The limited amount of time that firms have to operate at construction job sites</a:t>
            </a:r>
          </a:p>
          <a:p>
            <a:pPr eaLnBrk="1" hangingPunct="1">
              <a:lnSpc>
                <a:spcPct val="90000"/>
              </a:lnSpc>
            </a:pPr>
            <a:r>
              <a:rPr lang="en-US" sz="2400" b="1">
                <a:effectLst/>
                <a:latin typeface="Arial" charset="0"/>
              </a:rPr>
              <a:t>The pressure to complete projects as quickly as possible</a:t>
            </a:r>
          </a:p>
          <a:p>
            <a:pPr eaLnBrk="1" hangingPunct="1">
              <a:lnSpc>
                <a:spcPct val="90000"/>
              </a:lnSpc>
            </a:pPr>
            <a:r>
              <a:rPr lang="en-US" sz="2400" b="1">
                <a:effectLst/>
                <a:latin typeface="Arial" charset="0"/>
              </a:rPr>
              <a:t>The divisions between the construction trades also makes it harder to effectively communicate sustainable practices and to ensure that they are being properly implemented on projects</a:t>
            </a:r>
          </a:p>
          <a:p>
            <a:pPr eaLnBrk="1" hangingPunct="1">
              <a:lnSpc>
                <a:spcPct val="90000"/>
              </a:lnSpc>
            </a:pPr>
            <a:r>
              <a:rPr lang="en-US" sz="2400" b="1">
                <a:effectLst/>
                <a:latin typeface="Arial" charset="0"/>
              </a:rPr>
              <a:t>the reluctance of members of construction firms to implement innovative methods and processes during construction projects because of liability issues that make members of construction firms hesitant to implement new products or processes </a:t>
            </a:r>
          </a:p>
        </p:txBody>
      </p:sp>
    </p:spTree>
  </p:cSld>
  <p:clrMapOvr>
    <a:masterClrMapping/>
  </p:clrMapOvr>
</p:sld>
</file>

<file path=ppt/theme/theme1.xml><?xml version="1.0" encoding="utf-8"?>
<a:theme xmlns:a="http://schemas.openxmlformats.org/drawingml/2006/main" name="Ripple">
  <a:themeElements>
    <a:clrScheme name="Ripple 3">
      <a:dk1>
        <a:srgbClr val="008AE8"/>
      </a:dk1>
      <a:lt1>
        <a:srgbClr val="FFFFFF"/>
      </a:lt1>
      <a:dk2>
        <a:srgbClr val="0068AE"/>
      </a:dk2>
      <a:lt2>
        <a:srgbClr val="CCECFF"/>
      </a:lt2>
      <a:accent1>
        <a:srgbClr val="0088E4"/>
      </a:accent1>
      <a:accent2>
        <a:srgbClr val="009999"/>
      </a:accent2>
      <a:accent3>
        <a:srgbClr val="AAB9D3"/>
      </a:accent3>
      <a:accent4>
        <a:srgbClr val="DADADA"/>
      </a:accent4>
      <a:accent5>
        <a:srgbClr val="AAC3EF"/>
      </a:accent5>
      <a:accent6>
        <a:srgbClr val="008A8A"/>
      </a:accent6>
      <a:hlink>
        <a:srgbClr val="99FF99"/>
      </a:hlink>
      <a:folHlink>
        <a:srgbClr val="AFE1FF"/>
      </a:folHlink>
    </a:clrScheme>
    <a:fontScheme name="Ripp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lnDef>
  </a:objectDefaults>
  <a:extraClrSchemeLst>
    <a:extraClrScheme>
      <a:clrScheme name="Ripple 1">
        <a:dk1>
          <a:srgbClr val="2B2B85"/>
        </a:dk1>
        <a:lt1>
          <a:srgbClr val="FFFFFF"/>
        </a:lt1>
        <a:dk2>
          <a:srgbClr val="00254A"/>
        </a:dk2>
        <a:lt2>
          <a:srgbClr val="C0C0C0"/>
        </a:lt2>
        <a:accent1>
          <a:srgbClr val="2E2E8E"/>
        </a:accent1>
        <a:accent2>
          <a:srgbClr val="0066CC"/>
        </a:accent2>
        <a:accent3>
          <a:srgbClr val="AAACB1"/>
        </a:accent3>
        <a:accent4>
          <a:srgbClr val="DADADA"/>
        </a:accent4>
        <a:accent5>
          <a:srgbClr val="ADADC6"/>
        </a:accent5>
        <a:accent6>
          <a:srgbClr val="005CB9"/>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Ripple 2">
        <a:dk1>
          <a:srgbClr val="3B4B5D"/>
        </a:dk1>
        <a:lt1>
          <a:srgbClr val="FFFFFF"/>
        </a:lt1>
        <a:dk2>
          <a:srgbClr val="466886"/>
        </a:dk2>
        <a:lt2>
          <a:srgbClr val="CCECFF"/>
        </a:lt2>
        <a:accent1>
          <a:srgbClr val="58718C"/>
        </a:accent1>
        <a:accent2>
          <a:srgbClr val="6D9D97"/>
        </a:accent2>
        <a:accent3>
          <a:srgbClr val="B0B9C3"/>
        </a:accent3>
        <a:accent4>
          <a:srgbClr val="DADADA"/>
        </a:accent4>
        <a:accent5>
          <a:srgbClr val="B4BBC5"/>
        </a:accent5>
        <a:accent6>
          <a:srgbClr val="628E88"/>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Ripple 3">
        <a:dk1>
          <a:srgbClr val="008AE8"/>
        </a:dk1>
        <a:lt1>
          <a:srgbClr val="FFFFFF"/>
        </a:lt1>
        <a:dk2>
          <a:srgbClr val="0068AE"/>
        </a:dk2>
        <a:lt2>
          <a:srgbClr val="CCECFF"/>
        </a:lt2>
        <a:accent1>
          <a:srgbClr val="0088E4"/>
        </a:accent1>
        <a:accent2>
          <a:srgbClr val="009999"/>
        </a:accent2>
        <a:accent3>
          <a:srgbClr val="AAB9D3"/>
        </a:accent3>
        <a:accent4>
          <a:srgbClr val="DADADA"/>
        </a:accent4>
        <a:accent5>
          <a:srgbClr val="AAC3EF"/>
        </a:accent5>
        <a:accent6>
          <a:srgbClr val="008A8A"/>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Ripple 4">
        <a:dk1>
          <a:srgbClr val="9B69FF"/>
        </a:dk1>
        <a:lt1>
          <a:srgbClr val="FFFFFF"/>
        </a:lt1>
        <a:dk2>
          <a:srgbClr val="666699"/>
        </a:dk2>
        <a:lt2>
          <a:srgbClr val="D9D9FF"/>
        </a:lt2>
        <a:accent1>
          <a:srgbClr val="9966FF"/>
        </a:accent1>
        <a:accent2>
          <a:srgbClr val="00FFFF"/>
        </a:accent2>
        <a:accent3>
          <a:srgbClr val="B8B8CA"/>
        </a:accent3>
        <a:accent4>
          <a:srgbClr val="DADADA"/>
        </a:accent4>
        <a:accent5>
          <a:srgbClr val="CAB8FF"/>
        </a:accent5>
        <a:accent6>
          <a:srgbClr val="00E7E7"/>
        </a:accent6>
        <a:hlink>
          <a:srgbClr val="5FAFFF"/>
        </a:hlink>
        <a:folHlink>
          <a:srgbClr val="003399"/>
        </a:folHlink>
      </a:clrScheme>
      <a:clrMap bg1="dk2" tx1="lt1" bg2="dk1" tx2="lt2" accent1="accent1" accent2="accent2" accent3="accent3" accent4="accent4" accent5="accent5" accent6="accent6" hlink="hlink" folHlink="folHlink"/>
    </a:extraClrScheme>
    <a:extraClrScheme>
      <a:clrScheme name="Ripple 5">
        <a:dk1>
          <a:srgbClr val="008080"/>
        </a:dk1>
        <a:lt1>
          <a:srgbClr val="FFFFFF"/>
        </a:lt1>
        <a:dk2>
          <a:srgbClr val="006666"/>
        </a:dk2>
        <a:lt2>
          <a:srgbClr val="FFFFCC"/>
        </a:lt2>
        <a:accent1>
          <a:srgbClr val="008080"/>
        </a:accent1>
        <a:accent2>
          <a:srgbClr val="0099FF"/>
        </a:accent2>
        <a:accent3>
          <a:srgbClr val="AAB8B8"/>
        </a:accent3>
        <a:accent4>
          <a:srgbClr val="DADADA"/>
        </a:accent4>
        <a:accent5>
          <a:srgbClr val="AAC0C0"/>
        </a:accent5>
        <a:accent6>
          <a:srgbClr val="008AE7"/>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Ripple 6">
        <a:dk1>
          <a:srgbClr val="CDD9D1"/>
        </a:dk1>
        <a:lt1>
          <a:srgbClr val="FFFFFF"/>
        </a:lt1>
        <a:dk2>
          <a:srgbClr val="A3BBA9"/>
        </a:dk2>
        <a:lt2>
          <a:srgbClr val="007D80"/>
        </a:lt2>
        <a:accent1>
          <a:srgbClr val="CBD7CE"/>
        </a:accent1>
        <a:accent2>
          <a:srgbClr val="9CA8A4"/>
        </a:accent2>
        <a:accent3>
          <a:srgbClr val="CEDAD1"/>
        </a:accent3>
        <a:accent4>
          <a:srgbClr val="DADADA"/>
        </a:accent4>
        <a:accent5>
          <a:srgbClr val="E2E8E3"/>
        </a:accent5>
        <a:accent6>
          <a:srgbClr val="8D9894"/>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Ripple 7">
        <a:dk1>
          <a:srgbClr val="686B5D"/>
        </a:dk1>
        <a:lt1>
          <a:srgbClr val="DCDAD0"/>
        </a:lt1>
        <a:dk2>
          <a:srgbClr val="525040"/>
        </a:dk2>
        <a:lt2>
          <a:srgbClr val="D3D2A6"/>
        </a:lt2>
        <a:accent1>
          <a:srgbClr val="686B5D"/>
        </a:accent1>
        <a:accent2>
          <a:srgbClr val="5D8770"/>
        </a:accent2>
        <a:accent3>
          <a:srgbClr val="B3B3AF"/>
        </a:accent3>
        <a:accent4>
          <a:srgbClr val="BCBAB1"/>
        </a:accent4>
        <a:accent5>
          <a:srgbClr val="B9BAB6"/>
        </a:accent5>
        <a:accent6>
          <a:srgbClr val="537A65"/>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Ripple 8">
        <a:dk1>
          <a:srgbClr val="000000"/>
        </a:dk1>
        <a:lt1>
          <a:srgbClr val="EAEAEA"/>
        </a:lt1>
        <a:dk2>
          <a:srgbClr val="000000"/>
        </a:dk2>
        <a:lt2>
          <a:srgbClr val="B2B2B2"/>
        </a:lt2>
        <a:accent1>
          <a:srgbClr val="FFFFFF"/>
        </a:accent1>
        <a:accent2>
          <a:srgbClr val="A4BCC4"/>
        </a:accent2>
        <a:accent3>
          <a:srgbClr val="F3F3F3"/>
        </a:accent3>
        <a:accent4>
          <a:srgbClr val="000000"/>
        </a:accent4>
        <a:accent5>
          <a:srgbClr val="FFFFFF"/>
        </a:accent5>
        <a:accent6>
          <a:srgbClr val="94AAB1"/>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Ripple 9">
        <a:dk1>
          <a:srgbClr val="000000"/>
        </a:dk1>
        <a:lt1>
          <a:srgbClr val="D7D1B9"/>
        </a:lt1>
        <a:dk2>
          <a:srgbClr val="B39257"/>
        </a:dk2>
        <a:lt2>
          <a:srgbClr val="B1A887"/>
        </a:lt2>
        <a:accent1>
          <a:srgbClr val="E6E3D4"/>
        </a:accent1>
        <a:accent2>
          <a:srgbClr val="A2A4AC"/>
        </a:accent2>
        <a:accent3>
          <a:srgbClr val="E8E5D9"/>
        </a:accent3>
        <a:accent4>
          <a:srgbClr val="000000"/>
        </a:accent4>
        <a:accent5>
          <a:srgbClr val="F0EFE6"/>
        </a:accent5>
        <a:accent6>
          <a:srgbClr val="9294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Macintosh HD:Applications:Microsoft Office X:Templates:Presentations:Designs:Ripple</Template>
  <TotalTime>50</TotalTime>
  <Words>566</Words>
  <Application>Microsoft Macintosh PowerPoint</Application>
  <PresentationFormat>On-screen Show (4:3)</PresentationFormat>
  <Paragraphs>132</Paragraphs>
  <Slides>17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Times</vt:lpstr>
      <vt:lpstr>ＭＳ Ｐゴシック</vt:lpstr>
      <vt:lpstr>Arial</vt:lpstr>
      <vt:lpstr>Wingdings</vt:lpstr>
      <vt:lpstr>Calibri</vt:lpstr>
      <vt:lpstr>Times New Roman</vt:lpstr>
      <vt:lpstr>Symbol</vt:lpstr>
      <vt:lpstr>Ripple</vt:lpstr>
      <vt:lpstr>SUSTAINABILITY IN ENGINEERING DESIGN AND CONSTRUCTION</vt:lpstr>
      <vt:lpstr>SUSTAINABILITY REQUIREMENTS - FOCUS AREAS</vt:lpstr>
      <vt:lpstr>SUSTAINABILITY REQUIREMENTS - FOCUS AREAS</vt:lpstr>
      <vt:lpstr>EARLY ADOPTERS OF GOVERNMENT SUSTAINABILITY OBJECTIVES</vt:lpstr>
      <vt:lpstr>EARLY ADOPTERS OF GOVERNMENT SUSTAINABILITY OBJECTIVES</vt:lpstr>
      <vt:lpstr>DUTCH ENVIRONMENTAL VALUE STANDARDS</vt:lpstr>
      <vt:lpstr>DUTCH GOVERNMENT RECOGNIZED ENVIRONMENTAL IMPACTS</vt:lpstr>
      <vt:lpstr>DUTCH GOVERNMENT RECOGNIZED ENVIRONMENTAL IMPACTS</vt:lpstr>
      <vt:lpstr>BARRIERS TO IMPLEMENTING SUSTAINABILITY PRACTICES</vt:lpstr>
      <vt:lpstr>Drivers for Implementing Sustainable development Practices</vt:lpstr>
      <vt:lpstr>Drivers for Implementing Sustainable development Practices</vt:lpstr>
      <vt:lpstr>Sustainability in the Construction Sector</vt:lpstr>
      <vt:lpstr>Sustainability in the Construction Sector</vt:lpstr>
      <vt:lpstr>Pollution and Waste Management</vt:lpstr>
      <vt:lpstr>Global Environmental Treaties</vt:lpstr>
      <vt:lpstr>Foreign Government Environmental Regulations</vt:lpstr>
      <vt:lpstr>Chapter Two Summary</vt:lpstr>
    </vt:vector>
  </TitlesOfParts>
  <Company>San Jose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SUSTAINABLE ENGINEERING DESIGN AND CONSTRUCTION</dc:title>
  <dc:creator>J. Yates</dc:creator>
  <cp:lastModifiedBy>Dr. J. K. Yates</cp:lastModifiedBy>
  <cp:revision>10</cp:revision>
  <dcterms:created xsi:type="dcterms:W3CDTF">2012-01-07T20:33:16Z</dcterms:created>
  <dcterms:modified xsi:type="dcterms:W3CDTF">2015-02-21T00:01:11Z</dcterms:modified>
</cp:coreProperties>
</file>