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2"/>
  </p:sldMasterIdLst>
  <p:notesMasterIdLst>
    <p:notesMasterId r:id="rId25"/>
  </p:notesMasterIdLst>
  <p:sldIdLst>
    <p:sldId id="257" r:id="rId3"/>
    <p:sldId id="262" r:id="rId4"/>
    <p:sldId id="277" r:id="rId5"/>
    <p:sldId id="291" r:id="rId6"/>
    <p:sldId id="292" r:id="rId7"/>
    <p:sldId id="293" r:id="rId8"/>
    <p:sldId id="294" r:id="rId9"/>
    <p:sldId id="258" r:id="rId10"/>
    <p:sldId id="280" r:id="rId11"/>
    <p:sldId id="281" r:id="rId12"/>
    <p:sldId id="282" r:id="rId13"/>
    <p:sldId id="296" r:id="rId14"/>
    <p:sldId id="283" r:id="rId15"/>
    <p:sldId id="284" r:id="rId16"/>
    <p:sldId id="285" r:id="rId17"/>
    <p:sldId id="286" r:id="rId18"/>
    <p:sldId id="287" r:id="rId19"/>
    <p:sldId id="288" r:id="rId20"/>
    <p:sldId id="289" r:id="rId21"/>
    <p:sldId id="290" r:id="rId22"/>
    <p:sldId id="297" r:id="rId23"/>
    <p:sldId id="29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61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21A487-229F-4A39-AF83-50334DB6A2ED}" type="datetimeFigureOut">
              <a:rPr lang="en-US" smtClean="0"/>
              <a:t>5/31/2012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E5AF2F-64FD-4FA8-BF1E-692C09E1EEA5}" type="slidenum">
              <a:rPr lang="en-US" smtClean="0"/>
              <a:t>‹#›</a:t>
            </a:fld>
            <a:endParaRPr lang="en-US" dirty="0"/>
          </a:p>
        </p:txBody>
      </p:sp>
    </p:spTree>
    <p:extLst>
      <p:ext uri="{BB962C8B-B14F-4D97-AF65-F5344CB8AC3E}">
        <p14:creationId xmlns:p14="http://schemas.microsoft.com/office/powerpoint/2010/main" val="1248821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E5AF2F-64FD-4FA8-BF1E-692C09E1EEA5}" type="slidenum">
              <a:rPr lang="en-US" smtClean="0"/>
              <a:t>2</a:t>
            </a:fld>
            <a:endParaRPr lang="en-US" dirty="0"/>
          </a:p>
        </p:txBody>
      </p:sp>
    </p:spTree>
    <p:extLst>
      <p:ext uri="{BB962C8B-B14F-4D97-AF65-F5344CB8AC3E}">
        <p14:creationId xmlns:p14="http://schemas.microsoft.com/office/powerpoint/2010/main" val="4190229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t>8</a:t>
            </a:fld>
            <a:endParaRPr lang="en-US"/>
          </a:p>
        </p:txBody>
      </p:sp>
    </p:spTree>
    <p:extLst>
      <p:ext uri="{BB962C8B-B14F-4D97-AF65-F5344CB8AC3E}">
        <p14:creationId xmlns:p14="http://schemas.microsoft.com/office/powerpoint/2010/main" val="4190229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5AF2F-64FD-4FA8-BF1E-692C09E1EEA5}"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190229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7" name="Rectangle 2"/>
          <p:cNvSpPr>
            <a:spLocks noGrp="1"/>
          </p:cNvSpPr>
          <p:nvPr>
            <p:ph type="ctrTitle"/>
          </p:nvPr>
        </p:nvSpPr>
        <p:spPr>
          <a:xfrm>
            <a:off x="685800" y="2130425"/>
            <a:ext cx="7772400" cy="1470025"/>
          </a:xfrm>
        </p:spPr>
        <p:txBody>
          <a:bodyPr>
            <a:noAutofit/>
          </a:bodyPr>
          <a:lstStyle>
            <a:lvl1pPr algn="ctr">
              <a:defRPr sz="5500"/>
            </a:lvl1pPr>
          </a:lstStyle>
          <a:p>
            <a:r>
              <a:rPr lang="en-US" altLang="ko-KR" smtClean="0"/>
              <a:t>Click to edit Master title style</a:t>
            </a:r>
            <a:endParaRPr lang="en-US" altLang="ko-KR"/>
          </a:p>
        </p:txBody>
      </p:sp>
      <p:sp>
        <p:nvSpPr>
          <p:cNvPr id="5" name="Rectangle 3"/>
          <p:cNvSpPr>
            <a:spLocks noGrp="1"/>
          </p:cNvSpPr>
          <p:nvPr>
            <p:ph type="subTitle" idx="1"/>
          </p:nvPr>
        </p:nvSpPr>
        <p:spPr>
          <a:xfrm>
            <a:off x="1371600" y="3753728"/>
            <a:ext cx="6400800" cy="1752600"/>
          </a:xfrm>
        </p:spPr>
        <p:txBody>
          <a:bodyPr>
            <a:normAutofit/>
          </a:bodyPr>
          <a:lstStyle>
            <a:lvl1pPr marL="0" indent="0" algn="ctr">
              <a:buNone/>
              <a:defRPr sz="2400"/>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ltLang="ko-KR" smtClean="0"/>
              <a:t>Click to edit Master subtitle style</a:t>
            </a:r>
            <a:endParaRPr lang="en-US" altLang="ko-KR"/>
          </a:p>
        </p:txBody>
      </p:sp>
      <p:sp>
        <p:nvSpPr>
          <p:cNvPr id="10" name="Rectangle 4"/>
          <p:cNvSpPr>
            <a:spLocks noGrp="1"/>
          </p:cNvSpPr>
          <p:nvPr>
            <p:ph type="dt" sz="half" idx="10"/>
          </p:nvPr>
        </p:nvSpPr>
        <p:spPr/>
        <p:txBody>
          <a:bodyPr/>
          <a:lstStyle/>
          <a:p>
            <a:fld id="{53B1B905-1E21-4ED8-9222-665537F376A4}" type="datetime1">
              <a:rPr lang="en-US" smtClean="0"/>
              <a:t>5/31/2012</a:t>
            </a:fld>
            <a:endParaRPr lang="en-US" dirty="0"/>
          </a:p>
        </p:txBody>
      </p:sp>
      <p:sp>
        <p:nvSpPr>
          <p:cNvPr id="30" name="Rectangle 5"/>
          <p:cNvSpPr>
            <a:spLocks noGrp="1"/>
          </p:cNvSpPr>
          <p:nvPr>
            <p:ph type="ftr" sz="quarter" idx="11"/>
          </p:nvPr>
        </p:nvSpPr>
        <p:spPr/>
        <p:txBody>
          <a:bodyPr/>
          <a:lstStyle/>
          <a:p>
            <a:r>
              <a:rPr lang="en-US" dirty="0" smtClean="0"/>
              <a:t>Biotechnology Fundamentals by Firdos Alam Khan</a:t>
            </a:r>
            <a:endParaRPr lang="en-US" dirty="0"/>
          </a:p>
        </p:txBody>
      </p:sp>
      <p:sp>
        <p:nvSpPr>
          <p:cNvPr id="13" name="Rectangle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altLang="ko-KR" smtClean="0"/>
              <a:t>Click to edit Master title style</a:t>
            </a:r>
            <a:endParaRPr lang="en-US" altLang="ko-KR"/>
          </a:p>
        </p:txBody>
      </p:sp>
      <p:sp>
        <p:nvSpPr>
          <p:cNvPr id="3" name="Rectangle 3"/>
          <p:cNvSpPr>
            <a:spLocks noGrp="1"/>
          </p:cNvSpPr>
          <p:nvPr>
            <p:ph type="body" orient="vert" idx="1"/>
          </p:nvPr>
        </p:nvSpPr>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ltLang="ko-KR"/>
          </a:p>
        </p:txBody>
      </p:sp>
      <p:sp>
        <p:nvSpPr>
          <p:cNvPr id="4" name="Rectangle 4"/>
          <p:cNvSpPr>
            <a:spLocks noGrp="1"/>
          </p:cNvSpPr>
          <p:nvPr>
            <p:ph type="dt" sz="half" idx="10"/>
          </p:nvPr>
        </p:nvSpPr>
        <p:spPr/>
        <p:txBody>
          <a:bodyPr/>
          <a:lstStyle/>
          <a:p>
            <a:fld id="{EB0435B1-C9AC-47E4-A53B-C1B5B1415A3C}" type="datetime1">
              <a:rPr lang="en-US" smtClean="0"/>
              <a:t>5/31/2012</a:t>
            </a:fld>
            <a:endParaRPr lang="en-US" dirty="0"/>
          </a:p>
        </p:txBody>
      </p:sp>
      <p:sp>
        <p:nvSpPr>
          <p:cNvPr id="5" name="Rectangle 5"/>
          <p:cNvSpPr>
            <a:spLocks noGrp="1"/>
          </p:cNvSpPr>
          <p:nvPr>
            <p:ph type="ftr" sz="quarter" idx="11"/>
          </p:nvPr>
        </p:nvSpPr>
        <p:spPr/>
        <p:txBody>
          <a:bodyPr/>
          <a:lstStyle/>
          <a:p>
            <a:r>
              <a:rPr lang="en-US" dirty="0" smtClean="0"/>
              <a:t>Biotechnology Fundamentals by Firdos Alam Khan</a:t>
            </a:r>
            <a:endParaRPr lang="en-US" dirty="0"/>
          </a:p>
        </p:txBody>
      </p:sp>
      <p:sp>
        <p:nvSpPr>
          <p:cNvPr id="6" name="Rectangle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Rectangle 2"/>
          <p:cNvSpPr>
            <a:spLocks noGrp="1"/>
          </p:cNvSpPr>
          <p:nvPr>
            <p:ph type="title" orient="vert"/>
          </p:nvPr>
        </p:nvSpPr>
        <p:spPr>
          <a:xfrm>
            <a:off x="6629400" y="274638"/>
            <a:ext cx="2057400" cy="5851525"/>
          </a:xfrm>
        </p:spPr>
        <p:txBody>
          <a:bodyPr vert="eaVert"/>
          <a:lstStyle/>
          <a:p>
            <a:r>
              <a:rPr lang="en-US" altLang="ko-KR" smtClean="0"/>
              <a:t>Click to edit Master title style</a:t>
            </a:r>
            <a:endParaRPr lang="en-US" altLang="ko-KR"/>
          </a:p>
        </p:txBody>
      </p:sp>
      <p:sp>
        <p:nvSpPr>
          <p:cNvPr id="3" name="Rectangle 3"/>
          <p:cNvSpPr>
            <a:spLocks noGrp="1"/>
          </p:cNvSpPr>
          <p:nvPr>
            <p:ph type="body" orient="vert" idx="1"/>
          </p:nvPr>
        </p:nvSpPr>
        <p:spPr>
          <a:xfrm>
            <a:off x="457200" y="274638"/>
            <a:ext cx="6019800" cy="5851525"/>
          </a:xfrm>
        </p:spPr>
        <p:txBody>
          <a:bodyPr vert="eaVert"/>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ltLang="ko-KR"/>
          </a:p>
        </p:txBody>
      </p:sp>
      <p:sp>
        <p:nvSpPr>
          <p:cNvPr id="4" name="Rectangle 4"/>
          <p:cNvSpPr>
            <a:spLocks noGrp="1"/>
          </p:cNvSpPr>
          <p:nvPr>
            <p:ph type="dt" sz="half" idx="10"/>
          </p:nvPr>
        </p:nvSpPr>
        <p:spPr/>
        <p:txBody>
          <a:bodyPr/>
          <a:lstStyle/>
          <a:p>
            <a:fld id="{A331EFD4-A7FE-4923-8900-7FEAFE671D2A}" type="datetime1">
              <a:rPr lang="en-US" smtClean="0"/>
              <a:t>5/31/2012</a:t>
            </a:fld>
            <a:endParaRPr lang="en-US" dirty="0"/>
          </a:p>
        </p:txBody>
      </p:sp>
      <p:sp>
        <p:nvSpPr>
          <p:cNvPr id="5" name="Rectangle 5"/>
          <p:cNvSpPr>
            <a:spLocks noGrp="1"/>
          </p:cNvSpPr>
          <p:nvPr>
            <p:ph type="ftr" sz="quarter" idx="11"/>
          </p:nvPr>
        </p:nvSpPr>
        <p:spPr/>
        <p:txBody>
          <a:bodyPr/>
          <a:lstStyle/>
          <a:p>
            <a:r>
              <a:rPr lang="en-US" dirty="0" smtClean="0"/>
              <a:t>Biotechnology Fundamentals by Firdos Alam Khan</a:t>
            </a:r>
            <a:endParaRPr lang="en-US" dirty="0"/>
          </a:p>
        </p:txBody>
      </p:sp>
      <p:sp>
        <p:nvSpPr>
          <p:cNvPr id="6" name="Rectangle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altLang="ko-KR" smtClean="0"/>
              <a:t>Click to edit Master title style</a:t>
            </a:r>
            <a:endParaRPr lang="en-US" altLang="ko-KR"/>
          </a:p>
        </p:txBody>
      </p:sp>
      <p:sp>
        <p:nvSpPr>
          <p:cNvPr id="3" name="Rectangle 3"/>
          <p:cNvSpPr>
            <a:spLocks noGrp="1"/>
          </p:cNvSpPr>
          <p:nvPr>
            <p:ph idx="1"/>
          </p:nvPr>
        </p:nvSpPr>
        <p:spPr/>
        <p:txBody>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ltLang="ko-KR"/>
          </a:p>
        </p:txBody>
      </p:sp>
      <p:sp>
        <p:nvSpPr>
          <p:cNvPr id="4" name="Rectangle 4"/>
          <p:cNvSpPr>
            <a:spLocks noGrp="1"/>
          </p:cNvSpPr>
          <p:nvPr>
            <p:ph type="dt" sz="half" idx="10"/>
          </p:nvPr>
        </p:nvSpPr>
        <p:spPr/>
        <p:txBody>
          <a:bodyPr/>
          <a:lstStyle/>
          <a:p>
            <a:fld id="{F27F3226-9EAB-4D6E-BB2B-0D9010EABCDE}" type="datetime1">
              <a:rPr lang="en-US" smtClean="0"/>
              <a:t>5/31/2012</a:t>
            </a:fld>
            <a:endParaRPr lang="en-US" dirty="0"/>
          </a:p>
        </p:txBody>
      </p:sp>
      <p:sp>
        <p:nvSpPr>
          <p:cNvPr id="5" name="Rectangle 5"/>
          <p:cNvSpPr>
            <a:spLocks noGrp="1"/>
          </p:cNvSpPr>
          <p:nvPr>
            <p:ph type="ftr" sz="quarter" idx="11"/>
          </p:nvPr>
        </p:nvSpPr>
        <p:spPr/>
        <p:txBody>
          <a:bodyPr/>
          <a:lstStyle/>
          <a:p>
            <a:r>
              <a:rPr lang="en-US" dirty="0" smtClean="0"/>
              <a:t>Biotechnology Fundamentals by Firdos Alam Khan</a:t>
            </a:r>
            <a:endParaRPr lang="en-US" dirty="0"/>
          </a:p>
        </p:txBody>
      </p:sp>
      <p:sp>
        <p:nvSpPr>
          <p:cNvPr id="6" name="Rectangle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905125"/>
            <a:ext cx="7772400" cy="1362075"/>
          </a:xfrm>
        </p:spPr>
        <p:txBody>
          <a:bodyPr anchor="t"/>
          <a:lstStyle>
            <a:lvl1pPr algn="l">
              <a:defRPr sz="43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685800" y="1376362"/>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682EBD-290D-449C-A517-9F93488DB74B}" type="datetime1">
              <a:rPr lang="en-US" smtClean="0"/>
              <a:t>5/31/2012</a:t>
            </a:fld>
            <a:endParaRPr lang="en-US" dirty="0"/>
          </a:p>
        </p:txBody>
      </p:sp>
      <p:sp>
        <p:nvSpPr>
          <p:cNvPr id="5" name="Footer Placeholder 4"/>
          <p:cNvSpPr>
            <a:spLocks noGrp="1"/>
          </p:cNvSpPr>
          <p:nvPr>
            <p:ph type="ftr" sz="quarter" idx="11"/>
          </p:nvPr>
        </p:nvSpPr>
        <p:spPr/>
        <p:txBody>
          <a:bodyPr/>
          <a:lstStyle/>
          <a:p>
            <a:r>
              <a:rPr lang="en-US" dirty="0" smtClean="0"/>
              <a:t>Biotechnology Fundamentals by Firdos Alam Khan</a:t>
            </a:r>
            <a:endParaRPr lang="en-US" dirty="0"/>
          </a:p>
        </p:txBody>
      </p:sp>
      <p:sp>
        <p:nvSpPr>
          <p:cNvPr id="6" name="Slide Number Placeholder 5"/>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5EB7FD-BCFB-4017-BDCD-DD3FD5B94797}" type="datetime1">
              <a:rPr lang="en-US" smtClean="0"/>
              <a:t>5/31/2012</a:t>
            </a:fld>
            <a:endParaRPr lang="en-US" dirty="0"/>
          </a:p>
        </p:txBody>
      </p:sp>
      <p:sp>
        <p:nvSpPr>
          <p:cNvPr id="6" name="Footer Placeholder 5"/>
          <p:cNvSpPr>
            <a:spLocks noGrp="1"/>
          </p:cNvSpPr>
          <p:nvPr>
            <p:ph type="ftr" sz="quarter" idx="11"/>
          </p:nvPr>
        </p:nvSpPr>
        <p:spPr/>
        <p:txBody>
          <a:bodyPr/>
          <a:lstStyle/>
          <a:p>
            <a:r>
              <a:rPr lang="en-US" dirty="0" smtClean="0"/>
              <a:t>Biotechnology Fundamentals by Firdos Alam Khan</a:t>
            </a:r>
            <a:endParaRPr lang="en-US" dirty="0"/>
          </a:p>
        </p:txBody>
      </p:sp>
      <p:sp>
        <p:nvSpPr>
          <p:cNvPr id="7" name="Slide Number Placeholder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ctr"/>
          <a:lstStyle>
            <a:lvl1pPr marL="0" indent="0" algn="l">
              <a:buNone/>
              <a:defRPr sz="24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ctr"/>
          <a:lstStyle>
            <a:lvl1pPr marL="0" indent="0" algn="l">
              <a:buNone/>
              <a:defRPr sz="24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596A70-0E77-403E-94C0-AB62E7F67CC5}" type="datetime1">
              <a:rPr lang="en-US" smtClean="0"/>
              <a:t>5/31/2012</a:t>
            </a:fld>
            <a:endParaRPr lang="en-US" dirty="0"/>
          </a:p>
        </p:txBody>
      </p:sp>
      <p:sp>
        <p:nvSpPr>
          <p:cNvPr id="8" name="Footer Placeholder 7"/>
          <p:cNvSpPr>
            <a:spLocks noGrp="1"/>
          </p:cNvSpPr>
          <p:nvPr>
            <p:ph type="ftr" sz="quarter" idx="11"/>
          </p:nvPr>
        </p:nvSpPr>
        <p:spPr/>
        <p:txBody>
          <a:bodyPr/>
          <a:lstStyle/>
          <a:p>
            <a:r>
              <a:rPr lang="en-US" dirty="0" smtClean="0"/>
              <a:t>Biotechnology Fundamentals by Firdos Alam Khan</a:t>
            </a:r>
            <a:endParaRPr lang="en-US" dirty="0"/>
          </a:p>
        </p:txBody>
      </p:sp>
      <p:sp>
        <p:nvSpPr>
          <p:cNvPr id="9" name="Slide Number Placeholder 8"/>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altLang="ko-KR" smtClean="0"/>
              <a:t>Click to edit Master title style</a:t>
            </a:r>
            <a:endParaRPr lang="en-US" altLang="ko-KR"/>
          </a:p>
        </p:txBody>
      </p:sp>
      <p:sp>
        <p:nvSpPr>
          <p:cNvPr id="3" name="Rectangle 3"/>
          <p:cNvSpPr>
            <a:spLocks noGrp="1"/>
          </p:cNvSpPr>
          <p:nvPr>
            <p:ph type="dt" sz="half" idx="10"/>
          </p:nvPr>
        </p:nvSpPr>
        <p:spPr/>
        <p:txBody>
          <a:bodyPr/>
          <a:lstStyle/>
          <a:p>
            <a:fld id="{3105E81D-6831-4B8C-8033-DC8FB10A405E}" type="datetime1">
              <a:rPr lang="en-US" smtClean="0"/>
              <a:t>5/31/2012</a:t>
            </a:fld>
            <a:endParaRPr lang="en-US" dirty="0"/>
          </a:p>
        </p:txBody>
      </p:sp>
      <p:sp>
        <p:nvSpPr>
          <p:cNvPr id="4" name="Rectangle 4"/>
          <p:cNvSpPr>
            <a:spLocks noGrp="1"/>
          </p:cNvSpPr>
          <p:nvPr>
            <p:ph type="ftr" sz="quarter" idx="11"/>
          </p:nvPr>
        </p:nvSpPr>
        <p:spPr/>
        <p:txBody>
          <a:bodyPr/>
          <a:lstStyle/>
          <a:p>
            <a:r>
              <a:rPr lang="en-US" dirty="0" smtClean="0"/>
              <a:t>Biotechnology Fundamentals by Firdos Alam Khan</a:t>
            </a:r>
            <a:endParaRPr lang="en-US" dirty="0"/>
          </a:p>
        </p:txBody>
      </p:sp>
      <p:sp>
        <p:nvSpPr>
          <p:cNvPr id="5" name="Rectangle 5"/>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88D4B519-A6F1-4A04-99EA-F1C87AB89389}" type="datetime1">
              <a:rPr lang="en-US" smtClean="0"/>
              <a:t>5/31/2012</a:t>
            </a:fld>
            <a:endParaRPr lang="en-US" dirty="0"/>
          </a:p>
        </p:txBody>
      </p:sp>
      <p:sp>
        <p:nvSpPr>
          <p:cNvPr id="3" name="Rectangle 3"/>
          <p:cNvSpPr>
            <a:spLocks noGrp="1"/>
          </p:cNvSpPr>
          <p:nvPr>
            <p:ph type="ftr" sz="quarter" idx="11"/>
          </p:nvPr>
        </p:nvSpPr>
        <p:spPr/>
        <p:txBody>
          <a:bodyPr/>
          <a:lstStyle/>
          <a:p>
            <a:r>
              <a:rPr lang="en-US" dirty="0" smtClean="0"/>
              <a:t>Biotechnology Fundamentals by Firdos Alam Khan</a:t>
            </a:r>
            <a:endParaRPr lang="en-US" dirty="0"/>
          </a:p>
        </p:txBody>
      </p:sp>
      <p:sp>
        <p:nvSpPr>
          <p:cNvPr id="4" name="Rectangle 4"/>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lIns="45720" rIns="45720" anchor="b">
            <a:scene3d>
              <a:camera prst="orthographicFront"/>
              <a:lightRig rig="soft" dir="t"/>
            </a:scene3d>
            <a:sp3d prstMaterial="powder">
              <a:bevelT w="0" h="0"/>
              <a:contourClr>
                <a:schemeClr val="bg2">
                  <a:tint val="85000"/>
                  <a:satMod val="120000"/>
                </a:schemeClr>
              </a:contourClr>
            </a:sp3d>
          </a:bodyPr>
          <a:lstStyle>
            <a:lvl1pPr algn="l">
              <a:defRPr sz="2000" b="1" cap="all" baseline="0">
                <a:effectLst/>
              </a:defRPr>
            </a:lvl1pPr>
          </a:lstStyle>
          <a:p>
            <a:r>
              <a:rPr lang="en-US" smtClean="0"/>
              <a:t>Click to edit Master title style</a:t>
            </a:r>
            <a:endParaRPr lang="en-US"/>
          </a:p>
        </p:txBody>
      </p:sp>
      <p:sp>
        <p:nvSpPr>
          <p:cNvPr id="3" name="Content Placeholder 2"/>
          <p:cNvSpPr>
            <a:spLocks noGrp="1"/>
          </p:cNvSpPr>
          <p:nvPr>
            <p:ph idx="1"/>
          </p:nvPr>
        </p:nvSpPr>
        <p:spPr>
          <a:xfrm>
            <a:off x="3575050" y="1447799"/>
            <a:ext cx="5111750" cy="46908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47608"/>
            <a:ext cx="3008313" cy="4691063"/>
          </a:xfrm>
        </p:spPr>
        <p:txBody>
          <a:bodyPr lIns="45720" rIns="4572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9598CB-6BF3-4B14-BC61-40D3E7FF16C8}" type="datetime1">
              <a:rPr lang="en-US" smtClean="0"/>
              <a:t>5/31/2012</a:t>
            </a:fld>
            <a:endParaRPr lang="en-US" dirty="0"/>
          </a:p>
        </p:txBody>
      </p:sp>
      <p:sp>
        <p:nvSpPr>
          <p:cNvPr id="6" name="Footer Placeholder 5"/>
          <p:cNvSpPr>
            <a:spLocks noGrp="1"/>
          </p:cNvSpPr>
          <p:nvPr>
            <p:ph type="ftr" sz="quarter" idx="11"/>
          </p:nvPr>
        </p:nvSpPr>
        <p:spPr/>
        <p:txBody>
          <a:bodyPr/>
          <a:lstStyle/>
          <a:p>
            <a:r>
              <a:rPr lang="en-US" dirty="0" smtClean="0"/>
              <a:t>Biotechnology Fundamentals by Firdos Alam Khan</a:t>
            </a:r>
            <a:endParaRPr lang="en-US" dirty="0"/>
          </a:p>
        </p:txBody>
      </p:sp>
      <p:sp>
        <p:nvSpPr>
          <p:cNvPr id="7" name="Slide Number Placeholder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rot="21172883" flipH="1">
            <a:off x="4068648" y="1312793"/>
            <a:ext cx="3673971" cy="3673971"/>
          </a:xfrm>
          <a:prstGeom prst="rect">
            <a:avLst/>
          </a:prstGeom>
          <a:solidFill>
            <a:srgbClr val="FFFFFF"/>
          </a:solidFill>
          <a:ln w="3175">
            <a:solidFill>
              <a:srgbClr val="777777"/>
            </a:solidFill>
          </a:ln>
          <a:effectLst>
            <a:outerShdw blurRad="63500" dist="6350" dir="5400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11" name="Rectangle 10"/>
          <p:cNvSpPr/>
          <p:nvPr/>
        </p:nvSpPr>
        <p:spPr>
          <a:xfrm rot="21435926" flipH="1">
            <a:off x="4045012" y="1267664"/>
            <a:ext cx="3673971" cy="3673971"/>
          </a:xfrm>
          <a:prstGeom prst="rect">
            <a:avLst/>
          </a:prstGeom>
          <a:solidFill>
            <a:srgbClr val="FFFFFF"/>
          </a:solidFill>
          <a:ln w="3175">
            <a:solidFill>
              <a:srgbClr val="777777"/>
            </a:solidFill>
          </a:ln>
          <a:effectLst>
            <a:outerShdw blurRad="63500" dist="6350" dir="5400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10" name="Rectangle 9"/>
          <p:cNvSpPr/>
          <p:nvPr/>
        </p:nvSpPr>
        <p:spPr>
          <a:xfrm>
            <a:off x="4065563" y="1252028"/>
            <a:ext cx="3840480" cy="3840480"/>
          </a:xfrm>
          <a:prstGeom prst="rect">
            <a:avLst/>
          </a:prstGeom>
          <a:solidFill>
            <a:srgbClr val="FFFFFF"/>
          </a:solidFill>
          <a:ln w="3175">
            <a:solidFill>
              <a:srgbClr val="777777"/>
            </a:solidFill>
          </a:ln>
          <a:effectLst>
            <a:outerShdw blurRad="76200" dist="6350" dir="5400000" algn="t"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8" name="Rectangle 7"/>
          <p:cNvSpPr/>
          <p:nvPr/>
        </p:nvSpPr>
        <p:spPr>
          <a:xfrm rot="293056">
            <a:off x="4124179" y="1181685"/>
            <a:ext cx="3977640" cy="3977640"/>
          </a:xfrm>
          <a:prstGeom prst="rect">
            <a:avLst/>
          </a:prstGeom>
          <a:solidFill>
            <a:srgbClr val="FFFFFF"/>
          </a:solidFill>
          <a:ln w="3175">
            <a:solidFill>
              <a:srgbClr val="777777"/>
            </a:solidFill>
          </a:ln>
          <a:effectLst>
            <a:outerShdw blurRad="50000" dist="50800" dir="12900000" sy="99500" kx="90000" ky="150000" algn="tl"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endParaRPr lang="en-US" dirty="0"/>
          </a:p>
        </p:txBody>
      </p:sp>
      <p:sp>
        <p:nvSpPr>
          <p:cNvPr id="2" name="Title 1"/>
          <p:cNvSpPr>
            <a:spLocks noGrp="1"/>
          </p:cNvSpPr>
          <p:nvPr>
            <p:ph type="title"/>
          </p:nvPr>
        </p:nvSpPr>
        <p:spPr>
          <a:xfrm>
            <a:off x="575605" y="1041009"/>
            <a:ext cx="2743200" cy="1715088"/>
          </a:xfrm>
        </p:spPr>
        <p:txBody>
          <a:bodyPr lIns="45720" rIns="45720" bIns="0" anchor="b">
            <a:scene3d>
              <a:camera prst="orthographicFront"/>
              <a:lightRig rig="soft" dir="t"/>
            </a:scene3d>
            <a:sp3d prstMaterial="powder">
              <a:bevelT w="0" h="0"/>
              <a:contourClr>
                <a:schemeClr val="bg2">
                  <a:tint val="85000"/>
                  <a:satMod val="120000"/>
                </a:schemeClr>
              </a:contourClr>
            </a:sp3d>
          </a:bodyPr>
          <a:lstStyle>
            <a:lvl1pPr algn="l">
              <a:defRPr sz="1900" b="1" cap="all" baseline="0">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rot="293056">
            <a:off x="4284199" y="1341705"/>
            <a:ext cx="3657600" cy="3657600"/>
          </a:xfrm>
          <a:prstGeom prst="rect">
            <a:avLst/>
          </a:prstGeom>
          <a:solidFill>
            <a:schemeClr val="bg2"/>
          </a:solidFill>
          <a:ln w="127000">
            <a:noFill/>
            <a:miter lim="800000"/>
          </a:ln>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575605" y="2792436"/>
            <a:ext cx="2743200" cy="2194561"/>
          </a:xfrm>
        </p:spPr>
        <p:txBody>
          <a:bodyPr lIns="54864" tIns="45720" rIns="45720" bIns="0"/>
          <a:lstStyle>
            <a:lvl1pPr marL="9144"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556062-874B-41D1-9449-C28B4A5BEA88}" type="datetime1">
              <a:rPr lang="en-US" smtClean="0"/>
              <a:t>5/31/2012</a:t>
            </a:fld>
            <a:endParaRPr lang="en-US" dirty="0"/>
          </a:p>
        </p:txBody>
      </p:sp>
      <p:sp>
        <p:nvSpPr>
          <p:cNvPr id="6" name="Footer Placeholder 5"/>
          <p:cNvSpPr>
            <a:spLocks noGrp="1"/>
          </p:cNvSpPr>
          <p:nvPr>
            <p:ph type="ftr" sz="quarter" idx="11"/>
          </p:nvPr>
        </p:nvSpPr>
        <p:spPr/>
        <p:txBody>
          <a:bodyPr/>
          <a:lstStyle/>
          <a:p>
            <a:r>
              <a:rPr lang="en-US" dirty="0" smtClean="0"/>
              <a:t>Biotechnology Fundamentals by Firdos Alam Khan</a:t>
            </a:r>
            <a:endParaRPr lang="en-US" dirty="0"/>
          </a:p>
        </p:txBody>
      </p:sp>
      <p:sp>
        <p:nvSpPr>
          <p:cNvPr id="7" name="Slide Number Placeholder 6"/>
          <p:cNvSpPr>
            <a:spLocks noGrp="1"/>
          </p:cNvSpPr>
          <p:nvPr>
            <p:ph type="sldNum" sz="quarter" idx="12"/>
          </p:nvPr>
        </p:nvSpPr>
        <p:spPr/>
        <p:txBody>
          <a:bodyPr/>
          <a:lstStyle/>
          <a:p>
            <a:fld id="{AAA0773E-D27B-400D-9081-4800DFDDEEF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 name="Rectangle 2"/>
          <p:cNvSpPr>
            <a:spLocks noGrp="1"/>
          </p:cNvSpPr>
          <p:nvPr>
            <p:ph type="title"/>
          </p:nvPr>
        </p:nvSpPr>
        <p:spPr>
          <a:xfrm>
            <a:off x="457200" y="274638"/>
            <a:ext cx="8229600" cy="1143000"/>
          </a:xfrm>
          <a:prstGeom prst="rect">
            <a:avLst/>
          </a:prstGeom>
        </p:spPr>
        <p:txBody>
          <a:bodyPr vert="horz" anchor="ctr">
            <a:noAutofit/>
            <a:scene3d>
              <a:camera prst="orthographicFront"/>
              <a:lightRig rig="soft" dir="t"/>
            </a:scene3d>
            <a:sp3d contourW="12700" prstMaterial="powder">
              <a:bevelT w="29210" h="12700"/>
              <a:contourClr>
                <a:schemeClr val="bg2">
                  <a:tint val="85000"/>
                  <a:satMod val="120000"/>
                </a:schemeClr>
              </a:contourClr>
            </a:sp3d>
          </a:bodyPr>
          <a:lstStyle/>
          <a:p>
            <a:r>
              <a:rPr lang="en-US" altLang="ko-KR" smtClean="0"/>
              <a:t>Click to edit Master title style</a:t>
            </a:r>
            <a:endParaRPr lang="en-US" altLang="ko-KR" dirty="0"/>
          </a:p>
        </p:txBody>
      </p:sp>
      <p:sp>
        <p:nvSpPr>
          <p:cNvPr id="28" name="Rectangle 3"/>
          <p:cNvSpPr>
            <a:spLocks noGrp="1"/>
          </p:cNvSpPr>
          <p:nvPr>
            <p:ph type="body" idx="1"/>
          </p:nvPr>
        </p:nvSpPr>
        <p:spPr>
          <a:xfrm>
            <a:off x="457200" y="1600200"/>
            <a:ext cx="8229600" cy="4525963"/>
          </a:xfrm>
          <a:prstGeom prst="rect">
            <a:avLst/>
          </a:prstGeom>
        </p:spPr>
        <p:txBody>
          <a:bodyPr vert="horz" anchor="t">
            <a:normAutofit/>
          </a:bodyPr>
          <a:lstStyle/>
          <a:p>
            <a:pPr lvl="0"/>
            <a:r>
              <a:rPr lang="en-US" altLang="ko-KR" smtClean="0"/>
              <a:t>Click to edit Master text styles</a:t>
            </a:r>
          </a:p>
          <a:p>
            <a:pPr lvl="1"/>
            <a:r>
              <a:rPr lang="en-US" altLang="ko-KR" smtClean="0"/>
              <a:t>Second level</a:t>
            </a:r>
          </a:p>
          <a:p>
            <a:pPr lvl="2"/>
            <a:r>
              <a:rPr lang="en-US" altLang="ko-KR" smtClean="0"/>
              <a:t>Third level</a:t>
            </a:r>
          </a:p>
          <a:p>
            <a:pPr lvl="3"/>
            <a:r>
              <a:rPr lang="en-US" altLang="ko-KR" smtClean="0"/>
              <a:t>Fourth level</a:t>
            </a:r>
          </a:p>
          <a:p>
            <a:pPr lvl="4"/>
            <a:r>
              <a:rPr lang="en-US" altLang="ko-KR" smtClean="0"/>
              <a:t>Fifth level</a:t>
            </a:r>
            <a:endParaRPr lang="en-US" altLang="ko-KR" dirty="0"/>
          </a:p>
        </p:txBody>
      </p:sp>
      <p:sp>
        <p:nvSpPr>
          <p:cNvPr id="18" name="Rectangle 4"/>
          <p:cNvSpPr>
            <a:spLocks noGrp="1"/>
          </p:cNvSpPr>
          <p:nvPr>
            <p:ph type="dt" sz="half" idx="2"/>
          </p:nvPr>
        </p:nvSpPr>
        <p:spPr>
          <a:xfrm>
            <a:off x="457200" y="6245225"/>
            <a:ext cx="2133600" cy="476250"/>
          </a:xfrm>
          <a:prstGeom prst="rect">
            <a:avLst/>
          </a:prstGeom>
        </p:spPr>
        <p:txBody>
          <a:bodyPr vert="horz"/>
          <a:lstStyle>
            <a:lvl1pPr>
              <a:defRPr sz="1100"/>
            </a:lvl1pPr>
          </a:lstStyle>
          <a:p>
            <a:fld id="{D7C9F26D-2708-4AB7-8CCE-A84EC03C587A}" type="datetime1">
              <a:rPr lang="en-US" smtClean="0"/>
              <a:t>5/31/2012</a:t>
            </a:fld>
            <a:endParaRPr lang="en-US" dirty="0"/>
          </a:p>
        </p:txBody>
      </p:sp>
      <p:sp>
        <p:nvSpPr>
          <p:cNvPr id="9" name="Rectangle 5"/>
          <p:cNvSpPr>
            <a:spLocks noGrp="1"/>
          </p:cNvSpPr>
          <p:nvPr>
            <p:ph type="ftr" sz="quarter" idx="3"/>
          </p:nvPr>
        </p:nvSpPr>
        <p:spPr>
          <a:xfrm>
            <a:off x="3124200" y="6245225"/>
            <a:ext cx="2895600" cy="476250"/>
          </a:xfrm>
          <a:prstGeom prst="rect">
            <a:avLst/>
          </a:prstGeom>
        </p:spPr>
        <p:txBody>
          <a:bodyPr vert="horz"/>
          <a:lstStyle>
            <a:lvl1pPr algn="ctr">
              <a:defRPr sz="1100"/>
            </a:lvl1pPr>
          </a:lstStyle>
          <a:p>
            <a:r>
              <a:rPr lang="en-US" dirty="0" smtClean="0"/>
              <a:t>Biotechnology Fundamentals by Firdos Alam Khan</a:t>
            </a:r>
            <a:endParaRPr lang="en-US" dirty="0"/>
          </a:p>
        </p:txBody>
      </p:sp>
      <p:sp>
        <p:nvSpPr>
          <p:cNvPr id="5" name="Rectangle 6"/>
          <p:cNvSpPr>
            <a:spLocks noGrp="1"/>
          </p:cNvSpPr>
          <p:nvPr>
            <p:ph type="sldNum" sz="quarter" idx="4"/>
          </p:nvPr>
        </p:nvSpPr>
        <p:spPr>
          <a:xfrm>
            <a:off x="6553200" y="6245225"/>
            <a:ext cx="2133600" cy="476250"/>
          </a:xfrm>
          <a:prstGeom prst="rect">
            <a:avLst/>
          </a:prstGeom>
        </p:spPr>
        <p:txBody>
          <a:bodyPr vert="horz"/>
          <a:lstStyle>
            <a:lvl1pPr algn="r">
              <a:defRPr sz="1100"/>
            </a:lvl1pPr>
          </a:lstStyle>
          <a:p>
            <a:fld id="{AAA0773E-D27B-400D-9081-4800DFDDEEF9}"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1" hangingPunct="1">
        <a:spcBef>
          <a:spcPct val="0"/>
        </a:spcBef>
        <a:buNone/>
        <a:defRPr sz="4500" b="1">
          <a:solidFill>
            <a:schemeClr val="tx2"/>
          </a:solidFill>
          <a:effectLst>
            <a:outerShdw blurRad="55000" dist="22000" dir="5400000" algn="t" rotWithShape="0">
              <a:prstClr val="black">
                <a:alpha val="80000"/>
              </a:prstClr>
            </a:outerShdw>
          </a:effectLst>
          <a:latin typeface="+mj-ea"/>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84048" indent="-274320" algn="l" rtl="0" eaLnBrk="1" latinLnBrk="1" hangingPunct="1">
        <a:spcBef>
          <a:spcPct val="20000"/>
        </a:spcBef>
        <a:buClr>
          <a:schemeClr val="tx2"/>
        </a:buClr>
        <a:buSzPct val="75000"/>
        <a:buFont typeface="Wingdings 2" pitchFamily="18" charset="2"/>
        <a:buChar char=""/>
        <a:defRPr sz="2700">
          <a:solidFill>
            <a:schemeClr val="tx1"/>
          </a:solidFill>
          <a:latin typeface="+mn-ea"/>
          <a:ea typeface="+mn-ea"/>
          <a:cs typeface="+mn-cs"/>
        </a:defRPr>
      </a:lvl1pPr>
      <a:lvl2pPr marL="676656" indent="-228600" algn="l" rtl="0" eaLnBrk="1" latinLnBrk="1" hangingPunct="1">
        <a:spcBef>
          <a:spcPct val="20000"/>
        </a:spcBef>
        <a:buClr>
          <a:schemeClr val="tx2"/>
        </a:buClr>
        <a:buFont typeface="Wingdings 3" pitchFamily="18" charset="2"/>
        <a:buChar char="­"/>
        <a:defRPr sz="2100">
          <a:solidFill>
            <a:schemeClr val="tx1"/>
          </a:solidFill>
          <a:latin typeface="+mn-ea"/>
          <a:ea typeface="+mn-ea"/>
          <a:cs typeface="+mn-cs"/>
        </a:defRPr>
      </a:lvl2pPr>
      <a:lvl3pPr marL="932688" indent="-228600" algn="l" rtl="0" eaLnBrk="1" latinLnBrk="1" hangingPunct="1">
        <a:spcBef>
          <a:spcPct val="20000"/>
        </a:spcBef>
        <a:buClr>
          <a:schemeClr val="tx2"/>
        </a:buClr>
        <a:buFont typeface="Wingdings 2" pitchFamily="18" charset="2"/>
        <a:buChar char=""/>
        <a:defRPr sz="2000">
          <a:solidFill>
            <a:schemeClr val="tx1"/>
          </a:solidFill>
          <a:latin typeface="+mn-ea"/>
          <a:ea typeface="+mn-ea"/>
          <a:cs typeface="+mn-cs"/>
        </a:defRPr>
      </a:lvl3pPr>
      <a:lvl4pPr marL="1197864" indent="-228600" algn="l" rtl="0" eaLnBrk="1" latinLnBrk="1" hangingPunct="1">
        <a:spcBef>
          <a:spcPct val="20000"/>
        </a:spcBef>
        <a:buClr>
          <a:schemeClr val="tx2"/>
        </a:buClr>
        <a:buFont typeface="Wingdings 2" pitchFamily="18" charset="2"/>
        <a:buChar char=""/>
        <a:defRPr sz="1800">
          <a:solidFill>
            <a:schemeClr val="tx1"/>
          </a:solidFill>
          <a:latin typeface="+mn-ea"/>
          <a:ea typeface="+mn-ea"/>
          <a:cs typeface="+mn-cs"/>
        </a:defRPr>
      </a:lvl4pPr>
      <a:lvl5pPr marL="1463040" indent="-228600" algn="l" rtl="0" eaLnBrk="1" latinLnBrk="1" hangingPunct="1">
        <a:spcBef>
          <a:spcPct val="20000"/>
        </a:spcBef>
        <a:buClr>
          <a:schemeClr val="tx2"/>
        </a:buClr>
        <a:buFont typeface="Wingdings 2" pitchFamily="18" charset="2"/>
        <a:buChar char=""/>
        <a:defRPr sz="1800">
          <a:solidFill>
            <a:schemeClr val="tx1"/>
          </a:solidFill>
          <a:latin typeface="+mn-ea"/>
          <a:ea typeface="+mn-ea"/>
          <a:cs typeface="+mn-cs"/>
        </a:defRPr>
      </a:lvl5pPr>
      <a:lvl6pPr marL="1719072" indent="-228600" algn="l" rtl="0" eaLnBrk="1" latinLnBrk="1" hangingPunct="1">
        <a:spcBef>
          <a:spcPct val="20000"/>
        </a:spcBef>
        <a:buClr>
          <a:schemeClr val="tx2"/>
        </a:buClr>
        <a:buFont typeface="Wingdings 2" pitchFamily="18" charset="2"/>
        <a:buChar char=""/>
        <a:defRPr sz="1800">
          <a:solidFill>
            <a:schemeClr val="tx1"/>
          </a:solidFill>
          <a:latin typeface="+mn-ea"/>
          <a:ea typeface="+mn-ea"/>
          <a:cs typeface="+mn-cs"/>
        </a:defRPr>
      </a:lvl6pPr>
      <a:lvl7pPr marL="1984248" indent="-228600" algn="l" rtl="0" eaLnBrk="1" latinLnBrk="1" hangingPunct="1">
        <a:spcBef>
          <a:spcPct val="20000"/>
        </a:spcBef>
        <a:buClr>
          <a:schemeClr val="tx2"/>
        </a:buClr>
        <a:buFont typeface="Wingdings 2" pitchFamily="18" charset="2"/>
        <a:buChar char=""/>
        <a:defRPr sz="1800">
          <a:solidFill>
            <a:schemeClr val="tx1"/>
          </a:solidFill>
          <a:latin typeface="+mn-ea"/>
          <a:ea typeface="+mn-ea"/>
          <a:cs typeface="+mn-cs"/>
        </a:defRPr>
      </a:lvl7pPr>
      <a:lvl8pPr marL="2249424" indent="-228600" algn="l" rtl="0" eaLnBrk="1" latinLnBrk="1" hangingPunct="1">
        <a:spcBef>
          <a:spcPct val="20000"/>
        </a:spcBef>
        <a:buClr>
          <a:schemeClr val="tx2"/>
        </a:buClr>
        <a:buFont typeface="Wingdings 2" pitchFamily="18" charset="2"/>
        <a:buChar char=""/>
        <a:defRPr sz="1600">
          <a:solidFill>
            <a:schemeClr val="tx1"/>
          </a:solidFill>
          <a:latin typeface="+mn-ea"/>
          <a:ea typeface="+mn-ea"/>
          <a:cs typeface="+mn-cs"/>
        </a:defRPr>
      </a:lvl8pPr>
      <a:lvl9pPr marL="2505456" indent="-228600" algn="l" rtl="0" eaLnBrk="1" latinLnBrk="1" hangingPunct="1">
        <a:spcBef>
          <a:spcPct val="20000"/>
        </a:spcBef>
        <a:buClr>
          <a:schemeClr val="tx2"/>
        </a:buClr>
        <a:buFont typeface="Wingdings 2" pitchFamily="18" charset="2"/>
        <a:buChar char=""/>
        <a:defRPr sz="1600">
          <a:solidFill>
            <a:schemeClr val="tx1"/>
          </a:solidFill>
          <a:latin typeface="+mn-ea"/>
          <a:ea typeface="+mn-ea"/>
          <a:cs typeface="+mn-cs"/>
        </a:defRPr>
      </a:lvl9pPr>
    </p:bodyStyle>
    <p:otherStyle>
      <a:lvl1pPr marL="0" algn="l" rtl="0" eaLnBrk="1" hangingPunct="1">
        <a:defRPr>
          <a:solidFill>
            <a:schemeClr val="tx1"/>
          </a:solidFill>
          <a:latin typeface="+mn-ea"/>
          <a:ea typeface="+mn-ea"/>
          <a:cs typeface="+mn-cs"/>
        </a:defRPr>
      </a:lvl1pPr>
      <a:lvl2pPr marL="457200" algn="l" rtl="0" eaLnBrk="1" hangingPunct="1">
        <a:defRPr>
          <a:solidFill>
            <a:schemeClr val="tx1"/>
          </a:solidFill>
          <a:latin typeface="+mn-ea"/>
          <a:ea typeface="+mn-ea"/>
          <a:cs typeface="+mn-cs"/>
        </a:defRPr>
      </a:lvl2pPr>
      <a:lvl3pPr marL="914400" algn="l" rtl="0" eaLnBrk="1" hangingPunct="1">
        <a:defRPr>
          <a:solidFill>
            <a:schemeClr val="tx1"/>
          </a:solidFill>
          <a:latin typeface="+mn-ea"/>
          <a:ea typeface="+mn-ea"/>
          <a:cs typeface="+mn-cs"/>
        </a:defRPr>
      </a:lvl3pPr>
      <a:lvl4pPr marL="1371600" algn="l" rtl="0" eaLnBrk="1" hangingPunct="1">
        <a:defRPr>
          <a:solidFill>
            <a:schemeClr val="tx1"/>
          </a:solidFill>
          <a:latin typeface="+mn-ea"/>
          <a:ea typeface="+mn-ea"/>
          <a:cs typeface="+mn-cs"/>
        </a:defRPr>
      </a:lvl4pPr>
      <a:lvl5pPr marL="1828800" algn="l" rtl="0" eaLnBrk="1" hangingPunct="1">
        <a:defRPr>
          <a:solidFill>
            <a:schemeClr val="tx1"/>
          </a:solidFill>
          <a:latin typeface="+mn-ea"/>
          <a:ea typeface="+mn-ea"/>
          <a:cs typeface="+mn-cs"/>
        </a:defRPr>
      </a:lvl5pPr>
      <a:lvl6pPr marL="2286000" algn="l" rtl="0" eaLnBrk="1" hangingPunct="1">
        <a:defRPr>
          <a:solidFill>
            <a:schemeClr val="tx1"/>
          </a:solidFill>
          <a:latin typeface="+mn-ea"/>
          <a:ea typeface="+mn-ea"/>
          <a:cs typeface="+mn-cs"/>
        </a:defRPr>
      </a:lvl6pPr>
      <a:lvl7pPr marL="2743200" algn="l" rtl="0" eaLnBrk="1" hangingPunct="1">
        <a:defRPr>
          <a:solidFill>
            <a:schemeClr val="tx1"/>
          </a:solidFill>
          <a:latin typeface="+mn-ea"/>
          <a:ea typeface="+mn-ea"/>
          <a:cs typeface="+mn-cs"/>
        </a:defRPr>
      </a:lvl7pPr>
      <a:lvl8pPr marL="3200400" algn="l" rtl="0" eaLnBrk="1" hangingPunct="1">
        <a:defRPr>
          <a:solidFill>
            <a:schemeClr val="tx1"/>
          </a:solidFill>
          <a:latin typeface="+mn-ea"/>
          <a:ea typeface="+mn-ea"/>
          <a:cs typeface="+mn-cs"/>
        </a:defRPr>
      </a:lvl8pPr>
      <a:lvl9pPr marL="3657600" algn="l" rtl="0" eaLnBrk="1" hangingPunct="1">
        <a:defRPr>
          <a:solidFill>
            <a:schemeClr val="tx1"/>
          </a:solidFill>
          <a:latin typeface="+mn-ea"/>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RNA"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en.wikipedia.org/wiki/Translation_(biology)"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Peptidyl_transferase" TargetMode="External"/><Relationship Id="rId3" Type="http://schemas.openxmlformats.org/officeDocument/2006/relationships/hyperlink" Target="http://en.wikipedia.org/wiki/Ribosome" TargetMode="External"/><Relationship Id="rId7" Type="http://schemas.openxmlformats.org/officeDocument/2006/relationships/hyperlink" Target="http://en.wikipedia.org/wiki/Translation_(genetics)"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en.wikipedia.org/wiki/TRNA" TargetMode="External"/><Relationship Id="rId5" Type="http://schemas.openxmlformats.org/officeDocument/2006/relationships/hyperlink" Target="http://en.wikipedia.org/wiki/Amino_acid" TargetMode="External"/><Relationship Id="rId4" Type="http://schemas.openxmlformats.org/officeDocument/2006/relationships/hyperlink" Target="http://en.wikipedia.org/wiki/Biological_cel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Gamete"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hyperlink" Target="http://en.wikipedia.org/wiki/Spore"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en.wikipedia.org/wiki/Organelle" TargetMode="External"/><Relationship Id="rId3" Type="http://schemas.openxmlformats.org/officeDocument/2006/relationships/hyperlink" Target="http://en.wikipedia.org/wiki/Eukaryotic" TargetMode="External"/><Relationship Id="rId7" Type="http://schemas.openxmlformats.org/officeDocument/2006/relationships/hyperlink" Target="http://en.wikipedia.org/wiki/Cytoplasm"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hyperlink" Target="http://en.wikipedia.org/wiki/Cytokinesis" TargetMode="External"/><Relationship Id="rId5" Type="http://schemas.openxmlformats.org/officeDocument/2006/relationships/hyperlink" Target="http://en.wikipedia.org/wiki/Cell_nucleus" TargetMode="External"/><Relationship Id="rId4" Type="http://schemas.openxmlformats.org/officeDocument/2006/relationships/hyperlink" Target="http://en.wikipedia.org/wiki/Chromosome" TargetMode="External"/><Relationship Id="rId9" Type="http://schemas.openxmlformats.org/officeDocument/2006/relationships/hyperlink" Target="http://en.wikipedia.org/wiki/Cell_membrane"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Enzyme"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hyperlink" Target="http://en.wikipedia.org/wiki/Restriction_sites" TargetMode="External"/><Relationship Id="rId5" Type="http://schemas.openxmlformats.org/officeDocument/2006/relationships/hyperlink" Target="http://en.wikipedia.org/wiki/Nucleotide" TargetMode="External"/><Relationship Id="rId4" Type="http://schemas.openxmlformats.org/officeDocument/2006/relationships/hyperlink" Target="http://en.wikipedia.org/wiki/DNA"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Cell_division"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hyperlink" Target="http://en.wikipedia.org/wiki/Virus_(biology)" TargetMode="External"/><Relationship Id="rId5" Type="http://schemas.openxmlformats.org/officeDocument/2006/relationships/hyperlink" Target="http://en.wikipedia.org/wiki/Mutagen" TargetMode="External"/><Relationship Id="rId4" Type="http://schemas.openxmlformats.org/officeDocument/2006/relationships/hyperlink" Target="http://en.wikipedia.org/wiki/Ultraviolet"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hyperlink" Target="http://en.wikipedia.org/wiki/DNA_methylation" TargetMode="Externa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Organis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en.wikipedia.org/wiki/Nanogra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DNA" TargetMode="External"/><Relationship Id="rId7" Type="http://schemas.openxmlformats.org/officeDocument/2006/relationships/hyperlink" Target="http://en.wikipedia.org/wiki/Nucleic_acid_nomenclature"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hyperlink" Target="http://en.wikipedia.org/wiki/Ribose" TargetMode="External"/><Relationship Id="rId5" Type="http://schemas.openxmlformats.org/officeDocument/2006/relationships/hyperlink" Target="http://en.wikipedia.org/wiki/Deoxyribose" TargetMode="External"/><Relationship Id="rId4" Type="http://schemas.openxmlformats.org/officeDocument/2006/relationships/hyperlink" Target="http://en.wikipedia.org/wiki/Nucleic_aci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47"/>
          <p:cNvSpPr>
            <a:spLocks noChangeArrowheads="1"/>
          </p:cNvSpPr>
          <p:nvPr/>
        </p:nvSpPr>
        <p:spPr bwMode="auto">
          <a:xfrm>
            <a:off x="1297898" y="2233242"/>
            <a:ext cx="6172200" cy="615553"/>
          </a:xfrm>
          <a:prstGeom prst="rect">
            <a:avLst/>
          </a:prstGeom>
          <a:noFill/>
          <a:ln w="9525">
            <a:noFill/>
            <a:miter lim="800000"/>
            <a:headEnd/>
            <a:tailEnd/>
          </a:ln>
          <a:effectLst/>
        </p:spPr>
        <p:txBody>
          <a:bodyPr wrap="square">
            <a:spAutoFit/>
          </a:bodyPr>
          <a:lstStyle/>
          <a:p>
            <a:r>
              <a:rPr lang="en-US" sz="2000" dirty="0" smtClean="0"/>
              <a:t>Major fields of biotechnology</a:t>
            </a:r>
          </a:p>
          <a:p>
            <a:endParaRPr lang="en-US" sz="1400" dirty="0"/>
          </a:p>
        </p:txBody>
      </p:sp>
      <p:sp>
        <p:nvSpPr>
          <p:cNvPr id="5" name="Rectangle 4"/>
          <p:cNvSpPr/>
          <p:nvPr/>
        </p:nvSpPr>
        <p:spPr>
          <a:xfrm>
            <a:off x="609600" y="5638800"/>
            <a:ext cx="5181600" cy="707886"/>
          </a:xfrm>
          <a:prstGeom prst="rect">
            <a:avLst/>
          </a:prstGeom>
        </p:spPr>
        <p:txBody>
          <a:bodyPr wrap="square">
            <a:spAutoFit/>
          </a:bodyPr>
          <a:lstStyle/>
          <a:p>
            <a:pPr lvl="0" latinLnBrk="1"/>
            <a:r>
              <a:rPr lang="en-US" altLang="ko-KR" sz="4000" dirty="0" smtClean="0">
                <a:effectLst>
                  <a:reflection blurRad="6350" stA="55000" endA="300" endPos="45500" dir="5400000" sy="-100000" algn="bl" rotWithShape="0"/>
                </a:effectLst>
              </a:rPr>
              <a:t>Title in here</a:t>
            </a:r>
            <a:endParaRPr lang="ko-KR" altLang="en-US" sz="4000" dirty="0">
              <a:effectLst>
                <a:reflection blurRad="6350" stA="55000" endA="300" endPos="45500" dir="5400000" sy="-100000" algn="bl" rotWithShape="0"/>
              </a:effectLst>
            </a:endParaRPr>
          </a:p>
        </p:txBody>
      </p:sp>
      <p:sp>
        <p:nvSpPr>
          <p:cNvPr id="6" name="Title 5"/>
          <p:cNvSpPr>
            <a:spLocks noGrp="1"/>
          </p:cNvSpPr>
          <p:nvPr>
            <p:ph type="title"/>
          </p:nvPr>
        </p:nvSpPr>
        <p:spPr>
          <a:xfrm>
            <a:off x="383498" y="3376242"/>
            <a:ext cx="8229600" cy="1069848"/>
          </a:xfrm>
        </p:spPr>
        <p:txBody>
          <a:bodyPr/>
          <a:lstStyle/>
          <a:p>
            <a:pPr algn="ctr"/>
            <a:r>
              <a:rPr lang="en-US" sz="3600" dirty="0" smtClean="0"/>
              <a:t>Genes and Genomics</a:t>
            </a:r>
            <a:r>
              <a:rPr lang="en-US" sz="4400" dirty="0" smtClean="0"/>
              <a:t/>
            </a:r>
            <a:br>
              <a:rPr lang="en-US" sz="4400" dirty="0" smtClean="0"/>
            </a:br>
            <a:endParaRPr lang="en-US" sz="3600" dirty="0"/>
          </a:p>
        </p:txBody>
      </p:sp>
      <p:sp>
        <p:nvSpPr>
          <p:cNvPr id="3" name="Slide Number Placeholder 2"/>
          <p:cNvSpPr>
            <a:spLocks noGrp="1"/>
          </p:cNvSpPr>
          <p:nvPr>
            <p:ph type="sldNum" sz="quarter" idx="12"/>
          </p:nvPr>
        </p:nvSpPr>
        <p:spPr>
          <a:xfrm>
            <a:off x="8814216" y="6612484"/>
            <a:ext cx="304800" cy="231775"/>
          </a:xfrm>
        </p:spPr>
        <p:txBody>
          <a:bodyPr/>
          <a:lstStyle/>
          <a:p>
            <a:fld id="{AAA0773E-D27B-400D-9081-4800DFDDEEF9}" type="slidenum">
              <a:rPr lang="en-US" smtClean="0">
                <a:solidFill>
                  <a:schemeClr val="accent2">
                    <a:lumMod val="50000"/>
                  </a:schemeClr>
                </a:solidFill>
              </a:rPr>
              <a:t>1</a:t>
            </a:fld>
            <a:endParaRPr lang="en-US" dirty="0">
              <a:solidFill>
                <a:schemeClr val="accent2">
                  <a:lumMod val="50000"/>
                </a:schemeClr>
              </a:solidFill>
            </a:endParaRPr>
          </a:p>
        </p:txBody>
      </p:sp>
      <p:sp>
        <p:nvSpPr>
          <p:cNvPr id="8" name="Rectangle 7"/>
          <p:cNvSpPr/>
          <p:nvPr/>
        </p:nvSpPr>
        <p:spPr>
          <a:xfrm>
            <a:off x="2288498" y="2690442"/>
            <a:ext cx="4572000" cy="646331"/>
          </a:xfrm>
          <a:prstGeom prst="rect">
            <a:avLst/>
          </a:prstGeom>
        </p:spPr>
        <p:txBody>
          <a:bodyPr>
            <a:spAutoFit/>
          </a:bodyPr>
          <a:lstStyle/>
          <a:p>
            <a:r>
              <a:rPr lang="en-US" dirty="0"/>
              <a:t>Chapter # 1</a:t>
            </a:r>
            <a:br>
              <a:rPr lang="en-US" dirty="0"/>
            </a:br>
            <a:endParaRPr lang="en-US" dirty="0"/>
          </a:p>
        </p:txBody>
      </p:sp>
      <p:sp>
        <p:nvSpPr>
          <p:cNvPr id="9" name="Title 5"/>
          <p:cNvSpPr txBox="1">
            <a:spLocks/>
          </p:cNvSpPr>
          <p:nvPr/>
        </p:nvSpPr>
        <p:spPr>
          <a:xfrm>
            <a:off x="459698" y="2313871"/>
            <a:ext cx="8229600" cy="1069848"/>
          </a:xfrm>
          <a:prstGeom prst="rect">
            <a:avLst/>
          </a:prstGeom>
        </p:spPr>
        <p:txBody>
          <a:bodyPr vert="horz" anchor="ctr">
            <a:noAutofit/>
            <a:scene3d>
              <a:camera prst="orthographicFront"/>
              <a:lightRig rig="soft" dir="t"/>
            </a:scene3d>
            <a:sp3d contourW="12700" prstMaterial="powder">
              <a:bevelT w="29210" h="12700"/>
              <a:contourClr>
                <a:schemeClr val="bg2">
                  <a:tint val="85000"/>
                  <a:satMod val="120000"/>
                </a:schemeClr>
              </a:contourClr>
            </a:sp3d>
          </a:bodyPr>
          <a:lstStyle>
            <a:lvl1pPr algn="l" rtl="0" eaLnBrk="1" latinLnBrk="1" hangingPunct="1">
              <a:spcBef>
                <a:spcPct val="0"/>
              </a:spcBef>
              <a:buNone/>
              <a:defRPr sz="4500" b="1">
                <a:solidFill>
                  <a:schemeClr val="tx2"/>
                </a:solidFill>
                <a:effectLst>
                  <a:outerShdw blurRad="55000" dist="22000" dir="5400000" algn="t" rotWithShape="0">
                    <a:prstClr val="black">
                      <a:alpha val="80000"/>
                    </a:prstClr>
                  </a:outerShdw>
                </a:effectLst>
                <a:latin typeface="+mj-ea"/>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smtClean="0"/>
              <a:t>Chapter # 2</a:t>
            </a:r>
            <a:br>
              <a:rPr lang="en-US" sz="2400" dirty="0" smtClean="0"/>
            </a:b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10</a:t>
            </a:fld>
            <a:endParaRPr lang="en-US">
              <a:solidFill>
                <a:srgbClr val="5DA577">
                  <a:lumMod val="50000"/>
                </a:srgbClr>
              </a:solidFill>
            </a:endParaRPr>
          </a:p>
        </p:txBody>
      </p:sp>
      <p:sp>
        <p:nvSpPr>
          <p:cNvPr id="101" name="TextBox 100"/>
          <p:cNvSpPr txBox="1"/>
          <p:nvPr/>
        </p:nvSpPr>
        <p:spPr>
          <a:xfrm>
            <a:off x="202809" y="2158769"/>
            <a:ext cx="2506379" cy="286232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latin typeface="Times New Roman"/>
                <a:ea typeface="Times New Roman"/>
              </a:rPr>
              <a:t>Transfer RNA (</a:t>
            </a:r>
            <a:r>
              <a:rPr lang="en-US" dirty="0" err="1">
                <a:latin typeface="Times New Roman"/>
                <a:ea typeface="Times New Roman"/>
              </a:rPr>
              <a:t>tRNA</a:t>
            </a:r>
            <a:r>
              <a:rPr lang="en-US" dirty="0">
                <a:latin typeface="Times New Roman"/>
                <a:ea typeface="Times New Roman"/>
              </a:rPr>
              <a:t>) is a small </a:t>
            </a:r>
            <a:r>
              <a:rPr lang="en-US" u="sng" dirty="0">
                <a:solidFill>
                  <a:srgbClr val="0000FF"/>
                </a:solidFill>
                <a:latin typeface="Times New Roman"/>
                <a:ea typeface="Times New Roman"/>
                <a:hlinkClick r:id="rId3" tooltip="RNA"/>
              </a:rPr>
              <a:t>RNA</a:t>
            </a:r>
            <a:r>
              <a:rPr lang="en-US" dirty="0">
                <a:latin typeface="Times New Roman"/>
                <a:ea typeface="Times New Roman"/>
              </a:rPr>
              <a:t> molecule (usually about 74-95 nucleotides) that transfers a specific active amino acid to a growing polypeptide chain at the ribosomal site of protein synthesis during </a:t>
            </a:r>
            <a:r>
              <a:rPr lang="en-US" u="sng" dirty="0">
                <a:solidFill>
                  <a:srgbClr val="0000FF"/>
                </a:solidFill>
                <a:latin typeface="Times New Roman"/>
                <a:ea typeface="Times New Roman"/>
                <a:hlinkClick r:id="rId4" tooltip="Translation (biology)"/>
              </a:rPr>
              <a:t>translation</a:t>
            </a:r>
            <a:endParaRPr lang="en-US"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181235" y="957927"/>
            <a:ext cx="3858942"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Transfer </a:t>
            </a:r>
            <a:r>
              <a:rPr lang="en-US" b="1" cap="all" dirty="0" err="1" smtClean="0">
                <a:solidFill>
                  <a:srgbClr val="C00000"/>
                </a:solidFill>
                <a:latin typeface="Arial Black" pitchFamily="34" charset="0"/>
                <a:cs typeface="Aharoni" pitchFamily="2" charset="-79"/>
              </a:rPr>
              <a:t>Rna</a:t>
            </a:r>
            <a:r>
              <a:rPr lang="en-US" b="1" cap="all" dirty="0" smtClean="0">
                <a:solidFill>
                  <a:srgbClr val="C00000"/>
                </a:solidFill>
                <a:latin typeface="Arial Black" pitchFamily="34" charset="0"/>
                <a:cs typeface="Aharoni" pitchFamily="2" charset="-79"/>
              </a:rPr>
              <a:t> structure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83" name="Group 82"/>
          <p:cNvGrpSpPr/>
          <p:nvPr/>
        </p:nvGrpSpPr>
        <p:grpSpPr>
          <a:xfrm>
            <a:off x="3506740" y="1205197"/>
            <a:ext cx="5231203" cy="4839393"/>
            <a:chOff x="1447800" y="279400"/>
            <a:chExt cx="5776913" cy="5514975"/>
          </a:xfrm>
        </p:grpSpPr>
        <p:grpSp>
          <p:nvGrpSpPr>
            <p:cNvPr id="84" name="Group 37311"/>
            <p:cNvGrpSpPr>
              <a:grpSpLocks/>
            </p:cNvGrpSpPr>
            <p:nvPr/>
          </p:nvGrpSpPr>
          <p:grpSpPr bwMode="auto">
            <a:xfrm>
              <a:off x="1485900" y="341313"/>
              <a:ext cx="5373688" cy="4962525"/>
              <a:chOff x="1486382" y="341463"/>
              <a:chExt cx="6514618" cy="6194931"/>
            </a:xfrm>
          </p:grpSpPr>
          <p:sp>
            <p:nvSpPr>
              <p:cNvPr id="104" name="Oval 103"/>
              <p:cNvSpPr/>
              <p:nvPr/>
            </p:nvSpPr>
            <p:spPr>
              <a:xfrm>
                <a:off x="5034023" y="646263"/>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05" name="Oval 104"/>
              <p:cNvSpPr/>
              <p:nvPr/>
            </p:nvSpPr>
            <p:spPr>
              <a:xfrm>
                <a:off x="5034023" y="341463"/>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06" name="Oval 105"/>
              <p:cNvSpPr/>
              <p:nvPr/>
            </p:nvSpPr>
            <p:spPr>
              <a:xfrm>
                <a:off x="5057173" y="97035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07" name="Oval 106"/>
              <p:cNvSpPr/>
              <p:nvPr/>
            </p:nvSpPr>
            <p:spPr>
              <a:xfrm>
                <a:off x="5076464" y="127515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08" name="Oval 107"/>
              <p:cNvSpPr/>
              <p:nvPr/>
            </p:nvSpPr>
            <p:spPr>
              <a:xfrm>
                <a:off x="5073570" y="222620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09" name="Oval 108"/>
              <p:cNvSpPr/>
              <p:nvPr/>
            </p:nvSpPr>
            <p:spPr>
              <a:xfrm>
                <a:off x="5073570" y="189247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10" name="Oval 109"/>
              <p:cNvSpPr/>
              <p:nvPr/>
            </p:nvSpPr>
            <p:spPr>
              <a:xfrm>
                <a:off x="5076464" y="157995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11" name="Oval 110"/>
              <p:cNvSpPr/>
              <p:nvPr/>
            </p:nvSpPr>
            <p:spPr>
              <a:xfrm>
                <a:off x="5093826" y="253100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12" name="Oval 111"/>
              <p:cNvSpPr/>
              <p:nvPr/>
            </p:nvSpPr>
            <p:spPr>
              <a:xfrm>
                <a:off x="4372337" y="1574166"/>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13" name="Oval 112"/>
              <p:cNvSpPr/>
              <p:nvPr/>
            </p:nvSpPr>
            <p:spPr>
              <a:xfrm>
                <a:off x="4405132" y="189247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14" name="Oval 113"/>
              <p:cNvSpPr/>
              <p:nvPr/>
            </p:nvSpPr>
            <p:spPr>
              <a:xfrm>
                <a:off x="4372337" y="222234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15" name="Oval 114"/>
              <p:cNvSpPr/>
              <p:nvPr/>
            </p:nvSpPr>
            <p:spPr>
              <a:xfrm>
                <a:off x="5093826" y="283580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16" name="Oval 115"/>
              <p:cNvSpPr/>
              <p:nvPr/>
            </p:nvSpPr>
            <p:spPr>
              <a:xfrm>
                <a:off x="5099613" y="314831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17" name="Oval 116"/>
              <p:cNvSpPr/>
              <p:nvPr/>
            </p:nvSpPr>
            <p:spPr>
              <a:xfrm>
                <a:off x="4405132" y="253100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18" name="Oval 117"/>
              <p:cNvSpPr/>
              <p:nvPr/>
            </p:nvSpPr>
            <p:spPr>
              <a:xfrm>
                <a:off x="3203294" y="34666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19" name="Oval 118"/>
              <p:cNvSpPr/>
              <p:nvPr/>
            </p:nvSpPr>
            <p:spPr>
              <a:xfrm>
                <a:off x="2898494" y="34666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20" name="Oval 119"/>
              <p:cNvSpPr/>
              <p:nvPr/>
            </p:nvSpPr>
            <p:spPr>
              <a:xfrm>
                <a:off x="3508094" y="34666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21" name="Oval 120"/>
              <p:cNvSpPr/>
              <p:nvPr/>
            </p:nvSpPr>
            <p:spPr>
              <a:xfrm>
                <a:off x="3812894" y="344926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22" name="Oval 121"/>
              <p:cNvSpPr/>
              <p:nvPr/>
            </p:nvSpPr>
            <p:spPr>
              <a:xfrm>
                <a:off x="4422494" y="28570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23" name="Oval 122"/>
              <p:cNvSpPr/>
              <p:nvPr/>
            </p:nvSpPr>
            <p:spPr>
              <a:xfrm>
                <a:off x="4422494" y="31618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24" name="Oval 123"/>
              <p:cNvSpPr/>
              <p:nvPr/>
            </p:nvSpPr>
            <p:spPr>
              <a:xfrm>
                <a:off x="4117694" y="33142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25" name="Oval 124"/>
              <p:cNvSpPr/>
              <p:nvPr/>
            </p:nvSpPr>
            <p:spPr>
              <a:xfrm>
                <a:off x="1486382" y="3782992"/>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54" name="Oval 153"/>
              <p:cNvSpPr/>
              <p:nvPr/>
            </p:nvSpPr>
            <p:spPr>
              <a:xfrm>
                <a:off x="1632029" y="405692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55" name="Oval 154"/>
              <p:cNvSpPr/>
              <p:nvPr/>
            </p:nvSpPr>
            <p:spPr>
              <a:xfrm>
                <a:off x="1486382" y="3464687"/>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56" name="Oval 155"/>
              <p:cNvSpPr/>
              <p:nvPr/>
            </p:nvSpPr>
            <p:spPr>
              <a:xfrm>
                <a:off x="1690864" y="317918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D</a:t>
                </a:r>
              </a:p>
            </p:txBody>
          </p:sp>
          <p:sp>
            <p:nvSpPr>
              <p:cNvPr id="157" name="Oval 156"/>
              <p:cNvSpPr/>
              <p:nvPr/>
            </p:nvSpPr>
            <p:spPr>
              <a:xfrm>
                <a:off x="2593694" y="3414521"/>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58" name="Oval 157"/>
              <p:cNvSpPr/>
              <p:nvPr/>
            </p:nvSpPr>
            <p:spPr>
              <a:xfrm>
                <a:off x="2313007" y="3144472"/>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59" name="Oval 158"/>
              <p:cNvSpPr/>
              <p:nvPr/>
            </p:nvSpPr>
            <p:spPr>
              <a:xfrm>
                <a:off x="1954189" y="30788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0" name="Oval 159"/>
              <p:cNvSpPr/>
              <p:nvPr/>
            </p:nvSpPr>
            <p:spPr>
              <a:xfrm>
                <a:off x="3488804" y="401833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61" name="Oval 160"/>
              <p:cNvSpPr/>
              <p:nvPr/>
            </p:nvSpPr>
            <p:spPr>
              <a:xfrm>
                <a:off x="3744411" y="40337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2" name="Oval 161"/>
              <p:cNvSpPr/>
              <p:nvPr/>
            </p:nvSpPr>
            <p:spPr>
              <a:xfrm>
                <a:off x="3200399" y="40337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3" name="Oval 162"/>
              <p:cNvSpPr/>
              <p:nvPr/>
            </p:nvSpPr>
            <p:spPr>
              <a:xfrm>
                <a:off x="2895599" y="400676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64" name="Oval 163"/>
              <p:cNvSpPr/>
              <p:nvPr/>
            </p:nvSpPr>
            <p:spPr>
              <a:xfrm>
                <a:off x="1949368" y="4191942"/>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D</a:t>
                </a:r>
              </a:p>
            </p:txBody>
          </p:sp>
          <p:sp>
            <p:nvSpPr>
              <p:cNvPr id="165" name="Oval 164"/>
              <p:cNvSpPr/>
              <p:nvPr/>
            </p:nvSpPr>
            <p:spPr>
              <a:xfrm>
                <a:off x="2285999" y="415916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66" name="Oval 165"/>
              <p:cNvSpPr/>
              <p:nvPr/>
            </p:nvSpPr>
            <p:spPr>
              <a:xfrm>
                <a:off x="2590799" y="401833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7" name="Oval 166"/>
              <p:cNvSpPr/>
              <p:nvPr/>
            </p:nvSpPr>
            <p:spPr>
              <a:xfrm>
                <a:off x="4618299" y="544778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8" name="Oval 167"/>
              <p:cNvSpPr/>
              <p:nvPr/>
            </p:nvSpPr>
            <p:spPr>
              <a:xfrm>
                <a:off x="4605760" y="514298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69" name="Oval 168"/>
              <p:cNvSpPr/>
              <p:nvPr/>
            </p:nvSpPr>
            <p:spPr>
              <a:xfrm>
                <a:off x="4270094" y="6231594"/>
                <a:ext cx="304800" cy="304800"/>
              </a:xfrm>
              <a:prstGeom prst="ellipse">
                <a:avLst/>
              </a:prstGeom>
              <a:gradFill rotWithShape="1">
                <a:gsLst>
                  <a:gs pos="0">
                    <a:srgbClr val="FFF200"/>
                  </a:gs>
                  <a:gs pos="45000">
                    <a:srgbClr val="FF7A00"/>
                  </a:gs>
                  <a:gs pos="70000">
                    <a:srgbClr val="FF0300"/>
                  </a:gs>
                  <a:gs pos="100000">
                    <a:srgbClr val="4D0808"/>
                  </a:gs>
                </a:gsLst>
                <a:lin ang="16200000" scaled="0"/>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70" name="Oval 169"/>
              <p:cNvSpPr/>
              <p:nvPr/>
            </p:nvSpPr>
            <p:spPr>
              <a:xfrm>
                <a:off x="3971083" y="6196943"/>
                <a:ext cx="304800" cy="304800"/>
              </a:xfrm>
              <a:prstGeom prst="ellipse">
                <a:avLst/>
              </a:prstGeom>
              <a:gradFill rotWithShape="1">
                <a:gsLst>
                  <a:gs pos="0">
                    <a:srgbClr val="FFF200"/>
                  </a:gs>
                  <a:gs pos="45000">
                    <a:srgbClr val="FF7A00"/>
                  </a:gs>
                  <a:gs pos="70000">
                    <a:srgbClr val="FF0300"/>
                  </a:gs>
                  <a:gs pos="100000">
                    <a:srgbClr val="4D0808"/>
                  </a:gs>
                </a:gsLst>
                <a:lin ang="16200000" scaled="0"/>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I</a:t>
                </a:r>
              </a:p>
            </p:txBody>
          </p:sp>
          <p:sp>
            <p:nvSpPr>
              <p:cNvPr id="171" name="Oval 170"/>
              <p:cNvSpPr/>
              <p:nvPr/>
            </p:nvSpPr>
            <p:spPr>
              <a:xfrm>
                <a:off x="4020007" y="51005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72" name="Oval 171"/>
              <p:cNvSpPr/>
              <p:nvPr/>
            </p:nvSpPr>
            <p:spPr>
              <a:xfrm>
                <a:off x="4020007" y="54053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73" name="Oval 172"/>
              <p:cNvSpPr/>
              <p:nvPr/>
            </p:nvSpPr>
            <p:spPr>
              <a:xfrm>
                <a:off x="3818683" y="560206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74" name="Oval 173"/>
              <p:cNvSpPr/>
              <p:nvPr/>
            </p:nvSpPr>
            <p:spPr>
              <a:xfrm>
                <a:off x="4043423" y="48054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75" name="Oval 174"/>
              <p:cNvSpPr/>
              <p:nvPr/>
            </p:nvSpPr>
            <p:spPr>
              <a:xfrm>
                <a:off x="4049212" y="451412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76" name="Oval 175"/>
              <p:cNvSpPr/>
              <p:nvPr/>
            </p:nvSpPr>
            <p:spPr>
              <a:xfrm>
                <a:off x="4049211" y="4184246"/>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77" name="Oval 176"/>
              <p:cNvSpPr/>
              <p:nvPr/>
            </p:nvSpPr>
            <p:spPr>
              <a:xfrm>
                <a:off x="6955420" y="318882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78" name="Oval 177"/>
              <p:cNvSpPr/>
              <p:nvPr/>
            </p:nvSpPr>
            <p:spPr>
              <a:xfrm>
                <a:off x="7260220" y="30788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179" name="Oval 178"/>
              <p:cNvSpPr/>
              <p:nvPr/>
            </p:nvSpPr>
            <p:spPr>
              <a:xfrm>
                <a:off x="6666053" y="3318082"/>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80" name="Oval 179"/>
              <p:cNvSpPr/>
              <p:nvPr/>
            </p:nvSpPr>
            <p:spPr>
              <a:xfrm>
                <a:off x="6330388" y="3325792"/>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81" name="Oval 180"/>
              <p:cNvSpPr/>
              <p:nvPr/>
            </p:nvSpPr>
            <p:spPr>
              <a:xfrm>
                <a:off x="5378370" y="3329647"/>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82" name="Oval 181"/>
              <p:cNvSpPr/>
              <p:nvPr/>
            </p:nvSpPr>
            <p:spPr>
              <a:xfrm>
                <a:off x="5714035" y="334122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3" name="Oval 182"/>
              <p:cNvSpPr/>
              <p:nvPr/>
            </p:nvSpPr>
            <p:spPr>
              <a:xfrm>
                <a:off x="6025588" y="331421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4" name="Oval 183"/>
              <p:cNvSpPr/>
              <p:nvPr/>
            </p:nvSpPr>
            <p:spPr>
              <a:xfrm>
                <a:off x="4579183" y="4191949"/>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5" name="Oval 184"/>
              <p:cNvSpPr/>
              <p:nvPr/>
            </p:nvSpPr>
            <p:spPr>
              <a:xfrm>
                <a:off x="4597079" y="451412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86" name="Oval 185"/>
              <p:cNvSpPr/>
              <p:nvPr/>
            </p:nvSpPr>
            <p:spPr>
              <a:xfrm>
                <a:off x="4605760" y="482085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7" name="Oval 186"/>
              <p:cNvSpPr/>
              <p:nvPr/>
            </p:nvSpPr>
            <p:spPr>
              <a:xfrm>
                <a:off x="6654623" y="3889093"/>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8" name="Oval 187"/>
              <p:cNvSpPr/>
              <p:nvPr/>
            </p:nvSpPr>
            <p:spPr>
              <a:xfrm>
                <a:off x="6334440" y="388295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89" name="Oval 188"/>
              <p:cNvSpPr/>
              <p:nvPr/>
            </p:nvSpPr>
            <p:spPr>
              <a:xfrm>
                <a:off x="6970853" y="400469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T</a:t>
                </a:r>
              </a:p>
            </p:txBody>
          </p:sp>
          <p:sp>
            <p:nvSpPr>
              <p:cNvPr id="190" name="Oval 189"/>
              <p:cNvSpPr/>
              <p:nvPr/>
            </p:nvSpPr>
            <p:spPr>
              <a:xfrm>
                <a:off x="7315859" y="4033451"/>
                <a:ext cx="304080" cy="305189"/>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sp>
            <p:nvSpPr>
              <p:cNvPr id="191" name="Oval 190"/>
              <p:cNvSpPr/>
              <p:nvPr/>
            </p:nvSpPr>
            <p:spPr>
              <a:xfrm>
                <a:off x="7696200" y="3527933"/>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192" name="Oval 191"/>
              <p:cNvSpPr/>
              <p:nvPr/>
            </p:nvSpPr>
            <p:spPr>
              <a:xfrm>
                <a:off x="7580453" y="3843988"/>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93" name="Oval 192"/>
              <p:cNvSpPr/>
              <p:nvPr/>
            </p:nvSpPr>
            <p:spPr>
              <a:xfrm>
                <a:off x="7543800" y="322405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194" name="Oval 193"/>
              <p:cNvSpPr/>
              <p:nvPr/>
            </p:nvSpPr>
            <p:spPr>
              <a:xfrm>
                <a:off x="5329177" y="41861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195" name="Oval 194"/>
              <p:cNvSpPr/>
              <p:nvPr/>
            </p:nvSpPr>
            <p:spPr>
              <a:xfrm>
                <a:off x="5481577" y="451605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D</a:t>
                </a:r>
              </a:p>
            </p:txBody>
          </p:sp>
          <p:sp>
            <p:nvSpPr>
              <p:cNvPr id="201" name="Oval 200"/>
              <p:cNvSpPr/>
              <p:nvPr/>
            </p:nvSpPr>
            <p:spPr>
              <a:xfrm>
                <a:off x="5274006" y="472440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202" name="Oval 201"/>
              <p:cNvSpPr/>
              <p:nvPr/>
            </p:nvSpPr>
            <p:spPr>
              <a:xfrm>
                <a:off x="5093826" y="4506407"/>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sp>
            <p:nvSpPr>
              <p:cNvPr id="203" name="Oval 202"/>
              <p:cNvSpPr/>
              <p:nvPr/>
            </p:nvSpPr>
            <p:spPr>
              <a:xfrm>
                <a:off x="4871170" y="426720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A</a:t>
                </a:r>
              </a:p>
            </p:txBody>
          </p:sp>
          <p:sp>
            <p:nvSpPr>
              <p:cNvPr id="204" name="Oval 203"/>
              <p:cNvSpPr/>
              <p:nvPr/>
            </p:nvSpPr>
            <p:spPr>
              <a:xfrm>
                <a:off x="5378370" y="388137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205" name="Oval 204"/>
              <p:cNvSpPr/>
              <p:nvPr/>
            </p:nvSpPr>
            <p:spPr>
              <a:xfrm>
                <a:off x="5736270" y="3883965"/>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206" name="Oval 205"/>
              <p:cNvSpPr/>
              <p:nvPr/>
            </p:nvSpPr>
            <p:spPr>
              <a:xfrm>
                <a:off x="6041070" y="3882950"/>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cxnSp>
            <p:nvCxnSpPr>
              <p:cNvPr id="207" name="Straight Connector 206"/>
              <p:cNvCxnSpPr>
                <a:stCxn id="112" idx="6"/>
                <a:endCxn id="110" idx="2"/>
              </p:cNvCxnSpPr>
              <p:nvPr/>
            </p:nvCxnSpPr>
            <p:spPr>
              <a:xfrm>
                <a:off x="4677294" y="1726701"/>
                <a:ext cx="398383" cy="5946"/>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08" name="Straight Connector 207"/>
              <p:cNvCxnSpPr>
                <a:stCxn id="113" idx="6"/>
                <a:endCxn id="109" idx="2"/>
              </p:cNvCxnSpPr>
              <p:nvPr/>
            </p:nvCxnSpPr>
            <p:spPr>
              <a:xfrm>
                <a:off x="4710012" y="2045763"/>
                <a:ext cx="363740" cy="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09" name="Straight Connector 208"/>
              <p:cNvCxnSpPr>
                <a:stCxn id="114" idx="6"/>
                <a:endCxn id="108" idx="2"/>
              </p:cNvCxnSpPr>
              <p:nvPr/>
            </p:nvCxnSpPr>
            <p:spPr>
              <a:xfrm>
                <a:off x="4677294" y="2374732"/>
                <a:ext cx="396458" cy="3963"/>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0" name="Straight Connector 209"/>
              <p:cNvCxnSpPr>
                <a:stCxn id="117" idx="6"/>
                <a:endCxn id="111" idx="2"/>
              </p:cNvCxnSpPr>
              <p:nvPr/>
            </p:nvCxnSpPr>
            <p:spPr>
              <a:xfrm>
                <a:off x="4710012" y="2683884"/>
                <a:ext cx="382986" cy="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1" name="Straight Connector 210"/>
              <p:cNvCxnSpPr/>
              <p:nvPr/>
            </p:nvCxnSpPr>
            <p:spPr>
              <a:xfrm flipV="1">
                <a:off x="4742728" y="3296242"/>
                <a:ext cx="456120" cy="2180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2" name="Straight Connector 211"/>
              <p:cNvCxnSpPr>
                <a:stCxn id="119" idx="4"/>
                <a:endCxn id="163" idx="0"/>
              </p:cNvCxnSpPr>
              <p:nvPr/>
            </p:nvCxnSpPr>
            <p:spPr>
              <a:xfrm flipH="1">
                <a:off x="3047196" y="3771861"/>
                <a:ext cx="3849" cy="235828"/>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3" name="Straight Connector 212"/>
              <p:cNvCxnSpPr>
                <a:stCxn id="118" idx="4"/>
                <a:endCxn id="162" idx="0"/>
              </p:cNvCxnSpPr>
              <p:nvPr/>
            </p:nvCxnSpPr>
            <p:spPr>
              <a:xfrm flipH="1">
                <a:off x="3353200" y="3771861"/>
                <a:ext cx="1925" cy="26159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4" name="Straight Connector 213"/>
              <p:cNvCxnSpPr>
                <a:stCxn id="120" idx="4"/>
              </p:cNvCxnSpPr>
              <p:nvPr/>
            </p:nvCxnSpPr>
            <p:spPr>
              <a:xfrm>
                <a:off x="3661129" y="3771861"/>
                <a:ext cx="0" cy="26159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5" name="Straight Connector 214"/>
              <p:cNvCxnSpPr>
                <a:stCxn id="176" idx="6"/>
                <a:endCxn id="184" idx="2"/>
              </p:cNvCxnSpPr>
              <p:nvPr/>
            </p:nvCxnSpPr>
            <p:spPr>
              <a:xfrm>
                <a:off x="4353968" y="4336658"/>
                <a:ext cx="225173" cy="7927"/>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6" name="Straight Connector 215"/>
              <p:cNvCxnSpPr>
                <a:stCxn id="175" idx="6"/>
                <a:endCxn id="185" idx="2"/>
              </p:cNvCxnSpPr>
              <p:nvPr/>
            </p:nvCxnSpPr>
            <p:spPr>
              <a:xfrm>
                <a:off x="4353968" y="4665628"/>
                <a:ext cx="242494" cy="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7" name="Straight Connector 216"/>
              <p:cNvCxnSpPr>
                <a:stCxn id="174" idx="6"/>
                <a:endCxn id="186" idx="2"/>
              </p:cNvCxnSpPr>
              <p:nvPr/>
            </p:nvCxnSpPr>
            <p:spPr>
              <a:xfrm>
                <a:off x="4348195" y="4956944"/>
                <a:ext cx="257890" cy="15854"/>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8" name="Straight Connector 217"/>
              <p:cNvCxnSpPr>
                <a:stCxn id="171" idx="6"/>
              </p:cNvCxnSpPr>
              <p:nvPr/>
            </p:nvCxnSpPr>
            <p:spPr>
              <a:xfrm>
                <a:off x="4325101" y="5252224"/>
                <a:ext cx="317551" cy="0"/>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19" name="Straight Connector 218"/>
              <p:cNvCxnSpPr>
                <a:stCxn id="172" idx="6"/>
              </p:cNvCxnSpPr>
              <p:nvPr/>
            </p:nvCxnSpPr>
            <p:spPr>
              <a:xfrm>
                <a:off x="4325101" y="5557413"/>
                <a:ext cx="406080" cy="43598"/>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sp>
            <p:nvSpPr>
              <p:cNvPr id="220" name="Oval 219"/>
              <p:cNvSpPr/>
              <p:nvPr/>
            </p:nvSpPr>
            <p:spPr>
              <a:xfrm>
                <a:off x="4565115" y="6196870"/>
                <a:ext cx="304800" cy="304800"/>
              </a:xfrm>
              <a:prstGeom prst="ellipse">
                <a:avLst/>
              </a:prstGeom>
              <a:gradFill rotWithShape="1">
                <a:gsLst>
                  <a:gs pos="0">
                    <a:srgbClr val="FFF200"/>
                  </a:gs>
                  <a:gs pos="45000">
                    <a:srgbClr val="FF7A00"/>
                  </a:gs>
                  <a:gs pos="70000">
                    <a:srgbClr val="FF0300"/>
                  </a:gs>
                  <a:gs pos="100000">
                    <a:srgbClr val="4D0808"/>
                  </a:gs>
                </a:gsLst>
                <a:lin ang="16200000" scaled="0"/>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C</a:t>
                </a:r>
              </a:p>
            </p:txBody>
          </p:sp>
          <p:sp>
            <p:nvSpPr>
              <p:cNvPr id="221" name="Oval 220"/>
              <p:cNvSpPr/>
              <p:nvPr/>
            </p:nvSpPr>
            <p:spPr>
              <a:xfrm>
                <a:off x="3787817" y="5906864"/>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U</a:t>
                </a:r>
              </a:p>
            </p:txBody>
          </p:sp>
          <p:sp>
            <p:nvSpPr>
              <p:cNvPr id="222" name="Oval 221"/>
              <p:cNvSpPr/>
              <p:nvPr/>
            </p:nvSpPr>
            <p:spPr>
              <a:xfrm>
                <a:off x="4770700" y="5967223"/>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I</a:t>
                </a:r>
              </a:p>
            </p:txBody>
          </p:sp>
          <p:sp>
            <p:nvSpPr>
              <p:cNvPr id="223" name="Oval 222"/>
              <p:cNvSpPr/>
              <p:nvPr/>
            </p:nvSpPr>
            <p:spPr>
              <a:xfrm>
                <a:off x="4358567" y="1269366"/>
                <a:ext cx="304800" cy="304800"/>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rPr>
                  <a:t>G</a:t>
                </a:r>
              </a:p>
            </p:txBody>
          </p:sp>
          <p:cxnSp>
            <p:nvCxnSpPr>
              <p:cNvPr id="224" name="Straight Connector 223"/>
              <p:cNvCxnSpPr>
                <a:stCxn id="181" idx="4"/>
                <a:endCxn id="204" idx="0"/>
              </p:cNvCxnSpPr>
              <p:nvPr/>
            </p:nvCxnSpPr>
            <p:spPr>
              <a:xfrm>
                <a:off x="5529872" y="3635121"/>
                <a:ext cx="0" cy="245736"/>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25" name="Straight Connector 224"/>
              <p:cNvCxnSpPr>
                <a:stCxn id="223" idx="6"/>
                <a:endCxn id="107" idx="2"/>
              </p:cNvCxnSpPr>
              <p:nvPr/>
            </p:nvCxnSpPr>
            <p:spPr>
              <a:xfrm>
                <a:off x="4663822" y="1421513"/>
                <a:ext cx="411855" cy="5946"/>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26" name="Straight Connector 225"/>
              <p:cNvCxnSpPr>
                <a:stCxn id="157" idx="4"/>
              </p:cNvCxnSpPr>
              <p:nvPr/>
            </p:nvCxnSpPr>
            <p:spPr>
              <a:xfrm>
                <a:off x="2746966" y="3718354"/>
                <a:ext cx="0" cy="251681"/>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sp>
            <p:nvSpPr>
              <p:cNvPr id="227" name="Oval 226"/>
              <p:cNvSpPr/>
              <p:nvPr/>
            </p:nvSpPr>
            <p:spPr>
              <a:xfrm>
                <a:off x="4900542" y="5662444"/>
                <a:ext cx="306005" cy="305189"/>
              </a:xfrm>
              <a:prstGeom prst="ellips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cxnSp>
            <p:nvCxnSpPr>
              <p:cNvPr id="228" name="Straight Connector 227"/>
              <p:cNvCxnSpPr>
                <a:stCxn id="179" idx="4"/>
                <a:endCxn id="187" idx="0"/>
              </p:cNvCxnSpPr>
              <p:nvPr/>
            </p:nvCxnSpPr>
            <p:spPr>
              <a:xfrm flipH="1">
                <a:off x="6807776" y="3623231"/>
                <a:ext cx="11547" cy="265554"/>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29" name="Straight Connector 228"/>
              <p:cNvCxnSpPr>
                <a:stCxn id="180" idx="4"/>
                <a:endCxn id="188" idx="0"/>
              </p:cNvCxnSpPr>
              <p:nvPr/>
            </p:nvCxnSpPr>
            <p:spPr>
              <a:xfrm>
                <a:off x="6482526" y="3631158"/>
                <a:ext cx="3849" cy="251681"/>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30" name="Straight Connector 229"/>
              <p:cNvCxnSpPr>
                <a:stCxn id="183" idx="4"/>
                <a:endCxn id="206" idx="0"/>
              </p:cNvCxnSpPr>
              <p:nvPr/>
            </p:nvCxnSpPr>
            <p:spPr>
              <a:xfrm>
                <a:off x="6178446" y="3619267"/>
                <a:ext cx="15396" cy="263571"/>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cxnSp>
            <p:nvCxnSpPr>
              <p:cNvPr id="231" name="Straight Connector 230"/>
              <p:cNvCxnSpPr>
                <a:stCxn id="182" idx="4"/>
                <a:endCxn id="205" idx="0"/>
              </p:cNvCxnSpPr>
              <p:nvPr/>
            </p:nvCxnSpPr>
            <p:spPr>
              <a:xfrm>
                <a:off x="5866668" y="3647012"/>
                <a:ext cx="21171" cy="237809"/>
              </a:xfrm>
              <a:prstGeom prst="line">
                <a:avLst/>
              </a:prstGeom>
              <a:gradFill rotWithShape="1">
                <a:gsLst>
                  <a:gs pos="0">
                    <a:srgbClr val="333399">
                      <a:tint val="50000"/>
                      <a:satMod val="300000"/>
                    </a:srgbClr>
                  </a:gs>
                  <a:gs pos="35000">
                    <a:srgbClr val="333399">
                      <a:tint val="37000"/>
                      <a:satMod val="300000"/>
                    </a:srgbClr>
                  </a:gs>
                  <a:gs pos="100000">
                    <a:srgbClr val="333399">
                      <a:tint val="15000"/>
                      <a:satMod val="350000"/>
                    </a:srgbClr>
                  </a:gs>
                </a:gsLst>
                <a:lin ang="16200000" scaled="1"/>
              </a:gradFill>
              <a:ln w="9525" cap="flat" cmpd="sng" algn="ctr">
                <a:solidFill>
                  <a:srgbClr val="333399">
                    <a:shade val="95000"/>
                    <a:satMod val="105000"/>
                  </a:srgbClr>
                </a:solidFill>
                <a:prstDash val="solid"/>
              </a:ln>
              <a:effectLst>
                <a:outerShdw blurRad="40000" dist="20000" dir="5400000" rotWithShape="0">
                  <a:srgbClr val="000000">
                    <a:alpha val="38000"/>
                  </a:srgbClr>
                </a:outerShdw>
              </a:effectLst>
            </p:spPr>
          </p:cxnSp>
        </p:grpSp>
        <p:sp>
          <p:nvSpPr>
            <p:cNvPr id="85" name="TextBox 37312"/>
            <p:cNvSpPr txBox="1">
              <a:spLocks noChangeArrowheads="1"/>
            </p:cNvSpPr>
            <p:nvPr/>
          </p:nvSpPr>
          <p:spPr bwMode="auto">
            <a:xfrm>
              <a:off x="4733925" y="279400"/>
              <a:ext cx="363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3’</a:t>
              </a:r>
            </a:p>
          </p:txBody>
        </p:sp>
        <p:sp>
          <p:nvSpPr>
            <p:cNvPr id="86" name="TextBox 37313"/>
            <p:cNvSpPr txBox="1">
              <a:spLocks noChangeArrowheads="1"/>
            </p:cNvSpPr>
            <p:nvPr/>
          </p:nvSpPr>
          <p:spPr bwMode="auto">
            <a:xfrm>
              <a:off x="3509963" y="966788"/>
              <a:ext cx="365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5’</a:t>
              </a:r>
            </a:p>
          </p:txBody>
        </p:sp>
        <p:sp>
          <p:nvSpPr>
            <p:cNvPr id="87" name="TextBox 86"/>
            <p:cNvSpPr txBox="1"/>
            <p:nvPr/>
          </p:nvSpPr>
          <p:spPr>
            <a:xfrm>
              <a:off x="4865183" y="585650"/>
              <a:ext cx="1326004" cy="369332"/>
            </a:xfrm>
            <a:prstGeom prst="rect">
              <a:avLst/>
            </a:prstGeom>
            <a:gradFill rotWithShape="1">
              <a:gsLst>
                <a:gs pos="0">
                  <a:srgbClr val="BBE0E3">
                    <a:shade val="51000"/>
                    <a:satMod val="130000"/>
                  </a:srgbClr>
                </a:gs>
                <a:gs pos="80000">
                  <a:srgbClr val="BBE0E3">
                    <a:shade val="93000"/>
                    <a:satMod val="130000"/>
                  </a:srgbClr>
                </a:gs>
                <a:gs pos="100000">
                  <a:srgbClr val="BBE0E3">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mn-cs"/>
                </a:rPr>
                <a:t>Amino acid</a:t>
              </a:r>
            </a:p>
          </p:txBody>
        </p:sp>
        <p:sp>
          <p:nvSpPr>
            <p:cNvPr id="88" name="TextBox 87"/>
            <p:cNvSpPr txBox="1"/>
            <p:nvPr/>
          </p:nvSpPr>
          <p:spPr>
            <a:xfrm>
              <a:off x="1447800" y="3852863"/>
              <a:ext cx="852488" cy="369887"/>
            </a:xfrm>
            <a:prstGeom prst="rect">
              <a:avLst/>
            </a:prstGeom>
            <a:solidFill>
              <a:srgbClr val="FFFFFF"/>
            </a:solidFill>
            <a:ln w="25400" cap="flat" cmpd="sng" algn="ctr">
              <a:solidFill>
                <a:srgbClr val="FFFFFF"/>
              </a:solidFill>
              <a:prstDash val="soli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a:ea typeface="+mn-ea"/>
                  <a:cs typeface="+mn-cs"/>
                </a:rPr>
                <a:t>D loop</a:t>
              </a:r>
            </a:p>
          </p:txBody>
        </p:sp>
        <p:sp>
          <p:nvSpPr>
            <p:cNvPr id="89" name="TextBox 88"/>
            <p:cNvSpPr txBox="1"/>
            <p:nvPr/>
          </p:nvSpPr>
          <p:spPr>
            <a:xfrm>
              <a:off x="3125788" y="5426075"/>
              <a:ext cx="1711325" cy="368300"/>
            </a:xfrm>
            <a:prstGeom prst="rect">
              <a:avLst/>
            </a:prstGeom>
            <a:gradFill rotWithShape="1">
              <a:gsLst>
                <a:gs pos="0">
                  <a:srgbClr val="BBE0E3">
                    <a:shade val="51000"/>
                    <a:satMod val="130000"/>
                  </a:srgbClr>
                </a:gs>
                <a:gs pos="80000">
                  <a:srgbClr val="BBE0E3">
                    <a:shade val="93000"/>
                    <a:satMod val="130000"/>
                  </a:srgbClr>
                </a:gs>
                <a:gs pos="100000">
                  <a:srgbClr val="BBE0E3">
                    <a:shade val="94000"/>
                    <a:satMod val="135000"/>
                  </a:srgbClr>
                </a:gs>
              </a:gsLst>
              <a:lin ang="16200000" scaled="0"/>
            </a:gradFill>
            <a:ln w="9525" cap="flat" cmpd="sng" algn="ctr">
              <a:solidFill>
                <a:srgbClr val="BBE0E3">
                  <a:shade val="95000"/>
                  <a:satMod val="105000"/>
                </a:srgbClr>
              </a:solidFill>
              <a:prstDash val="solid"/>
            </a:ln>
            <a:effectLst>
              <a:outerShdw blurRad="40000" dist="23000" dir="5400000" rotWithShape="0">
                <a:srgbClr val="000000">
                  <a:alpha val="35000"/>
                </a:srgbClr>
              </a:outerShdw>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a:ea typeface="+mn-ea"/>
                  <a:cs typeface="+mn-cs"/>
                </a:rPr>
                <a:t>Anticodon loop</a:t>
              </a:r>
            </a:p>
          </p:txBody>
        </p:sp>
        <p:sp>
          <p:nvSpPr>
            <p:cNvPr id="90" name="TextBox 37315"/>
            <p:cNvSpPr txBox="1">
              <a:spLocks noChangeArrowheads="1"/>
            </p:cNvSpPr>
            <p:nvPr/>
          </p:nvSpPr>
          <p:spPr bwMode="auto">
            <a:xfrm>
              <a:off x="1901825" y="4970463"/>
              <a:ext cx="1211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Anticodon</a:t>
              </a:r>
            </a:p>
          </p:txBody>
        </p:sp>
        <p:cxnSp>
          <p:nvCxnSpPr>
            <p:cNvPr id="91" name="Straight Arrow Connector 90"/>
            <p:cNvCxnSpPr>
              <a:stCxn id="90" idx="3"/>
              <a:endCxn id="170" idx="2"/>
            </p:cNvCxnSpPr>
            <p:nvPr/>
          </p:nvCxnSpPr>
          <p:spPr>
            <a:xfrm flipV="1">
              <a:off x="3113088" y="5154613"/>
              <a:ext cx="422275" cy="0"/>
            </a:xfrm>
            <a:prstGeom prst="straightConnector1">
              <a:avLst/>
            </a:prstGeom>
            <a:noFill/>
            <a:ln w="9525" cap="flat" cmpd="sng" algn="ctr">
              <a:solidFill>
                <a:srgbClr val="BBE0E3">
                  <a:shade val="95000"/>
                  <a:satMod val="105000"/>
                </a:srgbClr>
              </a:solidFill>
              <a:prstDash val="solid"/>
              <a:tailEnd type="arrow"/>
            </a:ln>
            <a:effectLst/>
          </p:spPr>
        </p:cxnSp>
        <p:grpSp>
          <p:nvGrpSpPr>
            <p:cNvPr id="92" name="Group 37321"/>
            <p:cNvGrpSpPr>
              <a:grpSpLocks/>
            </p:cNvGrpSpPr>
            <p:nvPr/>
          </p:nvGrpSpPr>
          <p:grpSpPr bwMode="auto">
            <a:xfrm>
              <a:off x="5856288" y="3730625"/>
              <a:ext cx="177800" cy="203200"/>
              <a:chOff x="7639291" y="1706126"/>
              <a:chExt cx="393539" cy="389460"/>
            </a:xfrm>
          </p:grpSpPr>
          <p:cxnSp>
            <p:nvCxnSpPr>
              <p:cNvPr id="102" name="Straight Connector 101"/>
              <p:cNvCxnSpPr/>
              <p:nvPr/>
            </p:nvCxnSpPr>
            <p:spPr>
              <a:xfrm>
                <a:off x="7850115" y="1706126"/>
                <a:ext cx="0" cy="389460"/>
              </a:xfrm>
              <a:prstGeom prst="line">
                <a:avLst/>
              </a:prstGeom>
              <a:noFill/>
              <a:ln w="9525" cap="flat" cmpd="sng" algn="ctr">
                <a:solidFill>
                  <a:srgbClr val="FF0000"/>
                </a:solidFill>
                <a:prstDash val="solid"/>
              </a:ln>
              <a:effectLst/>
            </p:spPr>
          </p:cxnSp>
          <p:sp>
            <p:nvSpPr>
              <p:cNvPr id="103" name="Freeform 102"/>
              <p:cNvSpPr/>
              <p:nvPr/>
            </p:nvSpPr>
            <p:spPr>
              <a:xfrm>
                <a:off x="7639291" y="1770023"/>
                <a:ext cx="393539" cy="152133"/>
              </a:xfrm>
              <a:custGeom>
                <a:avLst/>
                <a:gdLst>
                  <a:gd name="connsiteX0" fmla="*/ 0 w 393539"/>
                  <a:gd name="connsiteY0" fmla="*/ 0 h 150508"/>
                  <a:gd name="connsiteX1" fmla="*/ 208344 w 393539"/>
                  <a:gd name="connsiteY1" fmla="*/ 150470 h 150508"/>
                  <a:gd name="connsiteX2" fmla="*/ 393539 w 393539"/>
                  <a:gd name="connsiteY2" fmla="*/ 11574 h 150508"/>
                </a:gdLst>
                <a:ahLst/>
                <a:cxnLst>
                  <a:cxn ang="0">
                    <a:pos x="connsiteX0" y="connsiteY0"/>
                  </a:cxn>
                  <a:cxn ang="0">
                    <a:pos x="connsiteX1" y="connsiteY1"/>
                  </a:cxn>
                  <a:cxn ang="0">
                    <a:pos x="connsiteX2" y="connsiteY2"/>
                  </a:cxn>
                </a:cxnLst>
                <a:rect l="l" t="t" r="r" b="b"/>
                <a:pathLst>
                  <a:path w="393539" h="150508">
                    <a:moveTo>
                      <a:pt x="0" y="0"/>
                    </a:moveTo>
                    <a:cubicBezTo>
                      <a:pt x="71377" y="74270"/>
                      <a:pt x="142754" y="148541"/>
                      <a:pt x="208344" y="150470"/>
                    </a:cubicBezTo>
                    <a:cubicBezTo>
                      <a:pt x="273934" y="152399"/>
                      <a:pt x="333736" y="81986"/>
                      <a:pt x="393539" y="11574"/>
                    </a:cubicBezTo>
                  </a:path>
                </a:pathLst>
              </a:custGeom>
              <a:noFill/>
              <a:ln w="9525"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grpSp>
        <p:grpSp>
          <p:nvGrpSpPr>
            <p:cNvPr id="93" name="Group 177"/>
            <p:cNvGrpSpPr>
              <a:grpSpLocks/>
            </p:cNvGrpSpPr>
            <p:nvPr/>
          </p:nvGrpSpPr>
          <p:grpSpPr bwMode="auto">
            <a:xfrm>
              <a:off x="4343400" y="4652963"/>
              <a:ext cx="176213" cy="203200"/>
              <a:chOff x="7639291" y="1706126"/>
              <a:chExt cx="393539" cy="389460"/>
            </a:xfrm>
          </p:grpSpPr>
          <p:cxnSp>
            <p:nvCxnSpPr>
              <p:cNvPr id="98" name="Straight Connector 97"/>
              <p:cNvCxnSpPr/>
              <p:nvPr/>
            </p:nvCxnSpPr>
            <p:spPr>
              <a:xfrm>
                <a:off x="7848470" y="1706126"/>
                <a:ext cx="0" cy="389460"/>
              </a:xfrm>
              <a:prstGeom prst="line">
                <a:avLst/>
              </a:prstGeom>
              <a:noFill/>
              <a:ln w="9525" cap="flat" cmpd="sng" algn="ctr">
                <a:solidFill>
                  <a:srgbClr val="FF0000"/>
                </a:solidFill>
                <a:prstDash val="solid"/>
              </a:ln>
              <a:effectLst/>
            </p:spPr>
          </p:cxnSp>
          <p:sp>
            <p:nvSpPr>
              <p:cNvPr id="99" name="Freeform 98"/>
              <p:cNvSpPr/>
              <p:nvPr/>
            </p:nvSpPr>
            <p:spPr>
              <a:xfrm>
                <a:off x="7639291" y="1770021"/>
                <a:ext cx="393539" cy="152133"/>
              </a:xfrm>
              <a:custGeom>
                <a:avLst/>
                <a:gdLst>
                  <a:gd name="connsiteX0" fmla="*/ 0 w 393539"/>
                  <a:gd name="connsiteY0" fmla="*/ 0 h 150508"/>
                  <a:gd name="connsiteX1" fmla="*/ 208344 w 393539"/>
                  <a:gd name="connsiteY1" fmla="*/ 150470 h 150508"/>
                  <a:gd name="connsiteX2" fmla="*/ 393539 w 393539"/>
                  <a:gd name="connsiteY2" fmla="*/ 11574 h 150508"/>
                </a:gdLst>
                <a:ahLst/>
                <a:cxnLst>
                  <a:cxn ang="0">
                    <a:pos x="connsiteX0" y="connsiteY0"/>
                  </a:cxn>
                  <a:cxn ang="0">
                    <a:pos x="connsiteX1" y="connsiteY1"/>
                  </a:cxn>
                  <a:cxn ang="0">
                    <a:pos x="connsiteX2" y="connsiteY2"/>
                  </a:cxn>
                </a:cxnLst>
                <a:rect l="l" t="t" r="r" b="b"/>
                <a:pathLst>
                  <a:path w="393539" h="150508">
                    <a:moveTo>
                      <a:pt x="0" y="0"/>
                    </a:moveTo>
                    <a:cubicBezTo>
                      <a:pt x="71377" y="74270"/>
                      <a:pt x="142754" y="148541"/>
                      <a:pt x="208344" y="150470"/>
                    </a:cubicBezTo>
                    <a:cubicBezTo>
                      <a:pt x="273934" y="152399"/>
                      <a:pt x="333736" y="81986"/>
                      <a:pt x="393539" y="11574"/>
                    </a:cubicBezTo>
                  </a:path>
                </a:pathLst>
              </a:custGeom>
              <a:noFill/>
              <a:ln w="9525"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grpSp>
        <p:sp>
          <p:nvSpPr>
            <p:cNvPr id="94" name="TextBox 37322"/>
            <p:cNvSpPr txBox="1">
              <a:spLocks noChangeArrowheads="1"/>
            </p:cNvSpPr>
            <p:nvPr/>
          </p:nvSpPr>
          <p:spPr bwMode="auto">
            <a:xfrm>
              <a:off x="5494338" y="3644900"/>
              <a:ext cx="1730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 T      CG loop</a:t>
              </a:r>
            </a:p>
          </p:txBody>
        </p:sp>
        <p:grpSp>
          <p:nvGrpSpPr>
            <p:cNvPr id="95" name="Group 181"/>
            <p:cNvGrpSpPr>
              <a:grpSpLocks/>
            </p:cNvGrpSpPr>
            <p:nvPr/>
          </p:nvGrpSpPr>
          <p:grpSpPr bwMode="auto">
            <a:xfrm>
              <a:off x="6323013" y="3359150"/>
              <a:ext cx="176212" cy="203200"/>
              <a:chOff x="7639291" y="1706126"/>
              <a:chExt cx="393539" cy="389460"/>
            </a:xfrm>
          </p:grpSpPr>
          <p:cxnSp>
            <p:nvCxnSpPr>
              <p:cNvPr id="96" name="Straight Connector 95"/>
              <p:cNvCxnSpPr/>
              <p:nvPr/>
            </p:nvCxnSpPr>
            <p:spPr>
              <a:xfrm>
                <a:off x="7848469" y="1706126"/>
                <a:ext cx="0" cy="389460"/>
              </a:xfrm>
              <a:prstGeom prst="line">
                <a:avLst/>
              </a:prstGeom>
              <a:noFill/>
              <a:ln w="9525" cap="flat" cmpd="sng" algn="ctr">
                <a:solidFill>
                  <a:srgbClr val="FF0000"/>
                </a:solidFill>
                <a:prstDash val="solid"/>
              </a:ln>
              <a:effectLst/>
            </p:spPr>
          </p:cxnSp>
          <p:sp>
            <p:nvSpPr>
              <p:cNvPr id="97" name="Freeform 96"/>
              <p:cNvSpPr/>
              <p:nvPr/>
            </p:nvSpPr>
            <p:spPr>
              <a:xfrm>
                <a:off x="7639291" y="1770023"/>
                <a:ext cx="393539" cy="152133"/>
              </a:xfrm>
              <a:custGeom>
                <a:avLst/>
                <a:gdLst>
                  <a:gd name="connsiteX0" fmla="*/ 0 w 393539"/>
                  <a:gd name="connsiteY0" fmla="*/ 0 h 150508"/>
                  <a:gd name="connsiteX1" fmla="*/ 208344 w 393539"/>
                  <a:gd name="connsiteY1" fmla="*/ 150470 h 150508"/>
                  <a:gd name="connsiteX2" fmla="*/ 393539 w 393539"/>
                  <a:gd name="connsiteY2" fmla="*/ 11574 h 150508"/>
                </a:gdLst>
                <a:ahLst/>
                <a:cxnLst>
                  <a:cxn ang="0">
                    <a:pos x="connsiteX0" y="connsiteY0"/>
                  </a:cxn>
                  <a:cxn ang="0">
                    <a:pos x="connsiteX1" y="connsiteY1"/>
                  </a:cxn>
                  <a:cxn ang="0">
                    <a:pos x="connsiteX2" y="connsiteY2"/>
                  </a:cxn>
                </a:cxnLst>
                <a:rect l="l" t="t" r="r" b="b"/>
                <a:pathLst>
                  <a:path w="393539" h="150508">
                    <a:moveTo>
                      <a:pt x="0" y="0"/>
                    </a:moveTo>
                    <a:cubicBezTo>
                      <a:pt x="71377" y="74270"/>
                      <a:pt x="142754" y="148541"/>
                      <a:pt x="208344" y="150470"/>
                    </a:cubicBezTo>
                    <a:cubicBezTo>
                      <a:pt x="273934" y="152399"/>
                      <a:pt x="333736" y="81986"/>
                      <a:pt x="393539" y="11574"/>
                    </a:cubicBezTo>
                  </a:path>
                </a:pathLst>
              </a:custGeom>
              <a:noFill/>
              <a:ln w="9525" cap="flat" cmpd="sng" algn="ctr">
                <a:solidFill>
                  <a:srgbClr val="FF0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Arial"/>
                  <a:ea typeface="+mn-ea"/>
                  <a:cs typeface="+mn-cs"/>
                </a:endParaRPr>
              </a:p>
            </p:txBody>
          </p:sp>
        </p:grpSp>
      </p:grpSp>
    </p:spTree>
    <p:extLst>
      <p:ext uri="{BB962C8B-B14F-4D97-AF65-F5344CB8AC3E}">
        <p14:creationId xmlns:p14="http://schemas.microsoft.com/office/powerpoint/2010/main" val="3551801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11</a:t>
            </a:fld>
            <a:endParaRPr lang="en-US">
              <a:solidFill>
                <a:srgbClr val="5DA577">
                  <a:lumMod val="50000"/>
                </a:srgbClr>
              </a:solidFill>
            </a:endParaRPr>
          </a:p>
        </p:txBody>
      </p:sp>
      <p:sp>
        <p:nvSpPr>
          <p:cNvPr id="101" name="TextBox 100"/>
          <p:cNvSpPr txBox="1"/>
          <p:nvPr/>
        </p:nvSpPr>
        <p:spPr>
          <a:xfrm>
            <a:off x="325214" y="4977080"/>
            <a:ext cx="8565156"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600" i="1" dirty="0"/>
              <a:t>Ribosomal RNA</a:t>
            </a:r>
            <a:r>
              <a:rPr lang="en-US" sz="1600" dirty="0"/>
              <a:t> (</a:t>
            </a:r>
            <a:r>
              <a:rPr lang="en-US" sz="1600" dirty="0" err="1"/>
              <a:t>rRNA</a:t>
            </a:r>
            <a:r>
              <a:rPr lang="en-US" sz="1600" dirty="0"/>
              <a:t>) is the central component of the </a:t>
            </a:r>
            <a:r>
              <a:rPr lang="en-US" sz="1600" u="sng" dirty="0">
                <a:hlinkClick r:id="rId3" tooltip="Ribosome"/>
              </a:rPr>
              <a:t>ribosome</a:t>
            </a:r>
            <a:r>
              <a:rPr lang="en-US" sz="1600" dirty="0"/>
              <a:t>, the protein manufacturing machinery of all living </a:t>
            </a:r>
            <a:r>
              <a:rPr lang="en-US" sz="1600" u="sng" dirty="0">
                <a:hlinkClick r:id="rId4" tooltip="Biological cell"/>
              </a:rPr>
              <a:t>cells</a:t>
            </a:r>
            <a:r>
              <a:rPr lang="en-US" sz="1600" dirty="0"/>
              <a:t>. The function of the </a:t>
            </a:r>
            <a:r>
              <a:rPr lang="en-US" sz="1600" dirty="0" err="1"/>
              <a:t>rRNA</a:t>
            </a:r>
            <a:r>
              <a:rPr lang="en-US" sz="1600" dirty="0"/>
              <a:t> is to provide a mechanism for decoding mRNA into </a:t>
            </a:r>
            <a:r>
              <a:rPr lang="en-US" sz="1600" u="sng" dirty="0">
                <a:hlinkClick r:id="rId5" tooltip="Amino acid"/>
              </a:rPr>
              <a:t>amino acids</a:t>
            </a:r>
            <a:r>
              <a:rPr lang="en-US" sz="1600" dirty="0"/>
              <a:t> and to interact with the </a:t>
            </a:r>
            <a:r>
              <a:rPr lang="en-US" sz="1600" u="sng" dirty="0" err="1">
                <a:hlinkClick r:id="rId6" tooltip="TRNA"/>
              </a:rPr>
              <a:t>tRNAs</a:t>
            </a:r>
            <a:r>
              <a:rPr lang="en-US" sz="1600" dirty="0"/>
              <a:t> during </a:t>
            </a:r>
            <a:r>
              <a:rPr lang="en-US" sz="1600" u="sng" dirty="0">
                <a:hlinkClick r:id="rId7" tooltip="Translation (genetics)"/>
              </a:rPr>
              <a:t>translation</a:t>
            </a:r>
            <a:r>
              <a:rPr lang="en-US" sz="1600" dirty="0"/>
              <a:t> by providing </a:t>
            </a:r>
            <a:r>
              <a:rPr lang="en-US" sz="1600" u="sng" dirty="0" err="1">
                <a:hlinkClick r:id="rId8" tooltip="Peptidyl transferase"/>
              </a:rPr>
              <a:t>peptidyl</a:t>
            </a:r>
            <a:r>
              <a:rPr lang="en-US" sz="1600" u="sng" dirty="0">
                <a:hlinkClick r:id="rId8" tooltip="Peptidyl transferase"/>
              </a:rPr>
              <a:t> </a:t>
            </a:r>
            <a:r>
              <a:rPr lang="en-US" sz="1600" u="sng" dirty="0" err="1">
                <a:hlinkClick r:id="rId8" tooltip="Peptidyl transferase"/>
              </a:rPr>
              <a:t>transferase</a:t>
            </a:r>
            <a:r>
              <a:rPr lang="en-US" sz="1600" dirty="0"/>
              <a:t> activity. The </a:t>
            </a:r>
            <a:r>
              <a:rPr lang="en-US" sz="1600" dirty="0" err="1"/>
              <a:t>tRNA</a:t>
            </a:r>
            <a:r>
              <a:rPr lang="en-US" sz="1600" dirty="0"/>
              <a:t> then brings the necessary amino acids corresponding to the appropriate mRNA codon </a:t>
            </a:r>
            <a:endParaRPr lang="en-US" sz="1600"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17923" y="838811"/>
            <a:ext cx="4025654"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ribosomal </a:t>
            </a:r>
            <a:r>
              <a:rPr lang="en-US" b="1" cap="all" dirty="0" err="1" smtClean="0">
                <a:solidFill>
                  <a:srgbClr val="C00000"/>
                </a:solidFill>
                <a:latin typeface="Arial Black" pitchFamily="34" charset="0"/>
                <a:cs typeface="Aharoni" pitchFamily="2" charset="-79"/>
              </a:rPr>
              <a:t>Rna</a:t>
            </a:r>
            <a:r>
              <a:rPr lang="en-US" b="1" cap="all" dirty="0" smtClean="0">
                <a:solidFill>
                  <a:srgbClr val="C00000"/>
                </a:solidFill>
                <a:latin typeface="Arial Black" pitchFamily="34" charset="0"/>
                <a:cs typeface="Aharoni" pitchFamily="2" charset="-79"/>
              </a:rPr>
              <a:t> structure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126" name="Group 125"/>
          <p:cNvGrpSpPr/>
          <p:nvPr/>
        </p:nvGrpSpPr>
        <p:grpSpPr>
          <a:xfrm>
            <a:off x="2374696" y="1291041"/>
            <a:ext cx="6267423" cy="3272814"/>
            <a:chOff x="1622384" y="1295400"/>
            <a:chExt cx="6037304" cy="2809875"/>
          </a:xfrm>
        </p:grpSpPr>
        <p:sp>
          <p:nvSpPr>
            <p:cNvPr id="127" name="Flowchart: Delay 126"/>
            <p:cNvSpPr/>
            <p:nvPr/>
          </p:nvSpPr>
          <p:spPr bwMode="auto">
            <a:xfrm rot="16200000">
              <a:off x="1965284" y="2059327"/>
              <a:ext cx="990600" cy="1676400"/>
            </a:xfrm>
            <a:prstGeom prst="flowChartDelay">
              <a:avLst/>
            </a:prstGeom>
            <a:solidFill>
              <a:srgbClr val="FFC000"/>
            </a:solidFill>
            <a:ln w="9525" cap="flat" cmpd="sng" algn="ctr">
              <a:solidFill>
                <a:srgbClr val="000000"/>
              </a:solidFill>
              <a:prstDash val="solid"/>
              <a:round/>
              <a:headEnd type="none" w="med" len="med"/>
              <a:tailEnd type="none" w="med" len="med"/>
            </a:ln>
            <a:effectLst/>
            <a:scene3d>
              <a:camera prst="orthographicFront"/>
              <a:lightRig rig="threePt" dir="t"/>
            </a:scene3d>
            <a:sp3d>
              <a:bevelT prst="convex"/>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8" name="Flowchart: Delay 127"/>
            <p:cNvSpPr/>
            <p:nvPr/>
          </p:nvSpPr>
          <p:spPr bwMode="auto">
            <a:xfrm rot="5400000">
              <a:off x="2117683" y="2897528"/>
              <a:ext cx="685801" cy="1676400"/>
            </a:xfrm>
            <a:prstGeom prst="flowChartDelay">
              <a:avLst/>
            </a:prstGeom>
            <a:solidFill>
              <a:srgbClr val="FFFF66"/>
            </a:solidFill>
            <a:ln w="9525" cap="flat" cmpd="sng" algn="ctr">
              <a:solidFill>
                <a:srgbClr val="000000"/>
              </a:solidFill>
              <a:prstDash val="solid"/>
              <a:round/>
              <a:headEnd type="none" w="med" len="med"/>
              <a:tailEnd type="none" w="med" len="med"/>
            </a:ln>
            <a:effectLst>
              <a:glow rad="228600">
                <a:srgbClr val="333399">
                  <a:satMod val="175000"/>
                  <a:alpha val="40000"/>
                </a:srgbClr>
              </a:glow>
              <a:outerShdw dist="35921" dir="2700000" algn="ctr" rotWithShape="0">
                <a:srgbClr val="808080"/>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9" name="Minus 128"/>
            <p:cNvSpPr/>
            <p:nvPr/>
          </p:nvSpPr>
          <p:spPr bwMode="auto">
            <a:xfrm>
              <a:off x="3773488" y="2782888"/>
              <a:ext cx="3886200" cy="796925"/>
            </a:xfrm>
            <a:prstGeom prst="mathMinus">
              <a:avLst/>
            </a:prstGeom>
            <a:solidFill>
              <a:srgbClr val="66FF66"/>
            </a:solidFill>
            <a:ln w="9525" cap="flat" cmpd="sng" algn="ctr">
              <a:solidFill>
                <a:srgbClr val="000000"/>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rPr>
                <a:t>mRNA</a:t>
              </a:r>
            </a:p>
          </p:txBody>
        </p:sp>
        <p:sp>
          <p:nvSpPr>
            <p:cNvPr id="130" name="Flowchart: Delay 129"/>
            <p:cNvSpPr/>
            <p:nvPr/>
          </p:nvSpPr>
          <p:spPr bwMode="auto">
            <a:xfrm rot="16200000">
              <a:off x="5143501" y="1687979"/>
              <a:ext cx="990600" cy="1676400"/>
            </a:xfrm>
            <a:prstGeom prst="flowChartDelay">
              <a:avLst/>
            </a:prstGeom>
            <a:solidFill>
              <a:srgbClr val="FFC000"/>
            </a:solidFill>
            <a:ln w="9525" cap="flat" cmpd="sng" algn="ctr">
              <a:solidFill>
                <a:srgbClr val="000000"/>
              </a:solidFill>
              <a:prstDash val="solid"/>
              <a:round/>
              <a:headEnd type="none" w="med" len="med"/>
              <a:tailEnd type="none" w="med" len="med"/>
            </a:ln>
            <a:effectLst/>
            <a:scene3d>
              <a:camera prst="orthographicFront"/>
              <a:lightRig rig="threePt" dir="t"/>
            </a:scene3d>
            <a:sp3d>
              <a:bevelT prst="convex"/>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31" name="Flowchart: Delay 130"/>
            <p:cNvSpPr/>
            <p:nvPr/>
          </p:nvSpPr>
          <p:spPr bwMode="auto">
            <a:xfrm rot="5400000">
              <a:off x="5307884" y="2836364"/>
              <a:ext cx="685801" cy="1676400"/>
            </a:xfrm>
            <a:prstGeom prst="flowChartDelay">
              <a:avLst/>
            </a:prstGeom>
            <a:solidFill>
              <a:srgbClr val="FFFF66"/>
            </a:solidFill>
            <a:ln w="9525" cap="flat" cmpd="sng" algn="ctr">
              <a:solidFill>
                <a:srgbClr val="000000"/>
              </a:solidFill>
              <a:prstDash val="solid"/>
              <a:round/>
              <a:headEnd type="none" w="med" len="med"/>
              <a:tailEnd type="none" w="med" len="med"/>
            </a:ln>
            <a:effectLst>
              <a:glow rad="228600">
                <a:srgbClr val="333399">
                  <a:satMod val="175000"/>
                  <a:alpha val="40000"/>
                </a:srgbClr>
              </a:glow>
              <a:outerShdw dist="35921" dir="2700000" algn="ctr" rotWithShape="0">
                <a:srgbClr val="808080"/>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2" name="Oval 131"/>
            <p:cNvSpPr/>
            <p:nvPr/>
          </p:nvSpPr>
          <p:spPr>
            <a:xfrm>
              <a:off x="4848225" y="2079625"/>
              <a:ext cx="250825" cy="244475"/>
            </a:xfrm>
            <a:prstGeom prst="ellipse">
              <a:avLst/>
            </a:prstGeom>
            <a:solidFill>
              <a:srgbClr val="00B0F0"/>
            </a:solidFill>
            <a:ln w="10000" cap="flat" cmpd="sng" algn="ctr">
              <a:solidFill>
                <a:srgbClr val="333399"/>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cxnSp>
          <p:nvCxnSpPr>
            <p:cNvPr id="133" name="Straight Connector 6"/>
            <p:cNvCxnSpPr>
              <a:cxnSpLocks noChangeShapeType="1"/>
              <a:endCxn id="132" idx="1"/>
            </p:cNvCxnSpPr>
            <p:nvPr/>
          </p:nvCxnSpPr>
          <p:spPr bwMode="auto">
            <a:xfrm>
              <a:off x="4800600" y="1905000"/>
              <a:ext cx="84138" cy="211138"/>
            </a:xfrm>
            <a:prstGeom prst="line">
              <a:avLst/>
            </a:prstGeom>
            <a:no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4" name="Oval 133"/>
            <p:cNvSpPr/>
            <p:nvPr/>
          </p:nvSpPr>
          <p:spPr>
            <a:xfrm>
              <a:off x="4675188" y="1782763"/>
              <a:ext cx="250825" cy="244475"/>
            </a:xfrm>
            <a:prstGeom prst="ellipse">
              <a:avLst/>
            </a:prstGeom>
            <a:solidFill>
              <a:srgbClr val="00B0F0"/>
            </a:solidFill>
            <a:ln w="10000" cap="flat" cmpd="sng" algn="ctr">
              <a:solidFill>
                <a:srgbClr val="333399"/>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sp>
          <p:nvSpPr>
            <p:cNvPr id="135" name="Oval 134"/>
            <p:cNvSpPr/>
            <p:nvPr/>
          </p:nvSpPr>
          <p:spPr>
            <a:xfrm>
              <a:off x="4470400" y="1449388"/>
              <a:ext cx="252413" cy="244475"/>
            </a:xfrm>
            <a:prstGeom prst="ellipse">
              <a:avLst/>
            </a:prstGeom>
            <a:solidFill>
              <a:srgbClr val="00B0F0"/>
            </a:solidFill>
            <a:ln w="10000" cap="flat" cmpd="sng" algn="ctr">
              <a:solidFill>
                <a:srgbClr val="333399"/>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cxnSp>
          <p:nvCxnSpPr>
            <p:cNvPr id="136" name="Straight Connector 16"/>
            <p:cNvCxnSpPr>
              <a:cxnSpLocks noChangeShapeType="1"/>
              <a:endCxn id="134" idx="1"/>
            </p:cNvCxnSpPr>
            <p:nvPr/>
          </p:nvCxnSpPr>
          <p:spPr bwMode="auto">
            <a:xfrm>
              <a:off x="4675188" y="1676400"/>
              <a:ext cx="36512" cy="142875"/>
            </a:xfrm>
            <a:prstGeom prst="line">
              <a:avLst/>
            </a:prstGeom>
            <a:no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Straight Connector 20"/>
            <p:cNvCxnSpPr>
              <a:cxnSpLocks noChangeShapeType="1"/>
            </p:cNvCxnSpPr>
            <p:nvPr/>
          </p:nvCxnSpPr>
          <p:spPr bwMode="auto">
            <a:xfrm>
              <a:off x="5099050" y="2324100"/>
              <a:ext cx="149225" cy="77788"/>
            </a:xfrm>
            <a:prstGeom prst="line">
              <a:avLst/>
            </a:prstGeom>
            <a:noFill/>
            <a:ln w="9525" algn="ctr">
              <a:solidFill>
                <a:srgbClr val="00206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8" name="Right Arrow 21"/>
            <p:cNvSpPr>
              <a:spLocks noChangeArrowheads="1"/>
            </p:cNvSpPr>
            <p:nvPr/>
          </p:nvSpPr>
          <p:spPr bwMode="auto">
            <a:xfrm>
              <a:off x="3773488" y="3752850"/>
              <a:ext cx="457200" cy="242888"/>
            </a:xfrm>
            <a:prstGeom prst="rightArrow">
              <a:avLst>
                <a:gd name="adj1" fmla="val 50000"/>
                <a:gd name="adj2" fmla="val 49935"/>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 name="TextBox 22"/>
            <p:cNvSpPr txBox="1">
              <a:spLocks noChangeArrowheads="1"/>
            </p:cNvSpPr>
            <p:nvPr/>
          </p:nvSpPr>
          <p:spPr bwMode="auto">
            <a:xfrm>
              <a:off x="1692275" y="3597275"/>
              <a:ext cx="1514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rgbClr val="000000"/>
                  </a:solidFill>
                  <a:effectLst/>
                  <a:uLnTx/>
                  <a:uFillTx/>
                  <a:latin typeface="Arial" charset="0"/>
                </a:rPr>
                <a:t>Small rRNA subunit</a:t>
              </a:r>
            </a:p>
          </p:txBody>
        </p:sp>
        <p:sp>
          <p:nvSpPr>
            <p:cNvPr id="140" name="Rounded Rectangle 23"/>
            <p:cNvSpPr>
              <a:spLocks noChangeArrowheads="1"/>
            </p:cNvSpPr>
            <p:nvPr/>
          </p:nvSpPr>
          <p:spPr bwMode="auto">
            <a:xfrm>
              <a:off x="1993900" y="2787650"/>
              <a:ext cx="455613" cy="604838"/>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P site</a:t>
              </a:r>
            </a:p>
          </p:txBody>
        </p:sp>
        <p:sp>
          <p:nvSpPr>
            <p:cNvPr id="141" name="Rounded Rectangle 27"/>
            <p:cNvSpPr>
              <a:spLocks noChangeArrowheads="1"/>
            </p:cNvSpPr>
            <p:nvPr/>
          </p:nvSpPr>
          <p:spPr bwMode="auto">
            <a:xfrm>
              <a:off x="2460625" y="2787650"/>
              <a:ext cx="457200" cy="604838"/>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site</a:t>
              </a:r>
            </a:p>
          </p:txBody>
        </p:sp>
        <p:sp>
          <p:nvSpPr>
            <p:cNvPr id="142" name="TextBox 141"/>
            <p:cNvSpPr txBox="1"/>
            <p:nvPr/>
          </p:nvSpPr>
          <p:spPr>
            <a:xfrm>
              <a:off x="1771650" y="2544763"/>
              <a:ext cx="1377950" cy="26193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solidFill>
                  <a:effectLst/>
                  <a:uLnTx/>
                  <a:uFillTx/>
                </a:rPr>
                <a:t>large rRNA subunit</a:t>
              </a:r>
            </a:p>
          </p:txBody>
        </p:sp>
        <p:sp>
          <p:nvSpPr>
            <p:cNvPr id="143" name="Rounded Rectangle 29"/>
            <p:cNvSpPr>
              <a:spLocks noChangeArrowheads="1"/>
            </p:cNvSpPr>
            <p:nvPr/>
          </p:nvSpPr>
          <p:spPr bwMode="auto">
            <a:xfrm>
              <a:off x="5172075" y="2373313"/>
              <a:ext cx="455613" cy="604837"/>
            </a:xfrm>
            <a:prstGeom prst="roundRect">
              <a:avLst>
                <a:gd name="adj" fmla="val 16667"/>
              </a:avLst>
            </a:prstGeom>
            <a:solidFill>
              <a:srgbClr val="FF0000"/>
            </a:solidFill>
            <a:ln w="9525" algn="ctr">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44" name="Rounded Rectangle 30"/>
            <p:cNvSpPr>
              <a:spLocks noChangeArrowheads="1"/>
            </p:cNvSpPr>
            <p:nvPr/>
          </p:nvSpPr>
          <p:spPr bwMode="auto">
            <a:xfrm>
              <a:off x="5248275" y="2449513"/>
              <a:ext cx="304800" cy="452437"/>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P</a:t>
              </a:r>
            </a:p>
          </p:txBody>
        </p:sp>
        <p:sp>
          <p:nvSpPr>
            <p:cNvPr id="145" name="Rounded Rectangle 32"/>
            <p:cNvSpPr>
              <a:spLocks noChangeArrowheads="1"/>
            </p:cNvSpPr>
            <p:nvPr/>
          </p:nvSpPr>
          <p:spPr bwMode="auto">
            <a:xfrm>
              <a:off x="5640388" y="2374900"/>
              <a:ext cx="457200" cy="604838"/>
            </a:xfrm>
            <a:prstGeom prst="roundRect">
              <a:avLst>
                <a:gd name="adj" fmla="val 16667"/>
              </a:avLst>
            </a:prstGeom>
            <a:solidFill>
              <a:srgbClr val="FF0000"/>
            </a:solidFill>
            <a:ln w="9525" algn="ctr">
              <a:solidFill>
                <a:srgbClr val="000000"/>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46" name="Rounded Rectangle 33"/>
            <p:cNvSpPr>
              <a:spLocks noChangeArrowheads="1"/>
            </p:cNvSpPr>
            <p:nvPr/>
          </p:nvSpPr>
          <p:spPr bwMode="auto">
            <a:xfrm>
              <a:off x="5716588" y="2451100"/>
              <a:ext cx="304800" cy="452438"/>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sp>
          <p:nvSpPr>
            <p:cNvPr id="147" name="Oval 146"/>
            <p:cNvSpPr/>
            <p:nvPr/>
          </p:nvSpPr>
          <p:spPr>
            <a:xfrm>
              <a:off x="5451475" y="2079625"/>
              <a:ext cx="250825" cy="244475"/>
            </a:xfrm>
            <a:prstGeom prst="ellipse">
              <a:avLst/>
            </a:prstGeom>
            <a:solidFill>
              <a:srgbClr val="66FF66"/>
            </a:solidFill>
            <a:ln w="10000" cap="flat" cmpd="sng" algn="ctr">
              <a:solidFill>
                <a:srgbClr val="333399"/>
              </a:solid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w="1905"/>
                <a:gradFill>
                  <a:gsLst>
                    <a:gs pos="0">
                      <a:srgbClr val="2D2D8A">
                        <a:shade val="20000"/>
                        <a:satMod val="200000"/>
                      </a:srgbClr>
                    </a:gs>
                    <a:gs pos="78000">
                      <a:srgbClr val="2D2D8A">
                        <a:tint val="90000"/>
                        <a:shade val="89000"/>
                        <a:satMod val="220000"/>
                      </a:srgbClr>
                    </a:gs>
                    <a:gs pos="100000">
                      <a:srgbClr val="2D2D8A">
                        <a:tint val="12000"/>
                        <a:satMod val="255000"/>
                      </a:srgbClr>
                    </a:gs>
                  </a:gsLst>
                  <a:lin ang="5400000"/>
                </a:gradFill>
                <a:effectLst>
                  <a:innerShdw blurRad="69850" dist="43180" dir="5400000">
                    <a:srgbClr val="000000">
                      <a:alpha val="65000"/>
                    </a:srgbClr>
                  </a:innerShdw>
                </a:effectLst>
                <a:uLnTx/>
                <a:uFillTx/>
                <a:latin typeface="Arial"/>
                <a:ea typeface="+mn-ea"/>
                <a:cs typeface="+mn-cs"/>
              </a:endParaRPr>
            </a:p>
          </p:txBody>
        </p:sp>
        <p:cxnSp>
          <p:nvCxnSpPr>
            <p:cNvPr id="148" name="Straight Connector 26"/>
            <p:cNvCxnSpPr>
              <a:cxnSpLocks noChangeShapeType="1"/>
              <a:stCxn id="147" idx="5"/>
            </p:cNvCxnSpPr>
            <p:nvPr/>
          </p:nvCxnSpPr>
          <p:spPr bwMode="auto">
            <a:xfrm>
              <a:off x="5665788" y="2289175"/>
              <a:ext cx="50800" cy="85725"/>
            </a:xfrm>
            <a:prstGeom prst="line">
              <a:avLst/>
            </a:prstGeom>
            <a:no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TextBox 148"/>
            <p:cNvSpPr txBox="1"/>
            <p:nvPr/>
          </p:nvSpPr>
          <p:spPr>
            <a:xfrm>
              <a:off x="2417763" y="1417638"/>
              <a:ext cx="1577975" cy="307975"/>
            </a:xfrm>
            <a:prstGeom prst="rect">
              <a:avLst/>
            </a:prstGeom>
            <a:solidFill>
              <a:srgbClr val="FFFFFF"/>
            </a:solidFill>
            <a:ln w="19050" cap="flat" cmpd="sng" algn="ctr">
              <a:solidFill>
                <a:srgbClr val="BBE0E3"/>
              </a:solidFill>
              <a:prstDash val="solid"/>
            </a:ln>
            <a:effec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rPr>
                <a:t>polypeptide chain</a:t>
              </a:r>
            </a:p>
          </p:txBody>
        </p:sp>
        <p:sp>
          <p:nvSpPr>
            <p:cNvPr id="150" name="TextBox 149"/>
            <p:cNvSpPr txBox="1"/>
            <p:nvPr/>
          </p:nvSpPr>
          <p:spPr>
            <a:xfrm>
              <a:off x="5159375" y="1295400"/>
              <a:ext cx="2301875" cy="307975"/>
            </a:xfrm>
            <a:prstGeom prst="rect">
              <a:avLst/>
            </a:prstGeom>
            <a:solidFill>
              <a:srgbClr val="FFFFFF"/>
            </a:solidFill>
            <a:ln w="19050" cap="flat" cmpd="sng" algn="ctr">
              <a:solidFill>
                <a:srgbClr val="DAEDEF"/>
              </a:solidFill>
              <a:prstDash val="solid"/>
            </a:ln>
            <a:effec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latin typeface="Arial"/>
                  <a:ea typeface="+mn-ea"/>
                  <a:cs typeface="+mn-cs"/>
                </a:rPr>
                <a:t>New amino acid added</a:t>
              </a:r>
            </a:p>
          </p:txBody>
        </p:sp>
        <p:cxnSp>
          <p:nvCxnSpPr>
            <p:cNvPr id="151" name="Straight Arrow Connector 37891"/>
            <p:cNvCxnSpPr>
              <a:cxnSpLocks noChangeShapeType="1"/>
            </p:cNvCxnSpPr>
            <p:nvPr/>
          </p:nvCxnSpPr>
          <p:spPr bwMode="auto">
            <a:xfrm flipH="1">
              <a:off x="5591175" y="1676400"/>
              <a:ext cx="100013" cy="314325"/>
            </a:xfrm>
            <a:prstGeom prst="straightConnector1">
              <a:avLst/>
            </a:prstGeom>
            <a:noFill/>
            <a:ln w="9525" algn="ctr">
              <a:solidFill>
                <a:srgbClr val="00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 name="Straight Arrow Connector 37895"/>
            <p:cNvCxnSpPr>
              <a:cxnSpLocks noChangeShapeType="1"/>
              <a:endCxn id="134" idx="2"/>
            </p:cNvCxnSpPr>
            <p:nvPr/>
          </p:nvCxnSpPr>
          <p:spPr bwMode="auto">
            <a:xfrm>
              <a:off x="3981450" y="1833563"/>
              <a:ext cx="693738" cy="71437"/>
            </a:xfrm>
            <a:prstGeom prst="straightConnector1">
              <a:avLst/>
            </a:prstGeom>
            <a:noFill/>
            <a:ln w="9525" algn="ctr">
              <a:solidFill>
                <a:srgbClr val="00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 name="TextBox 37896"/>
            <p:cNvSpPr txBox="1">
              <a:spLocks noChangeArrowheads="1"/>
            </p:cNvSpPr>
            <p:nvPr/>
          </p:nvSpPr>
          <p:spPr bwMode="auto">
            <a:xfrm>
              <a:off x="3981450" y="3090863"/>
              <a:ext cx="363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5’</a:t>
              </a:r>
            </a:p>
          </p:txBody>
        </p:sp>
        <p:sp>
          <p:nvSpPr>
            <p:cNvPr id="232" name="TextBox 37897"/>
            <p:cNvSpPr txBox="1">
              <a:spLocks noChangeArrowheads="1"/>
            </p:cNvSpPr>
            <p:nvPr/>
          </p:nvSpPr>
          <p:spPr bwMode="auto">
            <a:xfrm>
              <a:off x="7224713" y="3090863"/>
              <a:ext cx="365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3’</a:t>
              </a:r>
            </a:p>
          </p:txBody>
        </p:sp>
        <p:sp>
          <p:nvSpPr>
            <p:cNvPr id="233" name="Rounded Rectangle 48"/>
            <p:cNvSpPr>
              <a:spLocks noChangeArrowheads="1"/>
            </p:cNvSpPr>
            <p:nvPr/>
          </p:nvSpPr>
          <p:spPr bwMode="auto">
            <a:xfrm>
              <a:off x="5203825" y="3325813"/>
              <a:ext cx="455613" cy="150812"/>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34" name="Rounded Rectangle 49"/>
            <p:cNvSpPr>
              <a:spLocks noChangeArrowheads="1"/>
            </p:cNvSpPr>
            <p:nvPr/>
          </p:nvSpPr>
          <p:spPr bwMode="auto">
            <a:xfrm>
              <a:off x="5641975" y="3308350"/>
              <a:ext cx="455613" cy="168275"/>
            </a:xfrm>
            <a:prstGeom prst="roundRect">
              <a:avLst>
                <a:gd name="adj" fmla="val 16667"/>
              </a:avLst>
            </a:prstGeom>
            <a:solidFill>
              <a:srgbClr val="BBE0E3"/>
            </a:solid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35" name="TextBox 37898"/>
            <p:cNvSpPr txBox="1">
              <a:spLocks noChangeArrowheads="1"/>
            </p:cNvSpPr>
            <p:nvPr/>
          </p:nvSpPr>
          <p:spPr bwMode="auto">
            <a:xfrm>
              <a:off x="6562725" y="3735388"/>
              <a:ext cx="928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codons</a:t>
              </a:r>
            </a:p>
          </p:txBody>
        </p:sp>
        <p:cxnSp>
          <p:nvCxnSpPr>
            <p:cNvPr id="236" name="Straight Arrow Connector 37900"/>
            <p:cNvCxnSpPr>
              <a:cxnSpLocks noChangeShapeType="1"/>
            </p:cNvCxnSpPr>
            <p:nvPr/>
          </p:nvCxnSpPr>
          <p:spPr bwMode="auto">
            <a:xfrm flipH="1" flipV="1">
              <a:off x="6021388" y="3579813"/>
              <a:ext cx="684212" cy="266700"/>
            </a:xfrm>
            <a:prstGeom prst="straightConnector1">
              <a:avLst/>
            </a:prstGeom>
            <a:noFill/>
            <a:ln w="9525" algn="ctr">
              <a:solidFill>
                <a:srgbClr val="00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7" name="TextBox 37902"/>
            <p:cNvSpPr txBox="1">
              <a:spLocks noChangeArrowheads="1"/>
            </p:cNvSpPr>
            <p:nvPr/>
          </p:nvSpPr>
          <p:spPr bwMode="auto">
            <a:xfrm>
              <a:off x="6610350" y="2265363"/>
              <a:ext cx="8509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smtClean="0">
                  <a:ln>
                    <a:noFill/>
                  </a:ln>
                  <a:solidFill>
                    <a:srgbClr val="000000"/>
                  </a:solidFill>
                  <a:effectLst/>
                  <a:uLnTx/>
                  <a:uFillTx/>
                  <a:latin typeface="Arial" charset="0"/>
                </a:rPr>
                <a:t>tRNAs</a:t>
              </a:r>
            </a:p>
          </p:txBody>
        </p:sp>
        <p:cxnSp>
          <p:nvCxnSpPr>
            <p:cNvPr id="238" name="Straight Arrow Connector 37904"/>
            <p:cNvCxnSpPr>
              <a:cxnSpLocks noChangeShapeType="1"/>
              <a:stCxn id="237" idx="1"/>
            </p:cNvCxnSpPr>
            <p:nvPr/>
          </p:nvCxnSpPr>
          <p:spPr bwMode="auto">
            <a:xfrm flipH="1">
              <a:off x="6111875" y="2449513"/>
              <a:ext cx="498475" cy="76200"/>
            </a:xfrm>
            <a:prstGeom prst="straightConnector1">
              <a:avLst/>
            </a:prstGeom>
            <a:noFill/>
            <a:ln w="9525" algn="ctr">
              <a:solidFill>
                <a:srgbClr val="000000"/>
              </a:solidFill>
              <a:round/>
              <a:headEn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015256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12</a:t>
            </a:fld>
            <a:endParaRPr lang="en-US">
              <a:solidFill>
                <a:srgbClr val="5DA577">
                  <a:lumMod val="50000"/>
                </a:srgbClr>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3550631" y="994135"/>
            <a:ext cx="2172390"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Cell division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 name="TextBox 1"/>
          <p:cNvSpPr txBox="1"/>
          <p:nvPr/>
        </p:nvSpPr>
        <p:spPr>
          <a:xfrm>
            <a:off x="609600" y="1905000"/>
            <a:ext cx="8077200" cy="224676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marL="342900" indent="-342900">
              <a:buFont typeface="Arial" pitchFamily="34" charset="0"/>
              <a:buChar char="•"/>
            </a:pPr>
            <a:r>
              <a:rPr lang="en-US" sz="2000" b="1" dirty="0" smtClean="0">
                <a:latin typeface="Times New Roman"/>
                <a:ea typeface="Times New Roman"/>
              </a:rPr>
              <a:t>All living cells undergo cell division in order to multiply and grow and there are two ways the cell can be divided such as </a:t>
            </a:r>
            <a:r>
              <a:rPr lang="en-US" sz="2000" b="1" dirty="0" smtClean="0">
                <a:solidFill>
                  <a:srgbClr val="FF0000"/>
                </a:solidFill>
                <a:latin typeface="Times New Roman"/>
                <a:ea typeface="Times New Roman"/>
              </a:rPr>
              <a:t>meiosis</a:t>
            </a:r>
            <a:r>
              <a:rPr lang="en-US" sz="2000" b="1" dirty="0" smtClean="0">
                <a:latin typeface="Times New Roman"/>
                <a:ea typeface="Times New Roman"/>
              </a:rPr>
              <a:t> </a:t>
            </a:r>
            <a:r>
              <a:rPr lang="en-US" sz="2000" b="1" dirty="0">
                <a:latin typeface="Times New Roman"/>
                <a:ea typeface="Times New Roman"/>
              </a:rPr>
              <a:t>and </a:t>
            </a:r>
            <a:r>
              <a:rPr lang="en-US" sz="2000" b="1" dirty="0" smtClean="0">
                <a:solidFill>
                  <a:srgbClr val="FF0000"/>
                </a:solidFill>
                <a:latin typeface="Times New Roman"/>
                <a:ea typeface="Times New Roman"/>
              </a:rPr>
              <a:t>mitosis</a:t>
            </a:r>
            <a:r>
              <a:rPr lang="en-US" sz="2000" b="1" dirty="0" smtClean="0">
                <a:latin typeface="Times New Roman"/>
                <a:ea typeface="Times New Roman"/>
              </a:rPr>
              <a:t/>
            </a:r>
            <a:br>
              <a:rPr lang="en-US" sz="2000" b="1" dirty="0" smtClean="0">
                <a:latin typeface="Times New Roman"/>
                <a:ea typeface="Times New Roman"/>
              </a:rPr>
            </a:br>
            <a:endParaRPr lang="en-US" sz="2000" b="1" dirty="0" smtClean="0">
              <a:latin typeface="Times New Roman"/>
              <a:ea typeface="Times New Roman"/>
            </a:endParaRPr>
          </a:p>
          <a:p>
            <a:pPr marL="342900" indent="-342900">
              <a:buFont typeface="Arial" pitchFamily="34" charset="0"/>
              <a:buChar char="•"/>
            </a:pPr>
            <a:r>
              <a:rPr lang="en-US" sz="2000" b="1" dirty="0" smtClean="0">
                <a:latin typeface="Times New Roman"/>
                <a:ea typeface="Times New Roman"/>
              </a:rPr>
              <a:t>When </a:t>
            </a:r>
            <a:r>
              <a:rPr lang="en-US" sz="2000" b="1" dirty="0">
                <a:latin typeface="Times New Roman"/>
                <a:ea typeface="Times New Roman"/>
              </a:rPr>
              <a:t>cells are divided to yield two daughter cells, the genetic material must be divided equally so that each daughter cell contains identical DNA </a:t>
            </a:r>
            <a:r>
              <a:rPr lang="en-US" sz="2000" b="1" dirty="0" smtClean="0">
                <a:latin typeface="Times New Roman"/>
                <a:ea typeface="Times New Roman"/>
              </a:rPr>
              <a:t>copies.</a:t>
            </a:r>
          </a:p>
        </p:txBody>
      </p:sp>
      <p:cxnSp>
        <p:nvCxnSpPr>
          <p:cNvPr id="11" name="Straight Connector 10"/>
          <p:cNvCxnSpPr/>
          <p:nvPr/>
        </p:nvCxnSpPr>
        <p:spPr>
          <a:xfrm>
            <a:off x="4419600" y="2819400"/>
            <a:ext cx="0" cy="193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36390" y="2819400"/>
            <a:ext cx="0" cy="19359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546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13</a:t>
            </a:fld>
            <a:endParaRPr lang="en-US">
              <a:solidFill>
                <a:srgbClr val="5DA577">
                  <a:lumMod val="50000"/>
                </a:srgbClr>
              </a:solidFill>
            </a:endParaRPr>
          </a:p>
        </p:txBody>
      </p:sp>
      <p:sp>
        <p:nvSpPr>
          <p:cNvPr id="101" name="TextBox 100"/>
          <p:cNvSpPr txBox="1"/>
          <p:nvPr/>
        </p:nvSpPr>
        <p:spPr>
          <a:xfrm>
            <a:off x="482014" y="2047760"/>
            <a:ext cx="2228424" cy="280076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600" dirty="0"/>
              <a:t>Meiosis is a process of reduction division in which the number of chromosomes per cell is reduced to half. In animals, meiosis always results in the formation of </a:t>
            </a:r>
            <a:r>
              <a:rPr lang="en-US" sz="1600" u="sng" dirty="0">
                <a:hlinkClick r:id="rId3" tooltip="Gamete"/>
              </a:rPr>
              <a:t>gametes</a:t>
            </a:r>
            <a:r>
              <a:rPr lang="en-US" sz="1600" dirty="0"/>
              <a:t>, while in other organisms it can give rise to </a:t>
            </a:r>
            <a:r>
              <a:rPr lang="en-US" sz="1600" u="sng" dirty="0">
                <a:hlinkClick r:id="rId4" tooltip="Spore"/>
              </a:rPr>
              <a:t>spores</a:t>
            </a:r>
            <a:r>
              <a:rPr lang="en-US" sz="1600" dirty="0"/>
              <a:t>. </a:t>
            </a:r>
            <a:endParaRPr lang="en-US" sz="1600"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914400" y="994135"/>
            <a:ext cx="1274709"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meiosis</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46" name="Group 45"/>
          <p:cNvGrpSpPr/>
          <p:nvPr/>
        </p:nvGrpSpPr>
        <p:grpSpPr>
          <a:xfrm>
            <a:off x="3727329" y="1193109"/>
            <a:ext cx="4869658" cy="4510070"/>
            <a:chOff x="2438400" y="381000"/>
            <a:chExt cx="5480050" cy="5181600"/>
          </a:xfrm>
        </p:grpSpPr>
        <p:sp>
          <p:nvSpPr>
            <p:cNvPr id="47" name="Oval 1028"/>
            <p:cNvSpPr>
              <a:spLocks noChangeArrowheads="1"/>
            </p:cNvSpPr>
            <p:nvPr/>
          </p:nvSpPr>
          <p:spPr bwMode="auto">
            <a:xfrm>
              <a:off x="3886200" y="3810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 name="Oval 1029"/>
            <p:cNvSpPr>
              <a:spLocks noChangeArrowheads="1"/>
            </p:cNvSpPr>
            <p:nvPr/>
          </p:nvSpPr>
          <p:spPr bwMode="auto">
            <a:xfrm>
              <a:off x="3962400" y="4572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 name="Rectangle 1030"/>
            <p:cNvSpPr>
              <a:spLocks noChangeArrowheads="1"/>
            </p:cNvSpPr>
            <p:nvPr/>
          </p:nvSpPr>
          <p:spPr bwMode="auto">
            <a:xfrm rot="8204142" flipH="1">
              <a:off x="4038600" y="609600"/>
              <a:ext cx="304800" cy="76200"/>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 name="Rectangle 1031"/>
            <p:cNvSpPr>
              <a:spLocks noChangeArrowheads="1"/>
            </p:cNvSpPr>
            <p:nvPr/>
          </p:nvSpPr>
          <p:spPr bwMode="auto">
            <a:xfrm rot="8204142" flipH="1">
              <a:off x="4114800" y="685800"/>
              <a:ext cx="304800" cy="76200"/>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 name="Rectangle 1032"/>
            <p:cNvSpPr>
              <a:spLocks noChangeArrowheads="1"/>
            </p:cNvSpPr>
            <p:nvPr/>
          </p:nvSpPr>
          <p:spPr bwMode="auto">
            <a:xfrm rot="9988835" flipH="1">
              <a:off x="4267200" y="914400"/>
              <a:ext cx="304800" cy="76200"/>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 name="Rectangle 1033"/>
            <p:cNvSpPr>
              <a:spLocks noChangeArrowheads="1"/>
            </p:cNvSpPr>
            <p:nvPr/>
          </p:nvSpPr>
          <p:spPr bwMode="auto">
            <a:xfrm rot="9988835" flipH="1">
              <a:off x="4275138" y="1008063"/>
              <a:ext cx="295275" cy="74612"/>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 name="Oval 1034"/>
            <p:cNvSpPr>
              <a:spLocks noChangeArrowheads="1"/>
            </p:cNvSpPr>
            <p:nvPr/>
          </p:nvSpPr>
          <p:spPr bwMode="auto">
            <a:xfrm>
              <a:off x="3962400" y="12954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 name="Oval 1035"/>
            <p:cNvSpPr>
              <a:spLocks noChangeArrowheads="1"/>
            </p:cNvSpPr>
            <p:nvPr/>
          </p:nvSpPr>
          <p:spPr bwMode="auto">
            <a:xfrm>
              <a:off x="4038600" y="13716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55" name="Group 1042"/>
            <p:cNvGrpSpPr>
              <a:grpSpLocks/>
            </p:cNvGrpSpPr>
            <p:nvPr/>
          </p:nvGrpSpPr>
          <p:grpSpPr bwMode="auto">
            <a:xfrm>
              <a:off x="4191000" y="1524000"/>
              <a:ext cx="76200" cy="152400"/>
              <a:chOff x="3024" y="864"/>
              <a:chExt cx="144" cy="240"/>
            </a:xfrm>
          </p:grpSpPr>
          <p:sp>
            <p:nvSpPr>
              <p:cNvPr id="195" name="Rectangle 1036"/>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1" name="Rectangle 1037"/>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2" name="Rectangle 1040"/>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6" name="Group 1044"/>
            <p:cNvGrpSpPr>
              <a:grpSpLocks/>
            </p:cNvGrpSpPr>
            <p:nvPr/>
          </p:nvGrpSpPr>
          <p:grpSpPr bwMode="auto">
            <a:xfrm>
              <a:off x="4419600" y="1447800"/>
              <a:ext cx="76200" cy="152400"/>
              <a:chOff x="3024" y="864"/>
              <a:chExt cx="144" cy="240"/>
            </a:xfrm>
          </p:grpSpPr>
          <p:sp>
            <p:nvSpPr>
              <p:cNvPr id="192" name="Rectangle 1045"/>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3" name="Rectangle 1046"/>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4" name="Rectangle 1047"/>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7" name="Group 1048"/>
            <p:cNvGrpSpPr>
              <a:grpSpLocks/>
            </p:cNvGrpSpPr>
            <p:nvPr/>
          </p:nvGrpSpPr>
          <p:grpSpPr bwMode="auto">
            <a:xfrm>
              <a:off x="4267200" y="1752600"/>
              <a:ext cx="76200" cy="152400"/>
              <a:chOff x="3024" y="864"/>
              <a:chExt cx="144" cy="240"/>
            </a:xfrm>
          </p:grpSpPr>
          <p:sp>
            <p:nvSpPr>
              <p:cNvPr id="189" name="Rectangle 1049"/>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0" name="Rectangle 1050"/>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1" name="Rectangle 1051"/>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58" name="Group 1052"/>
            <p:cNvGrpSpPr>
              <a:grpSpLocks/>
            </p:cNvGrpSpPr>
            <p:nvPr/>
          </p:nvGrpSpPr>
          <p:grpSpPr bwMode="auto">
            <a:xfrm>
              <a:off x="4572000" y="1752600"/>
              <a:ext cx="76200" cy="152400"/>
              <a:chOff x="3024" y="864"/>
              <a:chExt cx="144" cy="240"/>
            </a:xfrm>
          </p:grpSpPr>
          <p:sp>
            <p:nvSpPr>
              <p:cNvPr id="186" name="Rectangle 1053"/>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7" name="Rectangle 1054"/>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8" name="Rectangle 1055"/>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59" name="Oval 1056"/>
            <p:cNvSpPr>
              <a:spLocks noChangeArrowheads="1"/>
            </p:cNvSpPr>
            <p:nvPr/>
          </p:nvSpPr>
          <p:spPr bwMode="auto">
            <a:xfrm>
              <a:off x="3962400" y="22098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 name="Oval 1057"/>
            <p:cNvSpPr>
              <a:spLocks noChangeArrowheads="1"/>
            </p:cNvSpPr>
            <p:nvPr/>
          </p:nvSpPr>
          <p:spPr bwMode="auto">
            <a:xfrm>
              <a:off x="4038600" y="22860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61" name="Group 1077"/>
            <p:cNvGrpSpPr>
              <a:grpSpLocks/>
            </p:cNvGrpSpPr>
            <p:nvPr/>
          </p:nvGrpSpPr>
          <p:grpSpPr bwMode="auto">
            <a:xfrm>
              <a:off x="4267200" y="2362200"/>
              <a:ext cx="76200" cy="228600"/>
              <a:chOff x="2064" y="1296"/>
              <a:chExt cx="288" cy="528"/>
            </a:xfrm>
          </p:grpSpPr>
          <p:grpSp>
            <p:nvGrpSpPr>
              <p:cNvPr id="181" name="Group 1058"/>
              <p:cNvGrpSpPr>
                <a:grpSpLocks/>
              </p:cNvGrpSpPr>
              <p:nvPr/>
            </p:nvGrpSpPr>
            <p:grpSpPr bwMode="auto">
              <a:xfrm>
                <a:off x="2064" y="1296"/>
                <a:ext cx="288" cy="528"/>
                <a:chOff x="3024" y="864"/>
                <a:chExt cx="144" cy="240"/>
              </a:xfrm>
            </p:grpSpPr>
            <p:sp>
              <p:nvSpPr>
                <p:cNvPr id="183" name="Rectangle 1059"/>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4" name="Rectangle 1060"/>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5" name="Rectangle 1061"/>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82" name="Rectangle 1076"/>
              <p:cNvSpPr>
                <a:spLocks noChangeArrowheads="1"/>
              </p:cNvSpPr>
              <p:nvPr/>
            </p:nvSpPr>
            <p:spPr bwMode="auto">
              <a:xfrm>
                <a:off x="2256" y="1296"/>
                <a:ext cx="96" cy="96"/>
              </a:xfrm>
              <a:prstGeom prst="rect">
                <a:avLst/>
              </a:prstGeom>
              <a:solidFill>
                <a:srgbClr val="FF0000"/>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2" name="Group 1078"/>
            <p:cNvGrpSpPr>
              <a:grpSpLocks/>
            </p:cNvGrpSpPr>
            <p:nvPr/>
          </p:nvGrpSpPr>
          <p:grpSpPr bwMode="auto">
            <a:xfrm flipH="1">
              <a:off x="4419600" y="2362200"/>
              <a:ext cx="76200" cy="228600"/>
              <a:chOff x="2064" y="1296"/>
              <a:chExt cx="288" cy="528"/>
            </a:xfrm>
          </p:grpSpPr>
          <p:grpSp>
            <p:nvGrpSpPr>
              <p:cNvPr id="176" name="Group 1079"/>
              <p:cNvGrpSpPr>
                <a:grpSpLocks/>
              </p:cNvGrpSpPr>
              <p:nvPr/>
            </p:nvGrpSpPr>
            <p:grpSpPr bwMode="auto">
              <a:xfrm>
                <a:off x="2064" y="1296"/>
                <a:ext cx="288" cy="528"/>
                <a:chOff x="3024" y="864"/>
                <a:chExt cx="144" cy="240"/>
              </a:xfrm>
            </p:grpSpPr>
            <p:sp>
              <p:nvSpPr>
                <p:cNvPr id="178" name="Rectangle 1080"/>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9" name="Rectangle 1081"/>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0" name="Rectangle 1082"/>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77" name="Rectangle 1083"/>
              <p:cNvSpPr>
                <a:spLocks noChangeArrowheads="1"/>
              </p:cNvSpPr>
              <p:nvPr/>
            </p:nvSpPr>
            <p:spPr bwMode="auto">
              <a:xfrm>
                <a:off x="2256" y="1296"/>
                <a:ext cx="96" cy="96"/>
              </a:xfrm>
              <a:prstGeom prst="rect">
                <a:avLst/>
              </a:prstGeom>
              <a:solidFill>
                <a:srgbClr val="FF0000"/>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3" name="Group 1084"/>
            <p:cNvGrpSpPr>
              <a:grpSpLocks/>
            </p:cNvGrpSpPr>
            <p:nvPr/>
          </p:nvGrpSpPr>
          <p:grpSpPr bwMode="auto">
            <a:xfrm>
              <a:off x="4419600" y="2667000"/>
              <a:ext cx="76200" cy="228600"/>
              <a:chOff x="2064" y="1296"/>
              <a:chExt cx="288" cy="528"/>
            </a:xfrm>
          </p:grpSpPr>
          <p:grpSp>
            <p:nvGrpSpPr>
              <p:cNvPr id="171" name="Group 1085"/>
              <p:cNvGrpSpPr>
                <a:grpSpLocks/>
              </p:cNvGrpSpPr>
              <p:nvPr/>
            </p:nvGrpSpPr>
            <p:grpSpPr bwMode="auto">
              <a:xfrm>
                <a:off x="2064" y="1296"/>
                <a:ext cx="288" cy="528"/>
                <a:chOff x="3024" y="864"/>
                <a:chExt cx="144" cy="240"/>
              </a:xfrm>
            </p:grpSpPr>
            <p:sp>
              <p:nvSpPr>
                <p:cNvPr id="173" name="Rectangle 1086"/>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4" name="Rectangle 1087"/>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5" name="Rectangle 1088"/>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72" name="Rectangle 1089"/>
              <p:cNvSpPr>
                <a:spLocks noChangeArrowheads="1"/>
              </p:cNvSpPr>
              <p:nvPr/>
            </p:nvSpPr>
            <p:spPr bwMode="auto">
              <a:xfrm>
                <a:off x="2256" y="1296"/>
                <a:ext cx="96" cy="96"/>
              </a:xfrm>
              <a:prstGeom prst="rect">
                <a:avLst/>
              </a:prstGeom>
              <a:solidFill>
                <a:srgbClr val="FFCC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64" name="Group 1090"/>
            <p:cNvGrpSpPr>
              <a:grpSpLocks/>
            </p:cNvGrpSpPr>
            <p:nvPr/>
          </p:nvGrpSpPr>
          <p:grpSpPr bwMode="auto">
            <a:xfrm flipH="1">
              <a:off x="4572000" y="2667000"/>
              <a:ext cx="76200" cy="228600"/>
              <a:chOff x="2064" y="1296"/>
              <a:chExt cx="288" cy="528"/>
            </a:xfrm>
          </p:grpSpPr>
          <p:grpSp>
            <p:nvGrpSpPr>
              <p:cNvPr id="166" name="Group 1091"/>
              <p:cNvGrpSpPr>
                <a:grpSpLocks/>
              </p:cNvGrpSpPr>
              <p:nvPr/>
            </p:nvGrpSpPr>
            <p:grpSpPr bwMode="auto">
              <a:xfrm>
                <a:off x="2064" y="1296"/>
                <a:ext cx="288" cy="528"/>
                <a:chOff x="3024" y="864"/>
                <a:chExt cx="144" cy="240"/>
              </a:xfrm>
            </p:grpSpPr>
            <p:sp>
              <p:nvSpPr>
                <p:cNvPr id="168" name="Rectangle 1092"/>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9" name="Rectangle 1093"/>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0" name="Rectangle 1094"/>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67" name="Rectangle 1095"/>
              <p:cNvSpPr>
                <a:spLocks noChangeArrowheads="1"/>
              </p:cNvSpPr>
              <p:nvPr/>
            </p:nvSpPr>
            <p:spPr bwMode="auto">
              <a:xfrm>
                <a:off x="2256" y="1296"/>
                <a:ext cx="96" cy="96"/>
              </a:xfrm>
              <a:prstGeom prst="rect">
                <a:avLst/>
              </a:prstGeom>
              <a:solidFill>
                <a:srgbClr val="FFCC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65" name="Line 1096"/>
            <p:cNvSpPr>
              <a:spLocks noChangeShapeType="1"/>
            </p:cNvSpPr>
            <p:nvPr/>
          </p:nvSpPr>
          <p:spPr bwMode="auto">
            <a:xfrm flipH="1">
              <a:off x="3733800" y="3048000"/>
              <a:ext cx="4572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Line 1097"/>
            <p:cNvSpPr>
              <a:spLocks noChangeShapeType="1"/>
            </p:cNvSpPr>
            <p:nvPr/>
          </p:nvSpPr>
          <p:spPr bwMode="auto">
            <a:xfrm>
              <a:off x="4800600" y="3048000"/>
              <a:ext cx="4572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 name="Oval 1099"/>
            <p:cNvSpPr>
              <a:spLocks noChangeArrowheads="1"/>
            </p:cNvSpPr>
            <p:nvPr/>
          </p:nvSpPr>
          <p:spPr bwMode="auto">
            <a:xfrm>
              <a:off x="2895600" y="33528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 name="Oval 1100"/>
            <p:cNvSpPr>
              <a:spLocks noChangeArrowheads="1"/>
            </p:cNvSpPr>
            <p:nvPr/>
          </p:nvSpPr>
          <p:spPr bwMode="auto">
            <a:xfrm>
              <a:off x="2971800" y="34290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69" name="Group 1101"/>
            <p:cNvGrpSpPr>
              <a:grpSpLocks/>
            </p:cNvGrpSpPr>
            <p:nvPr/>
          </p:nvGrpSpPr>
          <p:grpSpPr bwMode="auto">
            <a:xfrm>
              <a:off x="3276600" y="3581400"/>
              <a:ext cx="76200" cy="228600"/>
              <a:chOff x="2064" y="1296"/>
              <a:chExt cx="288" cy="528"/>
            </a:xfrm>
          </p:grpSpPr>
          <p:grpSp>
            <p:nvGrpSpPr>
              <p:cNvPr id="161" name="Group 1102"/>
              <p:cNvGrpSpPr>
                <a:grpSpLocks/>
              </p:cNvGrpSpPr>
              <p:nvPr/>
            </p:nvGrpSpPr>
            <p:grpSpPr bwMode="auto">
              <a:xfrm>
                <a:off x="2064" y="1296"/>
                <a:ext cx="288" cy="528"/>
                <a:chOff x="3024" y="864"/>
                <a:chExt cx="144" cy="240"/>
              </a:xfrm>
            </p:grpSpPr>
            <p:sp>
              <p:nvSpPr>
                <p:cNvPr id="163" name="Rectangle 1103"/>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4" name="Rectangle 1104"/>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5" name="Rectangle 1105"/>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62" name="Rectangle 1106"/>
              <p:cNvSpPr>
                <a:spLocks noChangeArrowheads="1"/>
              </p:cNvSpPr>
              <p:nvPr/>
            </p:nvSpPr>
            <p:spPr bwMode="auto">
              <a:xfrm>
                <a:off x="2256" y="1296"/>
                <a:ext cx="96" cy="96"/>
              </a:xfrm>
              <a:prstGeom prst="rect">
                <a:avLst/>
              </a:prstGeom>
              <a:solidFill>
                <a:srgbClr val="FF0000"/>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0" name="Group 1119"/>
            <p:cNvGrpSpPr>
              <a:grpSpLocks/>
            </p:cNvGrpSpPr>
            <p:nvPr/>
          </p:nvGrpSpPr>
          <p:grpSpPr bwMode="auto">
            <a:xfrm flipH="1">
              <a:off x="3429000" y="3657600"/>
              <a:ext cx="76200" cy="228600"/>
              <a:chOff x="2064" y="1296"/>
              <a:chExt cx="288" cy="528"/>
            </a:xfrm>
          </p:grpSpPr>
          <p:grpSp>
            <p:nvGrpSpPr>
              <p:cNvPr id="156" name="Group 1120"/>
              <p:cNvGrpSpPr>
                <a:grpSpLocks/>
              </p:cNvGrpSpPr>
              <p:nvPr/>
            </p:nvGrpSpPr>
            <p:grpSpPr bwMode="auto">
              <a:xfrm>
                <a:off x="2064" y="1296"/>
                <a:ext cx="288" cy="528"/>
                <a:chOff x="3024" y="864"/>
                <a:chExt cx="144" cy="240"/>
              </a:xfrm>
            </p:grpSpPr>
            <p:sp>
              <p:nvSpPr>
                <p:cNvPr id="158" name="Rectangle 1121"/>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9" name="Rectangle 1122"/>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0" name="Rectangle 1123"/>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7" name="Rectangle 1124"/>
              <p:cNvSpPr>
                <a:spLocks noChangeArrowheads="1"/>
              </p:cNvSpPr>
              <p:nvPr/>
            </p:nvSpPr>
            <p:spPr bwMode="auto">
              <a:xfrm>
                <a:off x="2256" y="1296"/>
                <a:ext cx="96" cy="96"/>
              </a:xfrm>
              <a:prstGeom prst="rect">
                <a:avLst/>
              </a:prstGeom>
              <a:solidFill>
                <a:srgbClr val="FFCC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1" name="Oval 1125"/>
            <p:cNvSpPr>
              <a:spLocks noChangeArrowheads="1"/>
            </p:cNvSpPr>
            <p:nvPr/>
          </p:nvSpPr>
          <p:spPr bwMode="auto">
            <a:xfrm>
              <a:off x="5105400" y="32766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 name="Oval 1126"/>
            <p:cNvSpPr>
              <a:spLocks noChangeArrowheads="1"/>
            </p:cNvSpPr>
            <p:nvPr/>
          </p:nvSpPr>
          <p:spPr bwMode="auto">
            <a:xfrm>
              <a:off x="5181600" y="33528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73" name="Group 1133"/>
            <p:cNvGrpSpPr>
              <a:grpSpLocks/>
            </p:cNvGrpSpPr>
            <p:nvPr/>
          </p:nvGrpSpPr>
          <p:grpSpPr bwMode="auto">
            <a:xfrm flipH="1">
              <a:off x="5638800" y="3505200"/>
              <a:ext cx="76200" cy="228600"/>
              <a:chOff x="2064" y="1296"/>
              <a:chExt cx="288" cy="528"/>
            </a:xfrm>
          </p:grpSpPr>
          <p:grpSp>
            <p:nvGrpSpPr>
              <p:cNvPr id="123" name="Group 1134"/>
              <p:cNvGrpSpPr>
                <a:grpSpLocks/>
              </p:cNvGrpSpPr>
              <p:nvPr/>
            </p:nvGrpSpPr>
            <p:grpSpPr bwMode="auto">
              <a:xfrm>
                <a:off x="2064" y="1296"/>
                <a:ext cx="288" cy="528"/>
                <a:chOff x="3024" y="864"/>
                <a:chExt cx="144" cy="240"/>
              </a:xfrm>
            </p:grpSpPr>
            <p:sp>
              <p:nvSpPr>
                <p:cNvPr id="125" name="Rectangle 1135"/>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 name="Rectangle 1136"/>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5" name="Rectangle 1137"/>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4" name="Rectangle 1138"/>
              <p:cNvSpPr>
                <a:spLocks noChangeArrowheads="1"/>
              </p:cNvSpPr>
              <p:nvPr/>
            </p:nvSpPr>
            <p:spPr bwMode="auto">
              <a:xfrm>
                <a:off x="2256" y="1296"/>
                <a:ext cx="96" cy="96"/>
              </a:xfrm>
              <a:prstGeom prst="rect">
                <a:avLst/>
              </a:prstGeom>
              <a:solidFill>
                <a:srgbClr val="FF0000"/>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4" name="Group 1139"/>
            <p:cNvGrpSpPr>
              <a:grpSpLocks/>
            </p:cNvGrpSpPr>
            <p:nvPr/>
          </p:nvGrpSpPr>
          <p:grpSpPr bwMode="auto">
            <a:xfrm>
              <a:off x="5410200" y="3581400"/>
              <a:ext cx="76200" cy="228600"/>
              <a:chOff x="2064" y="1296"/>
              <a:chExt cx="288" cy="528"/>
            </a:xfrm>
          </p:grpSpPr>
          <p:grpSp>
            <p:nvGrpSpPr>
              <p:cNvPr id="118" name="Group 1140"/>
              <p:cNvGrpSpPr>
                <a:grpSpLocks/>
              </p:cNvGrpSpPr>
              <p:nvPr/>
            </p:nvGrpSpPr>
            <p:grpSpPr bwMode="auto">
              <a:xfrm>
                <a:off x="2064" y="1296"/>
                <a:ext cx="288" cy="528"/>
                <a:chOff x="3024" y="864"/>
                <a:chExt cx="144" cy="240"/>
              </a:xfrm>
            </p:grpSpPr>
            <p:sp>
              <p:nvSpPr>
                <p:cNvPr id="120" name="Rectangle 1141"/>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1" name="Rectangle 1142"/>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 name="Rectangle 1143"/>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9" name="Rectangle 1144"/>
              <p:cNvSpPr>
                <a:spLocks noChangeArrowheads="1"/>
              </p:cNvSpPr>
              <p:nvPr/>
            </p:nvSpPr>
            <p:spPr bwMode="auto">
              <a:xfrm>
                <a:off x="2256" y="1296"/>
                <a:ext cx="96" cy="96"/>
              </a:xfrm>
              <a:prstGeom prst="rect">
                <a:avLst/>
              </a:prstGeom>
              <a:solidFill>
                <a:srgbClr val="FFCC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5" name="Oval 1153"/>
            <p:cNvSpPr>
              <a:spLocks noChangeArrowheads="1"/>
            </p:cNvSpPr>
            <p:nvPr/>
          </p:nvSpPr>
          <p:spPr bwMode="auto">
            <a:xfrm>
              <a:off x="3505200" y="47244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 name="Oval 1154"/>
            <p:cNvSpPr>
              <a:spLocks noChangeArrowheads="1"/>
            </p:cNvSpPr>
            <p:nvPr/>
          </p:nvSpPr>
          <p:spPr bwMode="auto">
            <a:xfrm>
              <a:off x="3581400" y="48006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77" name="Group 1169"/>
            <p:cNvGrpSpPr>
              <a:grpSpLocks/>
            </p:cNvGrpSpPr>
            <p:nvPr/>
          </p:nvGrpSpPr>
          <p:grpSpPr bwMode="auto">
            <a:xfrm flipH="1" flipV="1">
              <a:off x="3886200" y="5029200"/>
              <a:ext cx="76200" cy="228600"/>
              <a:chOff x="3120" y="2784"/>
              <a:chExt cx="98" cy="408"/>
            </a:xfrm>
          </p:grpSpPr>
          <p:sp>
            <p:nvSpPr>
              <p:cNvPr id="116" name="Rectangle 1167"/>
              <p:cNvSpPr>
                <a:spLocks noChangeArrowheads="1"/>
              </p:cNvSpPr>
              <p:nvPr/>
            </p:nvSpPr>
            <p:spPr bwMode="auto">
              <a:xfrm rot="5324722" flipH="1">
                <a:off x="2978" y="2952"/>
                <a:ext cx="384"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 name="Rectangle 1168"/>
              <p:cNvSpPr>
                <a:spLocks noChangeArrowheads="1"/>
              </p:cNvSpPr>
              <p:nvPr/>
            </p:nvSpPr>
            <p:spPr bwMode="auto">
              <a:xfrm>
                <a:off x="3120" y="2784"/>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78" name="Group 1170"/>
            <p:cNvGrpSpPr>
              <a:grpSpLocks/>
            </p:cNvGrpSpPr>
            <p:nvPr/>
          </p:nvGrpSpPr>
          <p:grpSpPr bwMode="auto">
            <a:xfrm flipH="1">
              <a:off x="4038600" y="5029200"/>
              <a:ext cx="76200" cy="228600"/>
              <a:chOff x="3120" y="2784"/>
              <a:chExt cx="98" cy="408"/>
            </a:xfrm>
          </p:grpSpPr>
          <p:sp>
            <p:nvSpPr>
              <p:cNvPr id="114" name="Rectangle 1171"/>
              <p:cNvSpPr>
                <a:spLocks noChangeArrowheads="1"/>
              </p:cNvSpPr>
              <p:nvPr/>
            </p:nvSpPr>
            <p:spPr bwMode="auto">
              <a:xfrm rot="5324722" flipH="1">
                <a:off x="2978" y="2952"/>
                <a:ext cx="384"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 name="Rectangle 1172"/>
              <p:cNvSpPr>
                <a:spLocks noChangeArrowheads="1"/>
              </p:cNvSpPr>
              <p:nvPr/>
            </p:nvSpPr>
            <p:spPr bwMode="auto">
              <a:xfrm>
                <a:off x="3120" y="2784"/>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9" name="Text Box 1181"/>
            <p:cNvSpPr txBox="1">
              <a:spLocks noChangeArrowheads="1"/>
            </p:cNvSpPr>
            <p:nvPr/>
          </p:nvSpPr>
          <p:spPr bwMode="auto">
            <a:xfrm>
              <a:off x="5105400" y="609600"/>
              <a:ext cx="16716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Parent chromosomes </a:t>
              </a:r>
            </a:p>
          </p:txBody>
        </p:sp>
        <p:sp>
          <p:nvSpPr>
            <p:cNvPr id="80" name="Text Box 1183"/>
            <p:cNvSpPr txBox="1">
              <a:spLocks noChangeArrowheads="1"/>
            </p:cNvSpPr>
            <p:nvPr/>
          </p:nvSpPr>
          <p:spPr bwMode="auto">
            <a:xfrm>
              <a:off x="5080000" y="1600200"/>
              <a:ext cx="18891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Chromosomes Replicate </a:t>
              </a:r>
            </a:p>
          </p:txBody>
        </p:sp>
        <p:sp>
          <p:nvSpPr>
            <p:cNvPr id="81" name="Text Box 1184"/>
            <p:cNvSpPr txBox="1">
              <a:spLocks noChangeArrowheads="1"/>
            </p:cNvSpPr>
            <p:nvPr/>
          </p:nvSpPr>
          <p:spPr bwMode="auto">
            <a:xfrm>
              <a:off x="5181600" y="2286000"/>
              <a:ext cx="1965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Like chromosomes pair up</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&amp; swap sections of DNA </a:t>
              </a:r>
            </a:p>
          </p:txBody>
        </p:sp>
        <p:sp>
          <p:nvSpPr>
            <p:cNvPr id="82" name="Text Box 1185"/>
            <p:cNvSpPr txBox="1">
              <a:spLocks noChangeArrowheads="1"/>
            </p:cNvSpPr>
            <p:nvPr/>
          </p:nvSpPr>
          <p:spPr bwMode="auto">
            <a:xfrm>
              <a:off x="6096000" y="2895600"/>
              <a:ext cx="1214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Chromosomes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pairs divide </a:t>
              </a:r>
            </a:p>
          </p:txBody>
        </p:sp>
        <p:sp>
          <p:nvSpPr>
            <p:cNvPr id="83" name="Text Box 1186"/>
            <p:cNvSpPr txBox="1">
              <a:spLocks noChangeArrowheads="1"/>
            </p:cNvSpPr>
            <p:nvPr/>
          </p:nvSpPr>
          <p:spPr bwMode="auto">
            <a:xfrm>
              <a:off x="6629400" y="4038600"/>
              <a:ext cx="1289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Daughter nuclei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divide again  </a:t>
              </a:r>
            </a:p>
          </p:txBody>
        </p:sp>
        <p:sp>
          <p:nvSpPr>
            <p:cNvPr id="84" name="Oval 1187"/>
            <p:cNvSpPr>
              <a:spLocks noChangeArrowheads="1"/>
            </p:cNvSpPr>
            <p:nvPr/>
          </p:nvSpPr>
          <p:spPr bwMode="auto">
            <a:xfrm>
              <a:off x="2438400" y="47244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 name="Oval 1188"/>
            <p:cNvSpPr>
              <a:spLocks noChangeArrowheads="1"/>
            </p:cNvSpPr>
            <p:nvPr/>
          </p:nvSpPr>
          <p:spPr bwMode="auto">
            <a:xfrm>
              <a:off x="2514600" y="48006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86" name="Group 1189"/>
            <p:cNvGrpSpPr>
              <a:grpSpLocks/>
            </p:cNvGrpSpPr>
            <p:nvPr/>
          </p:nvGrpSpPr>
          <p:grpSpPr bwMode="auto">
            <a:xfrm flipH="1">
              <a:off x="2819400" y="5029200"/>
              <a:ext cx="76200" cy="228600"/>
              <a:chOff x="3120" y="2784"/>
              <a:chExt cx="98" cy="408"/>
            </a:xfrm>
          </p:grpSpPr>
          <p:sp>
            <p:nvSpPr>
              <p:cNvPr id="112" name="Rectangle 1190"/>
              <p:cNvSpPr>
                <a:spLocks noChangeArrowheads="1"/>
              </p:cNvSpPr>
              <p:nvPr/>
            </p:nvSpPr>
            <p:spPr bwMode="auto">
              <a:xfrm rot="5324722" flipH="1">
                <a:off x="2978" y="2952"/>
                <a:ext cx="384"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 name="Rectangle 1191"/>
              <p:cNvSpPr>
                <a:spLocks noChangeArrowheads="1"/>
              </p:cNvSpPr>
              <p:nvPr/>
            </p:nvSpPr>
            <p:spPr bwMode="auto">
              <a:xfrm>
                <a:off x="3120" y="2784"/>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87" name="Group 1192"/>
            <p:cNvGrpSpPr>
              <a:grpSpLocks/>
            </p:cNvGrpSpPr>
            <p:nvPr/>
          </p:nvGrpSpPr>
          <p:grpSpPr bwMode="auto">
            <a:xfrm flipH="1" flipV="1">
              <a:off x="2971800" y="5029200"/>
              <a:ext cx="76200" cy="228600"/>
              <a:chOff x="3120" y="2784"/>
              <a:chExt cx="98" cy="408"/>
            </a:xfrm>
          </p:grpSpPr>
          <p:sp>
            <p:nvSpPr>
              <p:cNvPr id="110" name="Rectangle 1193"/>
              <p:cNvSpPr>
                <a:spLocks noChangeArrowheads="1"/>
              </p:cNvSpPr>
              <p:nvPr/>
            </p:nvSpPr>
            <p:spPr bwMode="auto">
              <a:xfrm rot="5324722" flipH="1">
                <a:off x="2978" y="2952"/>
                <a:ext cx="384"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 name="Rectangle 1194"/>
              <p:cNvSpPr>
                <a:spLocks noChangeArrowheads="1"/>
              </p:cNvSpPr>
              <p:nvPr/>
            </p:nvSpPr>
            <p:spPr bwMode="auto">
              <a:xfrm>
                <a:off x="3120" y="2784"/>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8" name="Line 1195"/>
            <p:cNvSpPr>
              <a:spLocks noChangeShapeType="1"/>
            </p:cNvSpPr>
            <p:nvPr/>
          </p:nvSpPr>
          <p:spPr bwMode="auto">
            <a:xfrm flipH="1">
              <a:off x="3048000" y="4267200"/>
              <a:ext cx="3048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 name="Line 1196"/>
            <p:cNvSpPr>
              <a:spLocks noChangeShapeType="1"/>
            </p:cNvSpPr>
            <p:nvPr/>
          </p:nvSpPr>
          <p:spPr bwMode="auto">
            <a:xfrm>
              <a:off x="3352800" y="4267200"/>
              <a:ext cx="3048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 name="Oval 1197"/>
            <p:cNvSpPr>
              <a:spLocks noChangeArrowheads="1"/>
            </p:cNvSpPr>
            <p:nvPr/>
          </p:nvSpPr>
          <p:spPr bwMode="auto">
            <a:xfrm>
              <a:off x="5791200" y="46482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 name="Oval 1198"/>
            <p:cNvSpPr>
              <a:spLocks noChangeArrowheads="1"/>
            </p:cNvSpPr>
            <p:nvPr/>
          </p:nvSpPr>
          <p:spPr bwMode="auto">
            <a:xfrm>
              <a:off x="5867400" y="47244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92" name="Group 1199"/>
            <p:cNvGrpSpPr>
              <a:grpSpLocks/>
            </p:cNvGrpSpPr>
            <p:nvPr/>
          </p:nvGrpSpPr>
          <p:grpSpPr bwMode="auto">
            <a:xfrm flipH="1" flipV="1">
              <a:off x="6172200" y="4953000"/>
              <a:ext cx="76200" cy="228600"/>
              <a:chOff x="3120" y="2784"/>
              <a:chExt cx="98" cy="408"/>
            </a:xfrm>
          </p:grpSpPr>
          <p:sp>
            <p:nvSpPr>
              <p:cNvPr id="108" name="Rectangle 1200"/>
              <p:cNvSpPr>
                <a:spLocks noChangeArrowheads="1"/>
              </p:cNvSpPr>
              <p:nvPr/>
            </p:nvSpPr>
            <p:spPr bwMode="auto">
              <a:xfrm rot="5324722" flipH="1">
                <a:off x="2978" y="2952"/>
                <a:ext cx="384"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 name="Rectangle 1201"/>
              <p:cNvSpPr>
                <a:spLocks noChangeArrowheads="1"/>
              </p:cNvSpPr>
              <p:nvPr/>
            </p:nvSpPr>
            <p:spPr bwMode="auto">
              <a:xfrm>
                <a:off x="3120" y="2784"/>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93" name="Group 1202"/>
            <p:cNvGrpSpPr>
              <a:grpSpLocks/>
            </p:cNvGrpSpPr>
            <p:nvPr/>
          </p:nvGrpSpPr>
          <p:grpSpPr bwMode="auto">
            <a:xfrm flipH="1">
              <a:off x="6324600" y="4953000"/>
              <a:ext cx="76200" cy="228600"/>
              <a:chOff x="3120" y="2784"/>
              <a:chExt cx="98" cy="408"/>
            </a:xfrm>
          </p:grpSpPr>
          <p:sp>
            <p:nvSpPr>
              <p:cNvPr id="106" name="Rectangle 1203"/>
              <p:cNvSpPr>
                <a:spLocks noChangeArrowheads="1"/>
              </p:cNvSpPr>
              <p:nvPr/>
            </p:nvSpPr>
            <p:spPr bwMode="auto">
              <a:xfrm rot="5324722" flipH="1">
                <a:off x="2978" y="2952"/>
                <a:ext cx="384"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 name="Rectangle 1204"/>
              <p:cNvSpPr>
                <a:spLocks noChangeArrowheads="1"/>
              </p:cNvSpPr>
              <p:nvPr/>
            </p:nvSpPr>
            <p:spPr bwMode="auto">
              <a:xfrm>
                <a:off x="3120" y="2784"/>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4" name="Oval 1205"/>
            <p:cNvSpPr>
              <a:spLocks noChangeArrowheads="1"/>
            </p:cNvSpPr>
            <p:nvPr/>
          </p:nvSpPr>
          <p:spPr bwMode="auto">
            <a:xfrm>
              <a:off x="4724400" y="4648200"/>
              <a:ext cx="990600" cy="838200"/>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 name="Oval 1206"/>
            <p:cNvSpPr>
              <a:spLocks noChangeArrowheads="1"/>
            </p:cNvSpPr>
            <p:nvPr/>
          </p:nvSpPr>
          <p:spPr bwMode="auto">
            <a:xfrm>
              <a:off x="4800600" y="4724400"/>
              <a:ext cx="838200" cy="685800"/>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96" name="Group 1207"/>
            <p:cNvGrpSpPr>
              <a:grpSpLocks/>
            </p:cNvGrpSpPr>
            <p:nvPr/>
          </p:nvGrpSpPr>
          <p:grpSpPr bwMode="auto">
            <a:xfrm flipH="1">
              <a:off x="5105400" y="4953000"/>
              <a:ext cx="76200" cy="228600"/>
              <a:chOff x="3120" y="2784"/>
              <a:chExt cx="98" cy="408"/>
            </a:xfrm>
          </p:grpSpPr>
          <p:sp>
            <p:nvSpPr>
              <p:cNvPr id="104" name="Rectangle 1208"/>
              <p:cNvSpPr>
                <a:spLocks noChangeArrowheads="1"/>
              </p:cNvSpPr>
              <p:nvPr/>
            </p:nvSpPr>
            <p:spPr bwMode="auto">
              <a:xfrm rot="5324722" flipH="1">
                <a:off x="2978" y="2952"/>
                <a:ext cx="384"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 name="Rectangle 1209"/>
              <p:cNvSpPr>
                <a:spLocks noChangeArrowheads="1"/>
              </p:cNvSpPr>
              <p:nvPr/>
            </p:nvSpPr>
            <p:spPr bwMode="auto">
              <a:xfrm>
                <a:off x="3120" y="2784"/>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97" name="Group 1210"/>
            <p:cNvGrpSpPr>
              <a:grpSpLocks/>
            </p:cNvGrpSpPr>
            <p:nvPr/>
          </p:nvGrpSpPr>
          <p:grpSpPr bwMode="auto">
            <a:xfrm flipH="1" flipV="1">
              <a:off x="5257800" y="4953000"/>
              <a:ext cx="76200" cy="228600"/>
              <a:chOff x="3120" y="2784"/>
              <a:chExt cx="98" cy="408"/>
            </a:xfrm>
          </p:grpSpPr>
          <p:sp>
            <p:nvSpPr>
              <p:cNvPr id="102" name="Rectangle 1211"/>
              <p:cNvSpPr>
                <a:spLocks noChangeArrowheads="1"/>
              </p:cNvSpPr>
              <p:nvPr/>
            </p:nvSpPr>
            <p:spPr bwMode="auto">
              <a:xfrm rot="5324722" flipH="1">
                <a:off x="2978" y="2952"/>
                <a:ext cx="384"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 name="Rectangle 1212"/>
              <p:cNvSpPr>
                <a:spLocks noChangeArrowheads="1"/>
              </p:cNvSpPr>
              <p:nvPr/>
            </p:nvSpPr>
            <p:spPr bwMode="auto">
              <a:xfrm>
                <a:off x="3120" y="2784"/>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8" name="Line 1213"/>
            <p:cNvSpPr>
              <a:spLocks noChangeShapeType="1"/>
            </p:cNvSpPr>
            <p:nvPr/>
          </p:nvSpPr>
          <p:spPr bwMode="auto">
            <a:xfrm flipH="1">
              <a:off x="5334000" y="4191000"/>
              <a:ext cx="3048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 name="Line 1214"/>
            <p:cNvSpPr>
              <a:spLocks noChangeShapeType="1"/>
            </p:cNvSpPr>
            <p:nvPr/>
          </p:nvSpPr>
          <p:spPr bwMode="auto">
            <a:xfrm>
              <a:off x="5638800" y="4191000"/>
              <a:ext cx="304800" cy="304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335290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14</a:t>
            </a:fld>
            <a:endParaRPr lang="en-US">
              <a:solidFill>
                <a:srgbClr val="5DA577">
                  <a:lumMod val="50000"/>
                </a:srgbClr>
              </a:solidFill>
            </a:endParaRPr>
          </a:p>
        </p:txBody>
      </p:sp>
      <p:sp>
        <p:nvSpPr>
          <p:cNvPr id="101" name="TextBox 100"/>
          <p:cNvSpPr txBox="1"/>
          <p:nvPr/>
        </p:nvSpPr>
        <p:spPr>
          <a:xfrm>
            <a:off x="140441" y="1751251"/>
            <a:ext cx="2822628" cy="353943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600" i="1" dirty="0"/>
              <a:t>Mitosis</a:t>
            </a:r>
            <a:r>
              <a:rPr lang="en-US" sz="1600" dirty="0"/>
              <a:t> is the process in which a </a:t>
            </a:r>
            <a:r>
              <a:rPr lang="en-US" sz="1600" dirty="0">
                <a:hlinkClick r:id="rId3" tooltip="Eukaryotic"/>
              </a:rPr>
              <a:t>eukaryotic</a:t>
            </a:r>
            <a:r>
              <a:rPr lang="en-US" sz="1600" dirty="0"/>
              <a:t> cell separates the </a:t>
            </a:r>
            <a:r>
              <a:rPr lang="en-US" sz="1600" dirty="0">
                <a:hlinkClick r:id="rId4" tooltip="Chromosome"/>
              </a:rPr>
              <a:t>chromosomes</a:t>
            </a:r>
            <a:r>
              <a:rPr lang="en-US" sz="1600" dirty="0"/>
              <a:t> in its </a:t>
            </a:r>
            <a:r>
              <a:rPr lang="en-US" sz="1600" dirty="0">
                <a:hlinkClick r:id="rId5" tooltip="Cell nucleus"/>
              </a:rPr>
              <a:t>cell nucleus</a:t>
            </a:r>
            <a:r>
              <a:rPr lang="en-US" sz="1600" dirty="0"/>
              <a:t> into two identical sets in two daughter nuclei. It is generally followed immediately by </a:t>
            </a:r>
            <a:r>
              <a:rPr lang="en-US" sz="1600" i="1" dirty="0">
                <a:hlinkClick r:id="rId6" tooltip="Cytokinesis"/>
              </a:rPr>
              <a:t>cytokinesis</a:t>
            </a:r>
            <a:r>
              <a:rPr lang="en-US" sz="1600" dirty="0"/>
              <a:t>, which divides the nuclei, </a:t>
            </a:r>
            <a:r>
              <a:rPr lang="en-US" sz="1600" dirty="0">
                <a:hlinkClick r:id="rId7" tooltip="Cytoplasm"/>
              </a:rPr>
              <a:t>cytoplasm</a:t>
            </a:r>
            <a:r>
              <a:rPr lang="en-US" sz="1600" dirty="0"/>
              <a:t>, </a:t>
            </a:r>
            <a:r>
              <a:rPr lang="en-US" sz="1600" dirty="0">
                <a:hlinkClick r:id="rId8" tooltip="Organelle"/>
              </a:rPr>
              <a:t>organelles</a:t>
            </a:r>
            <a:r>
              <a:rPr lang="en-US" sz="1600" dirty="0"/>
              <a:t> and </a:t>
            </a:r>
            <a:r>
              <a:rPr lang="en-US" sz="1600" dirty="0">
                <a:hlinkClick r:id="rId9" tooltip="Cell membrane"/>
              </a:rPr>
              <a:t>cell membrane</a:t>
            </a:r>
            <a:r>
              <a:rPr lang="en-US" sz="1600" dirty="0"/>
              <a:t> into two daughter cells containing roughly equal shares of these cellular components</a:t>
            </a:r>
            <a:endParaRPr lang="en-US" sz="1600"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918344" y="994135"/>
            <a:ext cx="1266822"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mitosis</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133" name="Group 132"/>
          <p:cNvGrpSpPr/>
          <p:nvPr/>
        </p:nvGrpSpPr>
        <p:grpSpPr>
          <a:xfrm>
            <a:off x="3456527" y="994135"/>
            <a:ext cx="5203825" cy="5211590"/>
            <a:chOff x="2713038" y="304800"/>
            <a:chExt cx="5691187" cy="6324600"/>
          </a:xfrm>
        </p:grpSpPr>
        <p:sp>
          <p:nvSpPr>
            <p:cNvPr id="134" name="Text Box 1181"/>
            <p:cNvSpPr txBox="1">
              <a:spLocks noChangeArrowheads="1"/>
            </p:cNvSpPr>
            <p:nvPr/>
          </p:nvSpPr>
          <p:spPr bwMode="auto">
            <a:xfrm>
              <a:off x="2940050" y="533400"/>
              <a:ext cx="996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Interphase </a:t>
              </a:r>
            </a:p>
          </p:txBody>
        </p:sp>
        <p:grpSp>
          <p:nvGrpSpPr>
            <p:cNvPr id="135" name="Group 1534"/>
            <p:cNvGrpSpPr>
              <a:grpSpLocks/>
            </p:cNvGrpSpPr>
            <p:nvPr/>
          </p:nvGrpSpPr>
          <p:grpSpPr bwMode="auto">
            <a:xfrm>
              <a:off x="4114800" y="304800"/>
              <a:ext cx="2203450" cy="6324600"/>
              <a:chOff x="2020" y="144"/>
              <a:chExt cx="1484" cy="4176"/>
            </a:xfrm>
          </p:grpSpPr>
          <p:sp>
            <p:nvSpPr>
              <p:cNvPr id="149" name="Oval 1056"/>
              <p:cNvSpPr>
                <a:spLocks noChangeArrowheads="1"/>
              </p:cNvSpPr>
              <p:nvPr/>
            </p:nvSpPr>
            <p:spPr bwMode="auto">
              <a:xfrm>
                <a:off x="2356" y="144"/>
                <a:ext cx="624"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 name="Oval 1057"/>
              <p:cNvSpPr>
                <a:spLocks noChangeArrowheads="1"/>
              </p:cNvSpPr>
              <p:nvPr/>
            </p:nvSpPr>
            <p:spPr bwMode="auto">
              <a:xfrm>
                <a:off x="2404" y="192"/>
                <a:ext cx="528"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 name="Oval 1241"/>
              <p:cNvSpPr>
                <a:spLocks noChangeArrowheads="1"/>
              </p:cNvSpPr>
              <p:nvPr/>
            </p:nvSpPr>
            <p:spPr bwMode="auto">
              <a:xfrm>
                <a:off x="2356" y="768"/>
                <a:ext cx="624"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 name="Oval 1242"/>
              <p:cNvSpPr>
                <a:spLocks noChangeArrowheads="1"/>
              </p:cNvSpPr>
              <p:nvPr/>
            </p:nvSpPr>
            <p:spPr bwMode="auto">
              <a:xfrm>
                <a:off x="2404" y="816"/>
                <a:ext cx="528"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53" name="Group 1267"/>
              <p:cNvGrpSpPr>
                <a:grpSpLocks/>
              </p:cNvGrpSpPr>
              <p:nvPr/>
            </p:nvGrpSpPr>
            <p:grpSpPr bwMode="auto">
              <a:xfrm>
                <a:off x="2500" y="912"/>
                <a:ext cx="47" cy="96"/>
                <a:chOff x="2064" y="1296"/>
                <a:chExt cx="288" cy="528"/>
              </a:xfrm>
            </p:grpSpPr>
            <p:grpSp>
              <p:nvGrpSpPr>
                <p:cNvPr id="394" name="Group 1268"/>
                <p:cNvGrpSpPr>
                  <a:grpSpLocks/>
                </p:cNvGrpSpPr>
                <p:nvPr/>
              </p:nvGrpSpPr>
              <p:grpSpPr bwMode="auto">
                <a:xfrm>
                  <a:off x="2064" y="1296"/>
                  <a:ext cx="288" cy="528"/>
                  <a:chOff x="3024" y="864"/>
                  <a:chExt cx="144" cy="240"/>
                </a:xfrm>
              </p:grpSpPr>
              <p:sp>
                <p:nvSpPr>
                  <p:cNvPr id="396" name="Rectangle 1269"/>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97" name="Rectangle 1270"/>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98" name="Rectangle 1271"/>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95" name="Rectangle 1272"/>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03" name="Group 1285"/>
              <p:cNvGrpSpPr>
                <a:grpSpLocks/>
              </p:cNvGrpSpPr>
              <p:nvPr/>
            </p:nvGrpSpPr>
            <p:grpSpPr bwMode="auto">
              <a:xfrm>
                <a:off x="2692" y="1008"/>
                <a:ext cx="48" cy="96"/>
                <a:chOff x="2064" y="1296"/>
                <a:chExt cx="288" cy="528"/>
              </a:xfrm>
            </p:grpSpPr>
            <p:grpSp>
              <p:nvGrpSpPr>
                <p:cNvPr id="389" name="Group 1286"/>
                <p:cNvGrpSpPr>
                  <a:grpSpLocks/>
                </p:cNvGrpSpPr>
                <p:nvPr/>
              </p:nvGrpSpPr>
              <p:grpSpPr bwMode="auto">
                <a:xfrm>
                  <a:off x="2064" y="1296"/>
                  <a:ext cx="288" cy="528"/>
                  <a:chOff x="3024" y="864"/>
                  <a:chExt cx="144" cy="240"/>
                </a:xfrm>
              </p:grpSpPr>
              <p:sp>
                <p:nvSpPr>
                  <p:cNvPr id="391" name="Rectangle 1287"/>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92" name="Rectangle 1288"/>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93" name="Rectangle 1289"/>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90" name="Rectangle 1290"/>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04" name="Group 1291"/>
              <p:cNvGrpSpPr>
                <a:grpSpLocks/>
              </p:cNvGrpSpPr>
              <p:nvPr/>
            </p:nvGrpSpPr>
            <p:grpSpPr bwMode="auto">
              <a:xfrm>
                <a:off x="2500" y="1056"/>
                <a:ext cx="47" cy="96"/>
                <a:chOff x="2064" y="1296"/>
                <a:chExt cx="288" cy="528"/>
              </a:xfrm>
            </p:grpSpPr>
            <p:grpSp>
              <p:nvGrpSpPr>
                <p:cNvPr id="384" name="Group 1292"/>
                <p:cNvGrpSpPr>
                  <a:grpSpLocks/>
                </p:cNvGrpSpPr>
                <p:nvPr/>
              </p:nvGrpSpPr>
              <p:grpSpPr bwMode="auto">
                <a:xfrm>
                  <a:off x="2064" y="1296"/>
                  <a:ext cx="288" cy="528"/>
                  <a:chOff x="3024" y="864"/>
                  <a:chExt cx="144" cy="240"/>
                </a:xfrm>
              </p:grpSpPr>
              <p:sp>
                <p:nvSpPr>
                  <p:cNvPr id="386" name="Rectangle 1293"/>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7" name="Rectangle 1294"/>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8" name="Rectangle 1295"/>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85" name="Rectangle 1296"/>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05" name="Group 1297"/>
              <p:cNvGrpSpPr>
                <a:grpSpLocks/>
              </p:cNvGrpSpPr>
              <p:nvPr/>
            </p:nvGrpSpPr>
            <p:grpSpPr bwMode="auto">
              <a:xfrm flipH="1">
                <a:off x="2596" y="960"/>
                <a:ext cx="47" cy="96"/>
                <a:chOff x="2064" y="1296"/>
                <a:chExt cx="288" cy="528"/>
              </a:xfrm>
            </p:grpSpPr>
            <p:grpSp>
              <p:nvGrpSpPr>
                <p:cNvPr id="379" name="Group 1298"/>
                <p:cNvGrpSpPr>
                  <a:grpSpLocks/>
                </p:cNvGrpSpPr>
                <p:nvPr/>
              </p:nvGrpSpPr>
              <p:grpSpPr bwMode="auto">
                <a:xfrm>
                  <a:off x="2064" y="1296"/>
                  <a:ext cx="288" cy="528"/>
                  <a:chOff x="3024" y="864"/>
                  <a:chExt cx="144" cy="240"/>
                </a:xfrm>
              </p:grpSpPr>
              <p:sp>
                <p:nvSpPr>
                  <p:cNvPr id="381" name="Rectangle 1299"/>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2" name="Rectangle 1300"/>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3" name="Rectangle 1301"/>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80" name="Rectangle 1302"/>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06" name="Group 1303"/>
              <p:cNvGrpSpPr>
                <a:grpSpLocks/>
              </p:cNvGrpSpPr>
              <p:nvPr/>
            </p:nvGrpSpPr>
            <p:grpSpPr bwMode="auto">
              <a:xfrm flipH="1">
                <a:off x="2644" y="1104"/>
                <a:ext cx="47" cy="96"/>
                <a:chOff x="2064" y="1296"/>
                <a:chExt cx="288" cy="528"/>
              </a:xfrm>
            </p:grpSpPr>
            <p:grpSp>
              <p:nvGrpSpPr>
                <p:cNvPr id="374" name="Group 1304"/>
                <p:cNvGrpSpPr>
                  <a:grpSpLocks/>
                </p:cNvGrpSpPr>
                <p:nvPr/>
              </p:nvGrpSpPr>
              <p:grpSpPr bwMode="auto">
                <a:xfrm>
                  <a:off x="2064" y="1296"/>
                  <a:ext cx="288" cy="528"/>
                  <a:chOff x="3024" y="864"/>
                  <a:chExt cx="144" cy="240"/>
                </a:xfrm>
              </p:grpSpPr>
              <p:sp>
                <p:nvSpPr>
                  <p:cNvPr id="376" name="Rectangle 1305"/>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7" name="Rectangle 1306"/>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8" name="Rectangle 1307"/>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75" name="Rectangle 1308"/>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07" name="Group 1309"/>
              <p:cNvGrpSpPr>
                <a:grpSpLocks/>
              </p:cNvGrpSpPr>
              <p:nvPr/>
            </p:nvGrpSpPr>
            <p:grpSpPr bwMode="auto">
              <a:xfrm>
                <a:off x="2788" y="960"/>
                <a:ext cx="48" cy="96"/>
                <a:chOff x="2064" y="1296"/>
                <a:chExt cx="288" cy="528"/>
              </a:xfrm>
            </p:grpSpPr>
            <p:grpSp>
              <p:nvGrpSpPr>
                <p:cNvPr id="369" name="Group 1310"/>
                <p:cNvGrpSpPr>
                  <a:grpSpLocks/>
                </p:cNvGrpSpPr>
                <p:nvPr/>
              </p:nvGrpSpPr>
              <p:grpSpPr bwMode="auto">
                <a:xfrm>
                  <a:off x="2064" y="1296"/>
                  <a:ext cx="288" cy="528"/>
                  <a:chOff x="3024" y="864"/>
                  <a:chExt cx="144" cy="240"/>
                </a:xfrm>
              </p:grpSpPr>
              <p:sp>
                <p:nvSpPr>
                  <p:cNvPr id="371" name="Rectangle 1311"/>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2" name="Rectangle 1312"/>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3" name="Rectangle 1313"/>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70" name="Rectangle 1314"/>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08" name="Rectangle 1315"/>
              <p:cNvSpPr>
                <a:spLocks noChangeArrowheads="1"/>
              </p:cNvSpPr>
              <p:nvPr/>
            </p:nvSpPr>
            <p:spPr bwMode="auto">
              <a:xfrm>
                <a:off x="2453" y="384"/>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9" name="Rectangle 1316"/>
              <p:cNvSpPr>
                <a:spLocks noChangeArrowheads="1"/>
              </p:cNvSpPr>
              <p:nvPr/>
            </p:nvSpPr>
            <p:spPr bwMode="auto">
              <a:xfrm>
                <a:off x="2500" y="288"/>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0" name="Rectangle 1317"/>
              <p:cNvSpPr>
                <a:spLocks noChangeArrowheads="1"/>
              </p:cNvSpPr>
              <p:nvPr/>
            </p:nvSpPr>
            <p:spPr bwMode="auto">
              <a:xfrm>
                <a:off x="2596" y="288"/>
                <a:ext cx="49"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1" name="Rectangle 1318"/>
              <p:cNvSpPr>
                <a:spLocks noChangeArrowheads="1"/>
              </p:cNvSpPr>
              <p:nvPr/>
            </p:nvSpPr>
            <p:spPr bwMode="auto">
              <a:xfrm>
                <a:off x="2645" y="480"/>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2" name="Rectangle 1319"/>
              <p:cNvSpPr>
                <a:spLocks noChangeArrowheads="1"/>
              </p:cNvSpPr>
              <p:nvPr/>
            </p:nvSpPr>
            <p:spPr bwMode="auto">
              <a:xfrm>
                <a:off x="2692" y="384"/>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3" name="Rectangle 1320"/>
              <p:cNvSpPr>
                <a:spLocks noChangeArrowheads="1"/>
              </p:cNvSpPr>
              <p:nvPr/>
            </p:nvSpPr>
            <p:spPr bwMode="auto">
              <a:xfrm>
                <a:off x="2788" y="384"/>
                <a:ext cx="49"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4" name="Oval 1321"/>
              <p:cNvSpPr>
                <a:spLocks noChangeArrowheads="1"/>
              </p:cNvSpPr>
              <p:nvPr/>
            </p:nvSpPr>
            <p:spPr bwMode="auto">
              <a:xfrm>
                <a:off x="2020" y="1392"/>
                <a:ext cx="1248"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5" name="Oval 1322"/>
              <p:cNvSpPr>
                <a:spLocks noChangeArrowheads="1"/>
              </p:cNvSpPr>
              <p:nvPr/>
            </p:nvSpPr>
            <p:spPr bwMode="auto">
              <a:xfrm>
                <a:off x="2120" y="1440"/>
                <a:ext cx="1056"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16" name="Group 1323"/>
              <p:cNvGrpSpPr>
                <a:grpSpLocks/>
              </p:cNvGrpSpPr>
              <p:nvPr/>
            </p:nvGrpSpPr>
            <p:grpSpPr bwMode="auto">
              <a:xfrm flipH="1">
                <a:off x="2596" y="1488"/>
                <a:ext cx="47" cy="48"/>
                <a:chOff x="2064" y="1296"/>
                <a:chExt cx="288" cy="528"/>
              </a:xfrm>
            </p:grpSpPr>
            <p:grpSp>
              <p:nvGrpSpPr>
                <p:cNvPr id="364" name="Group 1324"/>
                <p:cNvGrpSpPr>
                  <a:grpSpLocks/>
                </p:cNvGrpSpPr>
                <p:nvPr/>
              </p:nvGrpSpPr>
              <p:grpSpPr bwMode="auto">
                <a:xfrm>
                  <a:off x="2064" y="1296"/>
                  <a:ext cx="288" cy="528"/>
                  <a:chOff x="3024" y="864"/>
                  <a:chExt cx="144" cy="240"/>
                </a:xfrm>
              </p:grpSpPr>
              <p:sp>
                <p:nvSpPr>
                  <p:cNvPr id="366" name="Rectangle 1325"/>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67" name="Rectangle 1326"/>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68" name="Rectangle 1327"/>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65" name="Rectangle 1328"/>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17" name="Group 1329"/>
              <p:cNvGrpSpPr>
                <a:grpSpLocks/>
              </p:cNvGrpSpPr>
              <p:nvPr/>
            </p:nvGrpSpPr>
            <p:grpSpPr bwMode="auto">
              <a:xfrm flipH="1">
                <a:off x="2644" y="1536"/>
                <a:ext cx="47" cy="48"/>
                <a:chOff x="2064" y="1296"/>
                <a:chExt cx="288" cy="528"/>
              </a:xfrm>
            </p:grpSpPr>
            <p:grpSp>
              <p:nvGrpSpPr>
                <p:cNvPr id="359" name="Group 1330"/>
                <p:cNvGrpSpPr>
                  <a:grpSpLocks/>
                </p:cNvGrpSpPr>
                <p:nvPr/>
              </p:nvGrpSpPr>
              <p:grpSpPr bwMode="auto">
                <a:xfrm>
                  <a:off x="2064" y="1296"/>
                  <a:ext cx="288" cy="528"/>
                  <a:chOff x="3024" y="864"/>
                  <a:chExt cx="144" cy="240"/>
                </a:xfrm>
              </p:grpSpPr>
              <p:sp>
                <p:nvSpPr>
                  <p:cNvPr id="361" name="Rectangle 1331"/>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62" name="Rectangle 1332"/>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63" name="Rectangle 1333"/>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60" name="Rectangle 1334"/>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18" name="Group 1335"/>
              <p:cNvGrpSpPr>
                <a:grpSpLocks/>
              </p:cNvGrpSpPr>
              <p:nvPr/>
            </p:nvGrpSpPr>
            <p:grpSpPr bwMode="auto">
              <a:xfrm flipH="1">
                <a:off x="2596" y="1680"/>
                <a:ext cx="47" cy="48"/>
                <a:chOff x="2064" y="1296"/>
                <a:chExt cx="288" cy="528"/>
              </a:xfrm>
            </p:grpSpPr>
            <p:grpSp>
              <p:nvGrpSpPr>
                <p:cNvPr id="354" name="Group 1336"/>
                <p:cNvGrpSpPr>
                  <a:grpSpLocks/>
                </p:cNvGrpSpPr>
                <p:nvPr/>
              </p:nvGrpSpPr>
              <p:grpSpPr bwMode="auto">
                <a:xfrm>
                  <a:off x="2064" y="1296"/>
                  <a:ext cx="288" cy="528"/>
                  <a:chOff x="3024" y="864"/>
                  <a:chExt cx="144" cy="240"/>
                </a:xfrm>
              </p:grpSpPr>
              <p:sp>
                <p:nvSpPr>
                  <p:cNvPr id="356" name="Rectangle 1337"/>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7" name="Rectangle 1338"/>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8" name="Rectangle 1339"/>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55" name="Rectangle 1340"/>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19" name="Group 1341"/>
              <p:cNvGrpSpPr>
                <a:grpSpLocks/>
              </p:cNvGrpSpPr>
              <p:nvPr/>
            </p:nvGrpSpPr>
            <p:grpSpPr bwMode="auto">
              <a:xfrm>
                <a:off x="2548" y="1584"/>
                <a:ext cx="47" cy="48"/>
                <a:chOff x="2064" y="1296"/>
                <a:chExt cx="288" cy="528"/>
              </a:xfrm>
            </p:grpSpPr>
            <p:grpSp>
              <p:nvGrpSpPr>
                <p:cNvPr id="349" name="Group 1342"/>
                <p:cNvGrpSpPr>
                  <a:grpSpLocks/>
                </p:cNvGrpSpPr>
                <p:nvPr/>
              </p:nvGrpSpPr>
              <p:grpSpPr bwMode="auto">
                <a:xfrm>
                  <a:off x="2064" y="1296"/>
                  <a:ext cx="288" cy="528"/>
                  <a:chOff x="3024" y="864"/>
                  <a:chExt cx="144" cy="240"/>
                </a:xfrm>
              </p:grpSpPr>
              <p:sp>
                <p:nvSpPr>
                  <p:cNvPr id="351" name="Rectangle 1343"/>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2" name="Rectangle 1344"/>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3" name="Rectangle 1345"/>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50" name="Rectangle 1346"/>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20" name="Group 1347"/>
              <p:cNvGrpSpPr>
                <a:grpSpLocks/>
              </p:cNvGrpSpPr>
              <p:nvPr/>
            </p:nvGrpSpPr>
            <p:grpSpPr bwMode="auto">
              <a:xfrm>
                <a:off x="2596" y="1776"/>
                <a:ext cx="47" cy="48"/>
                <a:chOff x="2064" y="1296"/>
                <a:chExt cx="288" cy="528"/>
              </a:xfrm>
            </p:grpSpPr>
            <p:grpSp>
              <p:nvGrpSpPr>
                <p:cNvPr id="344" name="Group 1348"/>
                <p:cNvGrpSpPr>
                  <a:grpSpLocks/>
                </p:cNvGrpSpPr>
                <p:nvPr/>
              </p:nvGrpSpPr>
              <p:grpSpPr bwMode="auto">
                <a:xfrm>
                  <a:off x="2064" y="1296"/>
                  <a:ext cx="288" cy="528"/>
                  <a:chOff x="3024" y="864"/>
                  <a:chExt cx="144" cy="240"/>
                </a:xfrm>
              </p:grpSpPr>
              <p:sp>
                <p:nvSpPr>
                  <p:cNvPr id="346" name="Rectangle 1349"/>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7" name="Rectangle 1350"/>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8" name="Rectangle 1351"/>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45" name="Rectangle 1352"/>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21" name="Group 1353"/>
              <p:cNvGrpSpPr>
                <a:grpSpLocks/>
              </p:cNvGrpSpPr>
              <p:nvPr/>
            </p:nvGrpSpPr>
            <p:grpSpPr bwMode="auto">
              <a:xfrm flipH="1">
                <a:off x="2692" y="1632"/>
                <a:ext cx="48" cy="48"/>
                <a:chOff x="2064" y="1296"/>
                <a:chExt cx="288" cy="528"/>
              </a:xfrm>
            </p:grpSpPr>
            <p:grpSp>
              <p:nvGrpSpPr>
                <p:cNvPr id="339" name="Group 1354"/>
                <p:cNvGrpSpPr>
                  <a:grpSpLocks/>
                </p:cNvGrpSpPr>
                <p:nvPr/>
              </p:nvGrpSpPr>
              <p:grpSpPr bwMode="auto">
                <a:xfrm>
                  <a:off x="2064" y="1296"/>
                  <a:ext cx="288" cy="528"/>
                  <a:chOff x="3024" y="864"/>
                  <a:chExt cx="144" cy="240"/>
                </a:xfrm>
              </p:grpSpPr>
              <p:sp>
                <p:nvSpPr>
                  <p:cNvPr id="341" name="Rectangle 1355"/>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2" name="Rectangle 1356"/>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3" name="Rectangle 1357"/>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40" name="Rectangle 1358"/>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22" name="Oval 1359"/>
              <p:cNvSpPr>
                <a:spLocks noChangeArrowheads="1"/>
              </p:cNvSpPr>
              <p:nvPr/>
            </p:nvSpPr>
            <p:spPr bwMode="auto">
              <a:xfrm>
                <a:off x="2164" y="1632"/>
                <a:ext cx="48"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3" name="Oval 1360"/>
              <p:cNvSpPr>
                <a:spLocks noChangeArrowheads="1"/>
              </p:cNvSpPr>
              <p:nvPr/>
            </p:nvSpPr>
            <p:spPr bwMode="auto">
              <a:xfrm>
                <a:off x="3076" y="1632"/>
                <a:ext cx="48"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4" name="Line 1362"/>
              <p:cNvSpPr>
                <a:spLocks noChangeShapeType="1"/>
              </p:cNvSpPr>
              <p:nvPr/>
            </p:nvSpPr>
            <p:spPr bwMode="auto">
              <a:xfrm flipV="1">
                <a:off x="2212" y="1536"/>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5" name="Line 1363"/>
              <p:cNvSpPr>
                <a:spLocks noChangeShapeType="1"/>
              </p:cNvSpPr>
              <p:nvPr/>
            </p:nvSpPr>
            <p:spPr bwMode="auto">
              <a:xfrm>
                <a:off x="2212" y="1680"/>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6" name="Line 1364"/>
              <p:cNvSpPr>
                <a:spLocks noChangeShapeType="1"/>
              </p:cNvSpPr>
              <p:nvPr/>
            </p:nvSpPr>
            <p:spPr bwMode="auto">
              <a:xfrm>
                <a:off x="2212" y="1680"/>
                <a:ext cx="33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7" name="Line 1365"/>
              <p:cNvSpPr>
                <a:spLocks noChangeShapeType="1"/>
              </p:cNvSpPr>
              <p:nvPr/>
            </p:nvSpPr>
            <p:spPr bwMode="auto">
              <a:xfrm>
                <a:off x="2212" y="1632"/>
                <a:ext cx="33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28" name="Group 1370"/>
              <p:cNvGrpSpPr>
                <a:grpSpLocks/>
              </p:cNvGrpSpPr>
              <p:nvPr/>
            </p:nvGrpSpPr>
            <p:grpSpPr bwMode="auto">
              <a:xfrm rot="10800000">
                <a:off x="2692" y="1536"/>
                <a:ext cx="384" cy="240"/>
                <a:chOff x="2880" y="1728"/>
                <a:chExt cx="384" cy="240"/>
              </a:xfrm>
            </p:grpSpPr>
            <p:sp>
              <p:nvSpPr>
                <p:cNvPr id="335" name="Line 1366"/>
                <p:cNvSpPr>
                  <a:spLocks noChangeShapeType="1"/>
                </p:cNvSpPr>
                <p:nvPr/>
              </p:nvSpPr>
              <p:spPr bwMode="auto">
                <a:xfrm flipV="1">
                  <a:off x="2880" y="1728"/>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36" name="Line 1367"/>
                <p:cNvSpPr>
                  <a:spLocks noChangeShapeType="1"/>
                </p:cNvSpPr>
                <p:nvPr/>
              </p:nvSpPr>
              <p:spPr bwMode="auto">
                <a:xfrm>
                  <a:off x="2880" y="1872"/>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37" name="Line 1368"/>
                <p:cNvSpPr>
                  <a:spLocks noChangeShapeType="1"/>
                </p:cNvSpPr>
                <p:nvPr/>
              </p:nvSpPr>
              <p:spPr bwMode="auto">
                <a:xfrm>
                  <a:off x="2880" y="1872"/>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38" name="Line 1369"/>
                <p:cNvSpPr>
                  <a:spLocks noChangeShapeType="1"/>
                </p:cNvSpPr>
                <p:nvPr/>
              </p:nvSpPr>
              <p:spPr bwMode="auto">
                <a:xfrm>
                  <a:off x="2880" y="182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29" name="Oval 1371"/>
              <p:cNvSpPr>
                <a:spLocks noChangeArrowheads="1"/>
              </p:cNvSpPr>
              <p:nvPr/>
            </p:nvSpPr>
            <p:spPr bwMode="auto">
              <a:xfrm>
                <a:off x="2068" y="1968"/>
                <a:ext cx="1248"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0" name="Oval 1372"/>
              <p:cNvSpPr>
                <a:spLocks noChangeArrowheads="1"/>
              </p:cNvSpPr>
              <p:nvPr/>
            </p:nvSpPr>
            <p:spPr bwMode="auto">
              <a:xfrm>
                <a:off x="2168" y="2016"/>
                <a:ext cx="1056"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31" name="Group 1373"/>
              <p:cNvGrpSpPr>
                <a:grpSpLocks/>
              </p:cNvGrpSpPr>
              <p:nvPr/>
            </p:nvGrpSpPr>
            <p:grpSpPr bwMode="auto">
              <a:xfrm flipH="1">
                <a:off x="2644" y="2064"/>
                <a:ext cx="94" cy="48"/>
                <a:chOff x="2064" y="1296"/>
                <a:chExt cx="288" cy="528"/>
              </a:xfrm>
            </p:grpSpPr>
            <p:grpSp>
              <p:nvGrpSpPr>
                <p:cNvPr id="330" name="Group 1374"/>
                <p:cNvGrpSpPr>
                  <a:grpSpLocks/>
                </p:cNvGrpSpPr>
                <p:nvPr/>
              </p:nvGrpSpPr>
              <p:grpSpPr bwMode="auto">
                <a:xfrm>
                  <a:off x="2064" y="1296"/>
                  <a:ext cx="288" cy="528"/>
                  <a:chOff x="3024" y="864"/>
                  <a:chExt cx="144" cy="240"/>
                </a:xfrm>
              </p:grpSpPr>
              <p:sp>
                <p:nvSpPr>
                  <p:cNvPr id="332" name="Rectangle 1375"/>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33" name="Rectangle 1376"/>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34" name="Rectangle 1377"/>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31" name="Rectangle 1378"/>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32" name="Group 1379"/>
              <p:cNvGrpSpPr>
                <a:grpSpLocks/>
              </p:cNvGrpSpPr>
              <p:nvPr/>
            </p:nvGrpSpPr>
            <p:grpSpPr bwMode="auto">
              <a:xfrm flipH="1">
                <a:off x="2644" y="2112"/>
                <a:ext cx="94" cy="48"/>
                <a:chOff x="2064" y="1296"/>
                <a:chExt cx="288" cy="528"/>
              </a:xfrm>
            </p:grpSpPr>
            <p:grpSp>
              <p:nvGrpSpPr>
                <p:cNvPr id="325" name="Group 1380"/>
                <p:cNvGrpSpPr>
                  <a:grpSpLocks/>
                </p:cNvGrpSpPr>
                <p:nvPr/>
              </p:nvGrpSpPr>
              <p:grpSpPr bwMode="auto">
                <a:xfrm>
                  <a:off x="2064" y="1296"/>
                  <a:ext cx="288" cy="528"/>
                  <a:chOff x="3024" y="864"/>
                  <a:chExt cx="144" cy="240"/>
                </a:xfrm>
              </p:grpSpPr>
              <p:sp>
                <p:nvSpPr>
                  <p:cNvPr id="327" name="Rectangle 1381"/>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28" name="Rectangle 1382"/>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29" name="Rectangle 1383"/>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26" name="Rectangle 1384"/>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33" name="Group 1385"/>
              <p:cNvGrpSpPr>
                <a:grpSpLocks/>
              </p:cNvGrpSpPr>
              <p:nvPr/>
            </p:nvGrpSpPr>
            <p:grpSpPr bwMode="auto">
              <a:xfrm flipH="1">
                <a:off x="2644" y="2256"/>
                <a:ext cx="94" cy="48"/>
                <a:chOff x="2064" y="1296"/>
                <a:chExt cx="288" cy="528"/>
              </a:xfrm>
            </p:grpSpPr>
            <p:grpSp>
              <p:nvGrpSpPr>
                <p:cNvPr id="320" name="Group 1386"/>
                <p:cNvGrpSpPr>
                  <a:grpSpLocks/>
                </p:cNvGrpSpPr>
                <p:nvPr/>
              </p:nvGrpSpPr>
              <p:grpSpPr bwMode="auto">
                <a:xfrm>
                  <a:off x="2064" y="1296"/>
                  <a:ext cx="288" cy="528"/>
                  <a:chOff x="3024" y="864"/>
                  <a:chExt cx="144" cy="240"/>
                </a:xfrm>
              </p:grpSpPr>
              <p:sp>
                <p:nvSpPr>
                  <p:cNvPr id="322" name="Rectangle 1387"/>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23" name="Rectangle 1388"/>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24" name="Rectangle 1389"/>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21" name="Rectangle 1390"/>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34" name="Group 1391"/>
              <p:cNvGrpSpPr>
                <a:grpSpLocks/>
              </p:cNvGrpSpPr>
              <p:nvPr/>
            </p:nvGrpSpPr>
            <p:grpSpPr bwMode="auto">
              <a:xfrm>
                <a:off x="2644" y="2160"/>
                <a:ext cx="94" cy="48"/>
                <a:chOff x="2064" y="1296"/>
                <a:chExt cx="288" cy="528"/>
              </a:xfrm>
            </p:grpSpPr>
            <p:grpSp>
              <p:nvGrpSpPr>
                <p:cNvPr id="315" name="Group 1392"/>
                <p:cNvGrpSpPr>
                  <a:grpSpLocks/>
                </p:cNvGrpSpPr>
                <p:nvPr/>
              </p:nvGrpSpPr>
              <p:grpSpPr bwMode="auto">
                <a:xfrm>
                  <a:off x="2064" y="1296"/>
                  <a:ext cx="288" cy="528"/>
                  <a:chOff x="3024" y="864"/>
                  <a:chExt cx="144" cy="240"/>
                </a:xfrm>
              </p:grpSpPr>
              <p:sp>
                <p:nvSpPr>
                  <p:cNvPr id="317" name="Rectangle 1393"/>
                  <p:cNvSpPr>
                    <a:spLocks noChangeArrowheads="1"/>
                  </p:cNvSpPr>
                  <p:nvPr/>
                </p:nvSpPr>
                <p:spPr bwMode="auto">
                  <a:xfrm rot="5192477" flipH="1">
                    <a:off x="2952" y="984"/>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18" name="Rectangle 1394"/>
                  <p:cNvSpPr>
                    <a:spLocks noChangeArrowheads="1"/>
                  </p:cNvSpPr>
                  <p:nvPr/>
                </p:nvSpPr>
                <p:spPr bwMode="auto">
                  <a:xfrm rot="5192477" flipH="1">
                    <a:off x="3048" y="936"/>
                    <a:ext cx="192"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19" name="Rectangle 1395"/>
                  <p:cNvSpPr>
                    <a:spLocks noChangeArrowheads="1"/>
                  </p:cNvSpPr>
                  <p:nvPr/>
                </p:nvSpPr>
                <p:spPr bwMode="auto">
                  <a:xfrm>
                    <a:off x="3072" y="960"/>
                    <a:ext cx="48" cy="48"/>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16" name="Rectangle 1396"/>
                <p:cNvSpPr>
                  <a:spLocks noChangeArrowheads="1"/>
                </p:cNvSpPr>
                <p:nvPr/>
              </p:nvSpPr>
              <p:spPr bwMode="auto">
                <a:xfrm>
                  <a:off x="2256" y="1296"/>
                  <a:ext cx="96"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35" name="Group 1397"/>
              <p:cNvGrpSpPr>
                <a:grpSpLocks/>
              </p:cNvGrpSpPr>
              <p:nvPr/>
            </p:nvGrpSpPr>
            <p:grpSpPr bwMode="auto">
              <a:xfrm>
                <a:off x="2644" y="2304"/>
                <a:ext cx="94" cy="48"/>
                <a:chOff x="2064" y="1296"/>
                <a:chExt cx="288" cy="528"/>
              </a:xfrm>
            </p:grpSpPr>
            <p:grpSp>
              <p:nvGrpSpPr>
                <p:cNvPr id="310" name="Group 1398"/>
                <p:cNvGrpSpPr>
                  <a:grpSpLocks/>
                </p:cNvGrpSpPr>
                <p:nvPr/>
              </p:nvGrpSpPr>
              <p:grpSpPr bwMode="auto">
                <a:xfrm>
                  <a:off x="2064" y="1296"/>
                  <a:ext cx="288" cy="528"/>
                  <a:chOff x="3024" y="864"/>
                  <a:chExt cx="144" cy="240"/>
                </a:xfrm>
              </p:grpSpPr>
              <p:sp>
                <p:nvSpPr>
                  <p:cNvPr id="312" name="Rectangle 1399"/>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13" name="Rectangle 1400"/>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14" name="Rectangle 1401"/>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11" name="Rectangle 1402"/>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236" name="Group 1403"/>
              <p:cNvGrpSpPr>
                <a:grpSpLocks/>
              </p:cNvGrpSpPr>
              <p:nvPr/>
            </p:nvGrpSpPr>
            <p:grpSpPr bwMode="auto">
              <a:xfrm flipH="1">
                <a:off x="2644" y="2208"/>
                <a:ext cx="96" cy="48"/>
                <a:chOff x="2064" y="1296"/>
                <a:chExt cx="288" cy="528"/>
              </a:xfrm>
            </p:grpSpPr>
            <p:grpSp>
              <p:nvGrpSpPr>
                <p:cNvPr id="305" name="Group 1404"/>
                <p:cNvGrpSpPr>
                  <a:grpSpLocks/>
                </p:cNvGrpSpPr>
                <p:nvPr/>
              </p:nvGrpSpPr>
              <p:grpSpPr bwMode="auto">
                <a:xfrm>
                  <a:off x="2064" y="1296"/>
                  <a:ext cx="288" cy="528"/>
                  <a:chOff x="3024" y="864"/>
                  <a:chExt cx="144" cy="240"/>
                </a:xfrm>
              </p:grpSpPr>
              <p:sp>
                <p:nvSpPr>
                  <p:cNvPr id="307" name="Rectangle 1405"/>
                  <p:cNvSpPr>
                    <a:spLocks noChangeArrowheads="1"/>
                  </p:cNvSpPr>
                  <p:nvPr/>
                </p:nvSpPr>
                <p:spPr bwMode="auto">
                  <a:xfrm rot="5192477" flipH="1">
                    <a:off x="2952" y="984"/>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8" name="Rectangle 1406"/>
                  <p:cNvSpPr>
                    <a:spLocks noChangeArrowheads="1"/>
                  </p:cNvSpPr>
                  <p:nvPr/>
                </p:nvSpPr>
                <p:spPr bwMode="auto">
                  <a:xfrm rot="5192477" flipH="1">
                    <a:off x="3048" y="936"/>
                    <a:ext cx="192"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9" name="Rectangle 1407"/>
                  <p:cNvSpPr>
                    <a:spLocks noChangeArrowheads="1"/>
                  </p:cNvSpPr>
                  <p:nvPr/>
                </p:nvSpPr>
                <p:spPr bwMode="auto">
                  <a:xfrm>
                    <a:off x="3072" y="960"/>
                    <a:ext cx="48" cy="48"/>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306" name="Rectangle 1408"/>
                <p:cNvSpPr>
                  <a:spLocks noChangeArrowheads="1"/>
                </p:cNvSpPr>
                <p:nvPr/>
              </p:nvSpPr>
              <p:spPr bwMode="auto">
                <a:xfrm>
                  <a:off x="2256" y="1296"/>
                  <a:ext cx="96"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37" name="Oval 1409"/>
              <p:cNvSpPr>
                <a:spLocks noChangeArrowheads="1"/>
              </p:cNvSpPr>
              <p:nvPr/>
            </p:nvSpPr>
            <p:spPr bwMode="auto">
              <a:xfrm>
                <a:off x="2212" y="2208"/>
                <a:ext cx="48"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8" name="Oval 1410"/>
              <p:cNvSpPr>
                <a:spLocks noChangeArrowheads="1"/>
              </p:cNvSpPr>
              <p:nvPr/>
            </p:nvSpPr>
            <p:spPr bwMode="auto">
              <a:xfrm>
                <a:off x="3124" y="2208"/>
                <a:ext cx="48"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9" name="Line 1411"/>
              <p:cNvSpPr>
                <a:spLocks noChangeShapeType="1"/>
              </p:cNvSpPr>
              <p:nvPr/>
            </p:nvSpPr>
            <p:spPr bwMode="auto">
              <a:xfrm flipV="1">
                <a:off x="2260" y="2112"/>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0" name="Line 1412"/>
              <p:cNvSpPr>
                <a:spLocks noChangeShapeType="1"/>
              </p:cNvSpPr>
              <p:nvPr/>
            </p:nvSpPr>
            <p:spPr bwMode="auto">
              <a:xfrm>
                <a:off x="2260" y="2256"/>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1" name="Line 1413"/>
              <p:cNvSpPr>
                <a:spLocks noChangeShapeType="1"/>
              </p:cNvSpPr>
              <p:nvPr/>
            </p:nvSpPr>
            <p:spPr bwMode="auto">
              <a:xfrm>
                <a:off x="2260" y="2256"/>
                <a:ext cx="33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2" name="Line 1414"/>
              <p:cNvSpPr>
                <a:spLocks noChangeShapeType="1"/>
              </p:cNvSpPr>
              <p:nvPr/>
            </p:nvSpPr>
            <p:spPr bwMode="auto">
              <a:xfrm>
                <a:off x="2260" y="2208"/>
                <a:ext cx="336"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43" name="Group 1415"/>
              <p:cNvGrpSpPr>
                <a:grpSpLocks/>
              </p:cNvGrpSpPr>
              <p:nvPr/>
            </p:nvGrpSpPr>
            <p:grpSpPr bwMode="auto">
              <a:xfrm rot="10800000">
                <a:off x="2740" y="2112"/>
                <a:ext cx="384" cy="240"/>
                <a:chOff x="2880" y="1728"/>
                <a:chExt cx="384" cy="240"/>
              </a:xfrm>
            </p:grpSpPr>
            <p:sp>
              <p:nvSpPr>
                <p:cNvPr id="301" name="Line 1416"/>
                <p:cNvSpPr>
                  <a:spLocks noChangeShapeType="1"/>
                </p:cNvSpPr>
                <p:nvPr/>
              </p:nvSpPr>
              <p:spPr bwMode="auto">
                <a:xfrm flipV="1">
                  <a:off x="2880" y="1728"/>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2" name="Line 1417"/>
                <p:cNvSpPr>
                  <a:spLocks noChangeShapeType="1"/>
                </p:cNvSpPr>
                <p:nvPr/>
              </p:nvSpPr>
              <p:spPr bwMode="auto">
                <a:xfrm>
                  <a:off x="2880" y="1872"/>
                  <a:ext cx="384"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3" name="Line 1418"/>
                <p:cNvSpPr>
                  <a:spLocks noChangeShapeType="1"/>
                </p:cNvSpPr>
                <p:nvPr/>
              </p:nvSpPr>
              <p:spPr bwMode="auto">
                <a:xfrm>
                  <a:off x="2880" y="1872"/>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4" name="Line 1419"/>
                <p:cNvSpPr>
                  <a:spLocks noChangeShapeType="1"/>
                </p:cNvSpPr>
                <p:nvPr/>
              </p:nvSpPr>
              <p:spPr bwMode="auto">
                <a:xfrm>
                  <a:off x="2880" y="1824"/>
                  <a:ext cx="33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44" name="Oval 1420"/>
              <p:cNvSpPr>
                <a:spLocks noChangeArrowheads="1"/>
              </p:cNvSpPr>
              <p:nvPr/>
            </p:nvSpPr>
            <p:spPr bwMode="auto">
              <a:xfrm>
                <a:off x="2064" y="2544"/>
                <a:ext cx="1248"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5" name="Oval 1421"/>
              <p:cNvSpPr>
                <a:spLocks noChangeArrowheads="1"/>
              </p:cNvSpPr>
              <p:nvPr/>
            </p:nvSpPr>
            <p:spPr bwMode="auto">
              <a:xfrm>
                <a:off x="2164" y="2592"/>
                <a:ext cx="1056"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46" name="Group 1477"/>
              <p:cNvGrpSpPr>
                <a:grpSpLocks/>
              </p:cNvGrpSpPr>
              <p:nvPr/>
            </p:nvGrpSpPr>
            <p:grpSpPr bwMode="auto">
              <a:xfrm>
                <a:off x="2208" y="2640"/>
                <a:ext cx="340" cy="336"/>
                <a:chOff x="2300" y="2832"/>
                <a:chExt cx="340" cy="336"/>
              </a:xfrm>
            </p:grpSpPr>
            <p:sp>
              <p:nvSpPr>
                <p:cNvPr id="289" name="Oval 1458"/>
                <p:cNvSpPr>
                  <a:spLocks noChangeArrowheads="1"/>
                </p:cNvSpPr>
                <p:nvPr/>
              </p:nvSpPr>
              <p:spPr bwMode="auto">
                <a:xfrm>
                  <a:off x="2300" y="2976"/>
                  <a:ext cx="48"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0" name="Line 1460"/>
                <p:cNvSpPr>
                  <a:spLocks noChangeShapeType="1"/>
                </p:cNvSpPr>
                <p:nvPr/>
              </p:nvSpPr>
              <p:spPr bwMode="auto">
                <a:xfrm flipV="1">
                  <a:off x="2352" y="2880"/>
                  <a:ext cx="240"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1" name="Line 1461"/>
                <p:cNvSpPr>
                  <a:spLocks noChangeShapeType="1"/>
                </p:cNvSpPr>
                <p:nvPr/>
              </p:nvSpPr>
              <p:spPr bwMode="auto">
                <a:xfrm>
                  <a:off x="2352" y="3024"/>
                  <a:ext cx="244"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2" name="Line 1462"/>
                <p:cNvSpPr>
                  <a:spLocks noChangeShapeType="1"/>
                </p:cNvSpPr>
                <p:nvPr/>
              </p:nvSpPr>
              <p:spPr bwMode="auto">
                <a:xfrm>
                  <a:off x="2352" y="2976"/>
                  <a:ext cx="19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3" name="Line 1463"/>
                <p:cNvSpPr>
                  <a:spLocks noChangeShapeType="1"/>
                </p:cNvSpPr>
                <p:nvPr/>
              </p:nvSpPr>
              <p:spPr bwMode="auto">
                <a:xfrm flipV="1">
                  <a:off x="2348" y="2928"/>
                  <a:ext cx="244"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4" name="Line 1470"/>
                <p:cNvSpPr>
                  <a:spLocks noChangeShapeType="1"/>
                </p:cNvSpPr>
                <p:nvPr/>
              </p:nvSpPr>
              <p:spPr bwMode="auto">
                <a:xfrm>
                  <a:off x="2592" y="2832"/>
                  <a:ext cx="0"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5" name="Line 1471"/>
                <p:cNvSpPr>
                  <a:spLocks noChangeShapeType="1"/>
                </p:cNvSpPr>
                <p:nvPr/>
              </p:nvSpPr>
              <p:spPr bwMode="auto">
                <a:xfrm>
                  <a:off x="2640" y="2880"/>
                  <a:ext cx="0"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6" name="Line 1472"/>
                <p:cNvSpPr>
                  <a:spLocks noChangeShapeType="1"/>
                </p:cNvSpPr>
                <p:nvPr/>
              </p:nvSpPr>
              <p:spPr bwMode="auto">
                <a:xfrm>
                  <a:off x="2592" y="2976"/>
                  <a:ext cx="0"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7" name="Line 1473"/>
                <p:cNvSpPr>
                  <a:spLocks noChangeShapeType="1"/>
                </p:cNvSpPr>
                <p:nvPr/>
              </p:nvSpPr>
              <p:spPr bwMode="auto">
                <a:xfrm>
                  <a:off x="2640" y="3024"/>
                  <a:ext cx="0"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8" name="Line 1474"/>
                <p:cNvSpPr>
                  <a:spLocks noChangeShapeType="1"/>
                </p:cNvSpPr>
                <p:nvPr/>
              </p:nvSpPr>
              <p:spPr bwMode="auto">
                <a:xfrm>
                  <a:off x="2352" y="3024"/>
                  <a:ext cx="192"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99" name="Line 1475"/>
                <p:cNvSpPr>
                  <a:spLocks noChangeShapeType="1"/>
                </p:cNvSpPr>
                <p:nvPr/>
              </p:nvSpPr>
              <p:spPr bwMode="auto">
                <a:xfrm>
                  <a:off x="2592" y="3072"/>
                  <a:ext cx="0"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0" name="Line 1476"/>
                <p:cNvSpPr>
                  <a:spLocks noChangeShapeType="1"/>
                </p:cNvSpPr>
                <p:nvPr/>
              </p:nvSpPr>
              <p:spPr bwMode="auto">
                <a:xfrm>
                  <a:off x="2544" y="3120"/>
                  <a:ext cx="0"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247" name="Oval 1479"/>
              <p:cNvSpPr>
                <a:spLocks noChangeArrowheads="1"/>
              </p:cNvSpPr>
              <p:nvPr/>
            </p:nvSpPr>
            <p:spPr bwMode="auto">
              <a:xfrm flipH="1">
                <a:off x="3111" y="2784"/>
                <a:ext cx="61" cy="48"/>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8" name="Line 1480"/>
              <p:cNvSpPr>
                <a:spLocks noChangeShapeType="1"/>
              </p:cNvSpPr>
              <p:nvPr/>
            </p:nvSpPr>
            <p:spPr bwMode="auto">
              <a:xfrm flipH="1" flipV="1">
                <a:off x="2801" y="2688"/>
                <a:ext cx="305"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9" name="Line 1481"/>
              <p:cNvSpPr>
                <a:spLocks noChangeShapeType="1"/>
              </p:cNvSpPr>
              <p:nvPr/>
            </p:nvSpPr>
            <p:spPr bwMode="auto">
              <a:xfrm flipH="1">
                <a:off x="2796" y="2832"/>
                <a:ext cx="310"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0" name="Line 1482"/>
              <p:cNvSpPr>
                <a:spLocks noChangeShapeType="1"/>
              </p:cNvSpPr>
              <p:nvPr/>
            </p:nvSpPr>
            <p:spPr bwMode="auto">
              <a:xfrm flipH="1">
                <a:off x="2862" y="2784"/>
                <a:ext cx="244"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1" name="Line 1483"/>
              <p:cNvSpPr>
                <a:spLocks noChangeShapeType="1"/>
              </p:cNvSpPr>
              <p:nvPr/>
            </p:nvSpPr>
            <p:spPr bwMode="auto">
              <a:xfrm flipH="1" flipV="1">
                <a:off x="2801" y="2736"/>
                <a:ext cx="310"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2" name="Line 1484"/>
              <p:cNvSpPr>
                <a:spLocks noChangeShapeType="1"/>
              </p:cNvSpPr>
              <p:nvPr/>
            </p:nvSpPr>
            <p:spPr bwMode="auto">
              <a:xfrm flipH="1">
                <a:off x="2801" y="2640"/>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3" name="Line 1485"/>
              <p:cNvSpPr>
                <a:spLocks noChangeShapeType="1"/>
              </p:cNvSpPr>
              <p:nvPr/>
            </p:nvSpPr>
            <p:spPr bwMode="auto">
              <a:xfrm flipH="1">
                <a:off x="2740" y="2688"/>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4" name="Line 1486"/>
              <p:cNvSpPr>
                <a:spLocks noChangeShapeType="1"/>
              </p:cNvSpPr>
              <p:nvPr/>
            </p:nvSpPr>
            <p:spPr bwMode="auto">
              <a:xfrm flipH="1">
                <a:off x="2801" y="2784"/>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5" name="Line 1487"/>
              <p:cNvSpPr>
                <a:spLocks noChangeShapeType="1"/>
              </p:cNvSpPr>
              <p:nvPr/>
            </p:nvSpPr>
            <p:spPr bwMode="auto">
              <a:xfrm flipH="1">
                <a:off x="2740" y="2832"/>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6" name="Line 1488"/>
              <p:cNvSpPr>
                <a:spLocks noChangeShapeType="1"/>
              </p:cNvSpPr>
              <p:nvPr/>
            </p:nvSpPr>
            <p:spPr bwMode="auto">
              <a:xfrm flipH="1">
                <a:off x="2862" y="2832"/>
                <a:ext cx="244"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7" name="Line 1489"/>
              <p:cNvSpPr>
                <a:spLocks noChangeShapeType="1"/>
              </p:cNvSpPr>
              <p:nvPr/>
            </p:nvSpPr>
            <p:spPr bwMode="auto">
              <a:xfrm flipH="1">
                <a:off x="2801" y="2880"/>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8" name="Line 1490"/>
              <p:cNvSpPr>
                <a:spLocks noChangeShapeType="1"/>
              </p:cNvSpPr>
              <p:nvPr/>
            </p:nvSpPr>
            <p:spPr bwMode="auto">
              <a:xfrm flipH="1">
                <a:off x="2862" y="2928"/>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59" name="Oval 1491"/>
              <p:cNvSpPr>
                <a:spLocks noChangeArrowheads="1"/>
              </p:cNvSpPr>
              <p:nvPr/>
            </p:nvSpPr>
            <p:spPr bwMode="auto">
              <a:xfrm>
                <a:off x="2108" y="3168"/>
                <a:ext cx="1248"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0" name="Oval 1492"/>
              <p:cNvSpPr>
                <a:spLocks noChangeArrowheads="1"/>
              </p:cNvSpPr>
              <p:nvPr/>
            </p:nvSpPr>
            <p:spPr bwMode="auto">
              <a:xfrm>
                <a:off x="2208" y="3216"/>
                <a:ext cx="1056"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1" name="Line 1499"/>
              <p:cNvSpPr>
                <a:spLocks noChangeShapeType="1"/>
              </p:cNvSpPr>
              <p:nvPr/>
            </p:nvSpPr>
            <p:spPr bwMode="auto">
              <a:xfrm>
                <a:off x="2544" y="3264"/>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2" name="Line 1500"/>
              <p:cNvSpPr>
                <a:spLocks noChangeShapeType="1"/>
              </p:cNvSpPr>
              <p:nvPr/>
            </p:nvSpPr>
            <p:spPr bwMode="auto">
              <a:xfrm>
                <a:off x="2592" y="3312"/>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3" name="Line 1501"/>
              <p:cNvSpPr>
                <a:spLocks noChangeShapeType="1"/>
              </p:cNvSpPr>
              <p:nvPr/>
            </p:nvSpPr>
            <p:spPr bwMode="auto">
              <a:xfrm>
                <a:off x="2544" y="3408"/>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4" name="Line 1502"/>
              <p:cNvSpPr>
                <a:spLocks noChangeShapeType="1"/>
              </p:cNvSpPr>
              <p:nvPr/>
            </p:nvSpPr>
            <p:spPr bwMode="auto">
              <a:xfrm>
                <a:off x="2592" y="3456"/>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5" name="Line 1504"/>
              <p:cNvSpPr>
                <a:spLocks noChangeShapeType="1"/>
              </p:cNvSpPr>
              <p:nvPr/>
            </p:nvSpPr>
            <p:spPr bwMode="auto">
              <a:xfrm>
                <a:off x="2544" y="3504"/>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6" name="Line 1505"/>
              <p:cNvSpPr>
                <a:spLocks noChangeShapeType="1"/>
              </p:cNvSpPr>
              <p:nvPr/>
            </p:nvSpPr>
            <p:spPr bwMode="auto">
              <a:xfrm>
                <a:off x="2496" y="3552"/>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7" name="Line 1511"/>
              <p:cNvSpPr>
                <a:spLocks noChangeShapeType="1"/>
              </p:cNvSpPr>
              <p:nvPr/>
            </p:nvSpPr>
            <p:spPr bwMode="auto">
              <a:xfrm flipH="1">
                <a:off x="2845" y="3264"/>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8" name="Line 1512"/>
              <p:cNvSpPr>
                <a:spLocks noChangeShapeType="1"/>
              </p:cNvSpPr>
              <p:nvPr/>
            </p:nvSpPr>
            <p:spPr bwMode="auto">
              <a:xfrm flipH="1">
                <a:off x="2784" y="3312"/>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69" name="Line 1513"/>
              <p:cNvSpPr>
                <a:spLocks noChangeShapeType="1"/>
              </p:cNvSpPr>
              <p:nvPr/>
            </p:nvSpPr>
            <p:spPr bwMode="auto">
              <a:xfrm flipH="1">
                <a:off x="2845" y="3408"/>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0" name="Line 1514"/>
              <p:cNvSpPr>
                <a:spLocks noChangeShapeType="1"/>
              </p:cNvSpPr>
              <p:nvPr/>
            </p:nvSpPr>
            <p:spPr bwMode="auto">
              <a:xfrm flipH="1">
                <a:off x="2784" y="3456"/>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1" name="Line 1516"/>
              <p:cNvSpPr>
                <a:spLocks noChangeShapeType="1"/>
              </p:cNvSpPr>
              <p:nvPr/>
            </p:nvSpPr>
            <p:spPr bwMode="auto">
              <a:xfrm flipH="1">
                <a:off x="2845" y="3504"/>
                <a:ext cx="1" cy="48"/>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2" name="Line 1517"/>
              <p:cNvSpPr>
                <a:spLocks noChangeShapeType="1"/>
              </p:cNvSpPr>
              <p:nvPr/>
            </p:nvSpPr>
            <p:spPr bwMode="auto">
              <a:xfrm flipH="1">
                <a:off x="2906" y="3552"/>
                <a:ext cx="1" cy="48"/>
              </a:xfrm>
              <a:prstGeom prst="line">
                <a:avLst/>
              </a:prstGeom>
              <a:noFill/>
              <a:ln w="19050">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3" name="Oval 1518"/>
              <p:cNvSpPr>
                <a:spLocks noChangeArrowheads="1"/>
              </p:cNvSpPr>
              <p:nvPr/>
            </p:nvSpPr>
            <p:spPr bwMode="auto">
              <a:xfrm>
                <a:off x="2880" y="3792"/>
                <a:ext cx="624"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4" name="Oval 1519"/>
              <p:cNvSpPr>
                <a:spLocks noChangeArrowheads="1"/>
              </p:cNvSpPr>
              <p:nvPr/>
            </p:nvSpPr>
            <p:spPr bwMode="auto">
              <a:xfrm>
                <a:off x="2928" y="3840"/>
                <a:ext cx="528"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5" name="Rectangle 1520"/>
              <p:cNvSpPr>
                <a:spLocks noChangeArrowheads="1"/>
              </p:cNvSpPr>
              <p:nvPr/>
            </p:nvSpPr>
            <p:spPr bwMode="auto">
              <a:xfrm>
                <a:off x="2977" y="4032"/>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6" name="Rectangle 1521"/>
              <p:cNvSpPr>
                <a:spLocks noChangeArrowheads="1"/>
              </p:cNvSpPr>
              <p:nvPr/>
            </p:nvSpPr>
            <p:spPr bwMode="auto">
              <a:xfrm>
                <a:off x="3024" y="3936"/>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7" name="Rectangle 1522"/>
              <p:cNvSpPr>
                <a:spLocks noChangeArrowheads="1"/>
              </p:cNvSpPr>
              <p:nvPr/>
            </p:nvSpPr>
            <p:spPr bwMode="auto">
              <a:xfrm>
                <a:off x="3120" y="3936"/>
                <a:ext cx="49"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8" name="Rectangle 1523"/>
              <p:cNvSpPr>
                <a:spLocks noChangeArrowheads="1"/>
              </p:cNvSpPr>
              <p:nvPr/>
            </p:nvSpPr>
            <p:spPr bwMode="auto">
              <a:xfrm>
                <a:off x="3169" y="4128"/>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79" name="Rectangle 1524"/>
              <p:cNvSpPr>
                <a:spLocks noChangeArrowheads="1"/>
              </p:cNvSpPr>
              <p:nvPr/>
            </p:nvSpPr>
            <p:spPr bwMode="auto">
              <a:xfrm>
                <a:off x="3216" y="4032"/>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0" name="Rectangle 1525"/>
              <p:cNvSpPr>
                <a:spLocks noChangeArrowheads="1"/>
              </p:cNvSpPr>
              <p:nvPr/>
            </p:nvSpPr>
            <p:spPr bwMode="auto">
              <a:xfrm>
                <a:off x="3312" y="4032"/>
                <a:ext cx="49"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1" name="Oval 1526"/>
              <p:cNvSpPr>
                <a:spLocks noChangeArrowheads="1"/>
              </p:cNvSpPr>
              <p:nvPr/>
            </p:nvSpPr>
            <p:spPr bwMode="auto">
              <a:xfrm>
                <a:off x="2064" y="3792"/>
                <a:ext cx="624" cy="528"/>
              </a:xfrm>
              <a:prstGeom prst="ellipse">
                <a:avLst/>
              </a:prstGeom>
              <a:solidFill>
                <a:srgbClr val="DDDDDD"/>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2" name="Oval 1527"/>
              <p:cNvSpPr>
                <a:spLocks noChangeArrowheads="1"/>
              </p:cNvSpPr>
              <p:nvPr/>
            </p:nvSpPr>
            <p:spPr bwMode="auto">
              <a:xfrm>
                <a:off x="2112" y="3840"/>
                <a:ext cx="528" cy="432"/>
              </a:xfrm>
              <a:prstGeom prst="ellipse">
                <a:avLst/>
              </a:prstGeom>
              <a:solidFill>
                <a:srgbClr val="FFFFFF"/>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3" name="Rectangle 1528"/>
              <p:cNvSpPr>
                <a:spLocks noChangeArrowheads="1"/>
              </p:cNvSpPr>
              <p:nvPr/>
            </p:nvSpPr>
            <p:spPr bwMode="auto">
              <a:xfrm>
                <a:off x="2161" y="4032"/>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4" name="Rectangle 1529"/>
              <p:cNvSpPr>
                <a:spLocks noChangeArrowheads="1"/>
              </p:cNvSpPr>
              <p:nvPr/>
            </p:nvSpPr>
            <p:spPr bwMode="auto">
              <a:xfrm>
                <a:off x="2208" y="3936"/>
                <a:ext cx="47"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5" name="Rectangle 1530"/>
              <p:cNvSpPr>
                <a:spLocks noChangeArrowheads="1"/>
              </p:cNvSpPr>
              <p:nvPr/>
            </p:nvSpPr>
            <p:spPr bwMode="auto">
              <a:xfrm>
                <a:off x="2304" y="3936"/>
                <a:ext cx="49" cy="96"/>
              </a:xfrm>
              <a:prstGeom prst="rect">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6" name="Rectangle 1531"/>
              <p:cNvSpPr>
                <a:spLocks noChangeArrowheads="1"/>
              </p:cNvSpPr>
              <p:nvPr/>
            </p:nvSpPr>
            <p:spPr bwMode="auto">
              <a:xfrm>
                <a:off x="2353" y="4128"/>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7" name="Rectangle 1532"/>
              <p:cNvSpPr>
                <a:spLocks noChangeArrowheads="1"/>
              </p:cNvSpPr>
              <p:nvPr/>
            </p:nvSpPr>
            <p:spPr bwMode="auto">
              <a:xfrm>
                <a:off x="2400" y="4032"/>
                <a:ext cx="47"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88" name="Rectangle 1533"/>
              <p:cNvSpPr>
                <a:spLocks noChangeArrowheads="1"/>
              </p:cNvSpPr>
              <p:nvPr/>
            </p:nvSpPr>
            <p:spPr bwMode="auto">
              <a:xfrm>
                <a:off x="2496" y="4032"/>
                <a:ext cx="49" cy="96"/>
              </a:xfrm>
              <a:prstGeom prst="rect">
                <a:avLst/>
              </a:prstGeom>
              <a:solidFill>
                <a:srgbClr val="FFCCFF"/>
              </a:solidFill>
              <a:ln w="9525">
                <a:solidFill>
                  <a:srgbClr val="FF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6" name="Text Box 1535"/>
            <p:cNvSpPr txBox="1">
              <a:spLocks noChangeArrowheads="1"/>
            </p:cNvSpPr>
            <p:nvPr/>
          </p:nvSpPr>
          <p:spPr bwMode="auto">
            <a:xfrm>
              <a:off x="2955925" y="1524000"/>
              <a:ext cx="920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Prophase </a:t>
              </a:r>
            </a:p>
          </p:txBody>
        </p:sp>
        <p:sp>
          <p:nvSpPr>
            <p:cNvPr id="137" name="Text Box 1536"/>
            <p:cNvSpPr txBox="1">
              <a:spLocks noChangeArrowheads="1"/>
            </p:cNvSpPr>
            <p:nvPr/>
          </p:nvSpPr>
          <p:spPr bwMode="auto">
            <a:xfrm>
              <a:off x="2713038" y="2438400"/>
              <a:ext cx="12319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Prometaphase</a:t>
              </a:r>
            </a:p>
          </p:txBody>
        </p:sp>
        <p:sp>
          <p:nvSpPr>
            <p:cNvPr id="138" name="Text Box 1537"/>
            <p:cNvSpPr txBox="1">
              <a:spLocks noChangeArrowheads="1"/>
            </p:cNvSpPr>
            <p:nvPr/>
          </p:nvSpPr>
          <p:spPr bwMode="auto">
            <a:xfrm>
              <a:off x="2949575" y="3429000"/>
              <a:ext cx="10128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Metaphase </a:t>
              </a:r>
            </a:p>
          </p:txBody>
        </p:sp>
        <p:sp>
          <p:nvSpPr>
            <p:cNvPr id="139" name="Text Box 1538"/>
            <p:cNvSpPr txBox="1">
              <a:spLocks noChangeArrowheads="1"/>
            </p:cNvSpPr>
            <p:nvPr/>
          </p:nvSpPr>
          <p:spPr bwMode="auto">
            <a:xfrm>
              <a:off x="2978150" y="4343400"/>
              <a:ext cx="954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Anaphase </a:t>
              </a:r>
            </a:p>
          </p:txBody>
        </p:sp>
        <p:sp>
          <p:nvSpPr>
            <p:cNvPr id="140" name="Text Box 1539"/>
            <p:cNvSpPr txBox="1">
              <a:spLocks noChangeArrowheads="1"/>
            </p:cNvSpPr>
            <p:nvPr/>
          </p:nvSpPr>
          <p:spPr bwMode="auto">
            <a:xfrm>
              <a:off x="3043238" y="5181600"/>
              <a:ext cx="9810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Telophase </a:t>
              </a:r>
            </a:p>
          </p:txBody>
        </p:sp>
        <p:sp>
          <p:nvSpPr>
            <p:cNvPr id="141" name="Text Box 1540"/>
            <p:cNvSpPr txBox="1">
              <a:spLocks noChangeArrowheads="1"/>
            </p:cNvSpPr>
            <p:nvPr/>
          </p:nvSpPr>
          <p:spPr bwMode="auto">
            <a:xfrm>
              <a:off x="3013075" y="6096000"/>
              <a:ext cx="10382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Cytokinesis</a:t>
              </a:r>
            </a:p>
          </p:txBody>
        </p:sp>
        <p:sp>
          <p:nvSpPr>
            <p:cNvPr id="142" name="Text Box 1541"/>
            <p:cNvSpPr txBox="1">
              <a:spLocks noChangeArrowheads="1"/>
            </p:cNvSpPr>
            <p:nvPr/>
          </p:nvSpPr>
          <p:spPr bwMode="auto">
            <a:xfrm>
              <a:off x="6316663" y="457200"/>
              <a:ext cx="13922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46 chromosomes </a:t>
              </a:r>
            </a:p>
          </p:txBody>
        </p:sp>
        <p:sp>
          <p:nvSpPr>
            <p:cNvPr id="143" name="Text Box 1542"/>
            <p:cNvSpPr txBox="1">
              <a:spLocks noChangeArrowheads="1"/>
            </p:cNvSpPr>
            <p:nvPr/>
          </p:nvSpPr>
          <p:spPr bwMode="auto">
            <a:xfrm>
              <a:off x="6318250" y="1447800"/>
              <a:ext cx="19907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Doubling of chromosomes </a:t>
              </a:r>
            </a:p>
          </p:txBody>
        </p:sp>
        <p:sp>
          <p:nvSpPr>
            <p:cNvPr id="144" name="Text Box 1543"/>
            <p:cNvSpPr txBox="1">
              <a:spLocks noChangeArrowheads="1"/>
            </p:cNvSpPr>
            <p:nvPr/>
          </p:nvSpPr>
          <p:spPr bwMode="auto">
            <a:xfrm>
              <a:off x="6394450" y="2286000"/>
              <a:ext cx="200977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Nucleus dissolved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and microtubules attach to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centromeres</a:t>
              </a:r>
            </a:p>
          </p:txBody>
        </p:sp>
        <p:sp>
          <p:nvSpPr>
            <p:cNvPr id="145" name="Text Box 1544"/>
            <p:cNvSpPr txBox="1">
              <a:spLocks noChangeArrowheads="1"/>
            </p:cNvSpPr>
            <p:nvPr/>
          </p:nvSpPr>
          <p:spPr bwMode="auto">
            <a:xfrm>
              <a:off x="6470650" y="3352800"/>
              <a:ext cx="1746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Chromosomes align at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Middle of  cell</a:t>
              </a:r>
            </a:p>
          </p:txBody>
        </p:sp>
        <p:sp>
          <p:nvSpPr>
            <p:cNvPr id="146" name="Text Box 1545"/>
            <p:cNvSpPr txBox="1">
              <a:spLocks noChangeArrowheads="1"/>
            </p:cNvSpPr>
            <p:nvPr/>
          </p:nvSpPr>
          <p:spPr bwMode="auto">
            <a:xfrm>
              <a:off x="6470650" y="4038600"/>
              <a:ext cx="1181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Separation of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chromosomes </a:t>
              </a:r>
            </a:p>
          </p:txBody>
        </p:sp>
        <p:sp>
          <p:nvSpPr>
            <p:cNvPr id="147" name="Text Box 1546"/>
            <p:cNvSpPr txBox="1">
              <a:spLocks noChangeArrowheads="1"/>
            </p:cNvSpPr>
            <p:nvPr/>
          </p:nvSpPr>
          <p:spPr bwMode="auto">
            <a:xfrm>
              <a:off x="6546850" y="49530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Microtubules disappear</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and start to divide </a:t>
              </a:r>
            </a:p>
          </p:txBody>
        </p:sp>
        <p:sp>
          <p:nvSpPr>
            <p:cNvPr id="148" name="Text Box 1547"/>
            <p:cNvSpPr txBox="1">
              <a:spLocks noChangeArrowheads="1"/>
            </p:cNvSpPr>
            <p:nvPr/>
          </p:nvSpPr>
          <p:spPr bwMode="auto">
            <a:xfrm>
              <a:off x="6546850" y="6019800"/>
              <a:ext cx="1509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Daughter cells with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46 chromosomes  </a:t>
              </a:r>
            </a:p>
          </p:txBody>
        </p:sp>
      </p:grpSp>
    </p:spTree>
    <p:extLst>
      <p:ext uri="{BB962C8B-B14F-4D97-AF65-F5344CB8AC3E}">
        <p14:creationId xmlns:p14="http://schemas.microsoft.com/office/powerpoint/2010/main" val="3891610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15</a:t>
            </a:fld>
            <a:endParaRPr lang="en-US">
              <a:solidFill>
                <a:srgbClr val="5DA577">
                  <a:lumMod val="50000"/>
                </a:srgbClr>
              </a:solidFill>
            </a:endParaRPr>
          </a:p>
        </p:txBody>
      </p:sp>
      <p:sp>
        <p:nvSpPr>
          <p:cNvPr id="101" name="TextBox 100"/>
          <p:cNvSpPr txBox="1"/>
          <p:nvPr/>
        </p:nvSpPr>
        <p:spPr>
          <a:xfrm>
            <a:off x="331872" y="5761911"/>
            <a:ext cx="8461428" cy="58477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1600" dirty="0"/>
              <a:t>In a cell, DNA replication begins at specific locations in the genome, called "origins". Unwinding of DNA at the origin, and synthesis of new strands, forms a replication fork</a:t>
            </a:r>
            <a:endParaRPr lang="en-US" sz="1600"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166748" y="823821"/>
            <a:ext cx="3919984"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replication process</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399" name="Group 398"/>
          <p:cNvGrpSpPr/>
          <p:nvPr/>
        </p:nvGrpSpPr>
        <p:grpSpPr>
          <a:xfrm>
            <a:off x="921169" y="1355253"/>
            <a:ext cx="7425889" cy="4216440"/>
            <a:chOff x="152400" y="990600"/>
            <a:chExt cx="8853488" cy="4770438"/>
          </a:xfrm>
        </p:grpSpPr>
        <p:sp>
          <p:nvSpPr>
            <p:cNvPr id="400" name="Oval 2772"/>
            <p:cNvSpPr>
              <a:spLocks noChangeArrowheads="1"/>
            </p:cNvSpPr>
            <p:nvPr/>
          </p:nvSpPr>
          <p:spPr bwMode="auto">
            <a:xfrm>
              <a:off x="1524000" y="2514600"/>
              <a:ext cx="609600" cy="1219200"/>
            </a:xfrm>
            <a:prstGeom prst="ellipse">
              <a:avLst/>
            </a:prstGeom>
            <a:solidFill>
              <a:srgbClr val="FF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01" name="Rectangle 2773"/>
            <p:cNvSpPr>
              <a:spLocks noChangeArrowheads="1"/>
            </p:cNvSpPr>
            <p:nvPr/>
          </p:nvSpPr>
          <p:spPr bwMode="auto">
            <a:xfrm>
              <a:off x="4343400" y="3657600"/>
              <a:ext cx="685800" cy="609600"/>
            </a:xfrm>
            <a:prstGeom prst="rect">
              <a:avLst/>
            </a:prstGeom>
            <a:solidFill>
              <a:srgbClr val="FFCC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02" name="Oval 3215"/>
            <p:cNvSpPr>
              <a:spLocks noChangeArrowheads="1"/>
            </p:cNvSpPr>
            <p:nvPr/>
          </p:nvSpPr>
          <p:spPr bwMode="auto">
            <a:xfrm>
              <a:off x="914400" y="2514600"/>
              <a:ext cx="609600" cy="1219200"/>
            </a:xfrm>
            <a:prstGeom prst="ellipse">
              <a:avLst/>
            </a:prstGeom>
            <a:solidFill>
              <a:srgbClr val="FF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03" name="Oval 3216"/>
            <p:cNvSpPr>
              <a:spLocks noChangeArrowheads="1"/>
            </p:cNvSpPr>
            <p:nvPr/>
          </p:nvSpPr>
          <p:spPr bwMode="auto">
            <a:xfrm>
              <a:off x="6781800" y="4343400"/>
              <a:ext cx="838200" cy="914400"/>
            </a:xfrm>
            <a:prstGeom prst="ellipse">
              <a:avLst/>
            </a:prstGeom>
            <a:solidFill>
              <a:srgbClr val="66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404" name="Group 3220"/>
            <p:cNvGrpSpPr>
              <a:grpSpLocks/>
            </p:cNvGrpSpPr>
            <p:nvPr/>
          </p:nvGrpSpPr>
          <p:grpSpPr bwMode="auto">
            <a:xfrm>
              <a:off x="290513" y="3351213"/>
              <a:ext cx="3062287" cy="279400"/>
              <a:chOff x="480" y="1344"/>
              <a:chExt cx="4752" cy="528"/>
            </a:xfrm>
          </p:grpSpPr>
          <p:grpSp>
            <p:nvGrpSpPr>
              <p:cNvPr id="1031" name="Group 3221"/>
              <p:cNvGrpSpPr>
                <a:grpSpLocks/>
              </p:cNvGrpSpPr>
              <p:nvPr/>
            </p:nvGrpSpPr>
            <p:grpSpPr bwMode="auto">
              <a:xfrm>
                <a:off x="864" y="1344"/>
                <a:ext cx="384" cy="456"/>
                <a:chOff x="768" y="2448"/>
                <a:chExt cx="384" cy="456"/>
              </a:xfrm>
            </p:grpSpPr>
            <p:sp>
              <p:nvSpPr>
                <p:cNvPr id="1105" name="Line 322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6" name="Line 322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7" name="Line 322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8" name="Line 322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9" name="Line 322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0" name="Text Box 3227"/>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11" name="Text Box 3228"/>
                <p:cNvSpPr txBox="1">
                  <a:spLocks noChangeArrowheads="1"/>
                </p:cNvSpPr>
                <p:nvPr/>
              </p:nvSpPr>
              <p:spPr bwMode="auto">
                <a:xfrm>
                  <a:off x="850"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1032" name="Rectangle 3229"/>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033" name="Group 3230"/>
              <p:cNvGrpSpPr>
                <a:grpSpLocks/>
              </p:cNvGrpSpPr>
              <p:nvPr/>
            </p:nvGrpSpPr>
            <p:grpSpPr bwMode="auto">
              <a:xfrm>
                <a:off x="1248" y="1344"/>
                <a:ext cx="384" cy="456"/>
                <a:chOff x="768" y="2448"/>
                <a:chExt cx="384" cy="456"/>
              </a:xfrm>
            </p:grpSpPr>
            <p:sp>
              <p:nvSpPr>
                <p:cNvPr id="1098" name="Line 323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9" name="Line 323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0" name="Line 323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1" name="Line 323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2" name="Line 323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3" name="Text Box 3236"/>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04" name="Text Box 3237"/>
                <p:cNvSpPr txBox="1">
                  <a:spLocks noChangeArrowheads="1"/>
                </p:cNvSpPr>
                <p:nvPr/>
              </p:nvSpPr>
              <p:spPr bwMode="auto">
                <a:xfrm>
                  <a:off x="842"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4" name="Group 3238"/>
              <p:cNvGrpSpPr>
                <a:grpSpLocks/>
              </p:cNvGrpSpPr>
              <p:nvPr/>
            </p:nvGrpSpPr>
            <p:grpSpPr bwMode="auto">
              <a:xfrm>
                <a:off x="1632" y="1344"/>
                <a:ext cx="384" cy="456"/>
                <a:chOff x="768" y="2448"/>
                <a:chExt cx="384" cy="456"/>
              </a:xfrm>
            </p:grpSpPr>
            <p:sp>
              <p:nvSpPr>
                <p:cNvPr id="1091" name="Line 323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2" name="Line 324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3" name="Line 324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4" name="Line 324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5" name="Line 324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6" name="Text Box 3244"/>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97" name="Text Box 3245"/>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5" name="Group 3246"/>
              <p:cNvGrpSpPr>
                <a:grpSpLocks/>
              </p:cNvGrpSpPr>
              <p:nvPr/>
            </p:nvGrpSpPr>
            <p:grpSpPr bwMode="auto">
              <a:xfrm>
                <a:off x="2016" y="1344"/>
                <a:ext cx="384" cy="456"/>
                <a:chOff x="768" y="2448"/>
                <a:chExt cx="384" cy="456"/>
              </a:xfrm>
            </p:grpSpPr>
            <p:sp>
              <p:nvSpPr>
                <p:cNvPr id="1084" name="Line 324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5" name="Line 324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6" name="Line 324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7" name="Line 325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8" name="Line 325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9" name="Text Box 3252"/>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90" name="Text Box 3253"/>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6" name="Group 3254"/>
              <p:cNvGrpSpPr>
                <a:grpSpLocks/>
              </p:cNvGrpSpPr>
              <p:nvPr/>
            </p:nvGrpSpPr>
            <p:grpSpPr bwMode="auto">
              <a:xfrm>
                <a:off x="2400" y="1344"/>
                <a:ext cx="384" cy="456"/>
                <a:chOff x="768" y="2448"/>
                <a:chExt cx="384" cy="456"/>
              </a:xfrm>
            </p:grpSpPr>
            <p:sp>
              <p:nvSpPr>
                <p:cNvPr id="1077" name="Line 325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8" name="Line 325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9" name="Line 325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0" name="Line 325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1" name="Line 325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2" name="Text Box 3260"/>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83" name="Text Box 3261"/>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7" name="Group 3262"/>
              <p:cNvGrpSpPr>
                <a:grpSpLocks/>
              </p:cNvGrpSpPr>
              <p:nvPr/>
            </p:nvGrpSpPr>
            <p:grpSpPr bwMode="auto">
              <a:xfrm>
                <a:off x="2784" y="1344"/>
                <a:ext cx="384" cy="456"/>
                <a:chOff x="768" y="2448"/>
                <a:chExt cx="384" cy="456"/>
              </a:xfrm>
            </p:grpSpPr>
            <p:sp>
              <p:nvSpPr>
                <p:cNvPr id="1070" name="Line 326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1" name="Line 326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2" name="Line 326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3" name="Line 326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4" name="Line 326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5" name="Text Box 3268"/>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76" name="Text Box 3269"/>
                <p:cNvSpPr txBox="1">
                  <a:spLocks noChangeArrowheads="1"/>
                </p:cNvSpPr>
                <p:nvPr/>
              </p:nvSpPr>
              <p:spPr bwMode="auto">
                <a:xfrm>
                  <a:off x="851"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8" name="Group 3270"/>
              <p:cNvGrpSpPr>
                <a:grpSpLocks/>
              </p:cNvGrpSpPr>
              <p:nvPr/>
            </p:nvGrpSpPr>
            <p:grpSpPr bwMode="auto">
              <a:xfrm>
                <a:off x="3168" y="1344"/>
                <a:ext cx="384" cy="456"/>
                <a:chOff x="768" y="2448"/>
                <a:chExt cx="384" cy="456"/>
              </a:xfrm>
            </p:grpSpPr>
            <p:sp>
              <p:nvSpPr>
                <p:cNvPr id="1063" name="Line 327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4" name="Line 327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5" name="Line 327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6" name="Line 327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7" name="Line 327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8" name="Text Box 3276"/>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69" name="Text Box 3277"/>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39" name="Group 3278"/>
              <p:cNvGrpSpPr>
                <a:grpSpLocks/>
              </p:cNvGrpSpPr>
              <p:nvPr/>
            </p:nvGrpSpPr>
            <p:grpSpPr bwMode="auto">
              <a:xfrm>
                <a:off x="3552" y="1344"/>
                <a:ext cx="384" cy="456"/>
                <a:chOff x="768" y="2448"/>
                <a:chExt cx="384" cy="456"/>
              </a:xfrm>
            </p:grpSpPr>
            <p:sp>
              <p:nvSpPr>
                <p:cNvPr id="1056" name="Line 327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7" name="Line 328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8" name="Line 328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9" name="Line 328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0" name="Line 328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1" name="Text Box 3284"/>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62" name="Text Box 3285"/>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0" name="Group 3286"/>
              <p:cNvGrpSpPr>
                <a:grpSpLocks/>
              </p:cNvGrpSpPr>
              <p:nvPr/>
            </p:nvGrpSpPr>
            <p:grpSpPr bwMode="auto">
              <a:xfrm>
                <a:off x="3936" y="1344"/>
                <a:ext cx="384" cy="456"/>
                <a:chOff x="768" y="2448"/>
                <a:chExt cx="384" cy="456"/>
              </a:xfrm>
            </p:grpSpPr>
            <p:sp>
              <p:nvSpPr>
                <p:cNvPr id="1049" name="Line 328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0" name="Line 328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1" name="Line 328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2" name="Line 329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3" name="Line 329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4" name="Text Box 3292"/>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55" name="Text Box 3293"/>
                <p:cNvSpPr txBox="1">
                  <a:spLocks noChangeArrowheads="1"/>
                </p:cNvSpPr>
                <p:nvPr/>
              </p:nvSpPr>
              <p:spPr bwMode="auto">
                <a:xfrm>
                  <a:off x="84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1" name="Group 3294"/>
              <p:cNvGrpSpPr>
                <a:grpSpLocks/>
              </p:cNvGrpSpPr>
              <p:nvPr/>
            </p:nvGrpSpPr>
            <p:grpSpPr bwMode="auto">
              <a:xfrm>
                <a:off x="4320" y="1344"/>
                <a:ext cx="384" cy="456"/>
                <a:chOff x="768" y="2448"/>
                <a:chExt cx="384" cy="456"/>
              </a:xfrm>
            </p:grpSpPr>
            <p:sp>
              <p:nvSpPr>
                <p:cNvPr id="1042" name="Line 329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3" name="Line 329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4" name="Line 329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5" name="Line 329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6" name="Line 329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7" name="Text Box 3300"/>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48" name="Text Box 3301"/>
                <p:cNvSpPr txBox="1">
                  <a:spLocks noChangeArrowheads="1"/>
                </p:cNvSpPr>
                <p:nvPr/>
              </p:nvSpPr>
              <p:spPr bwMode="auto">
                <a:xfrm>
                  <a:off x="847" y="2499"/>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grpSp>
          <p:nvGrpSpPr>
            <p:cNvPr id="405" name="Group 3302"/>
            <p:cNvGrpSpPr>
              <a:grpSpLocks/>
            </p:cNvGrpSpPr>
            <p:nvPr/>
          </p:nvGrpSpPr>
          <p:grpSpPr bwMode="auto">
            <a:xfrm>
              <a:off x="228600" y="2667000"/>
              <a:ext cx="3094038" cy="417513"/>
              <a:chOff x="144" y="1728"/>
              <a:chExt cx="1949" cy="263"/>
            </a:xfrm>
          </p:grpSpPr>
          <p:sp>
            <p:nvSpPr>
              <p:cNvPr id="885" name="Rectangle 3303"/>
              <p:cNvSpPr>
                <a:spLocks noChangeArrowheads="1"/>
              </p:cNvSpPr>
              <p:nvPr/>
            </p:nvSpPr>
            <p:spPr bwMode="auto">
              <a:xfrm>
                <a:off x="144" y="1759"/>
                <a:ext cx="1929" cy="32"/>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886" name="Group 3304"/>
              <p:cNvGrpSpPr>
                <a:grpSpLocks/>
              </p:cNvGrpSpPr>
              <p:nvPr/>
            </p:nvGrpSpPr>
            <p:grpSpPr bwMode="auto">
              <a:xfrm>
                <a:off x="456" y="1728"/>
                <a:ext cx="156" cy="175"/>
                <a:chOff x="720" y="1731"/>
                <a:chExt cx="384" cy="525"/>
              </a:xfrm>
            </p:grpSpPr>
            <p:grpSp>
              <p:nvGrpSpPr>
                <p:cNvPr id="1024" name="Group 3305"/>
                <p:cNvGrpSpPr>
                  <a:grpSpLocks/>
                </p:cNvGrpSpPr>
                <p:nvPr/>
              </p:nvGrpSpPr>
              <p:grpSpPr bwMode="auto">
                <a:xfrm>
                  <a:off x="720" y="1824"/>
                  <a:ext cx="384" cy="432"/>
                  <a:chOff x="720" y="1824"/>
                  <a:chExt cx="384" cy="432"/>
                </a:xfrm>
              </p:grpSpPr>
              <p:sp>
                <p:nvSpPr>
                  <p:cNvPr id="1026" name="Line 3306"/>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7" name="Line 3307"/>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8" name="Line 3308"/>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9" name="Line 3309"/>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0" name="Line 3310"/>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25" name="Text Box 3311"/>
                <p:cNvSpPr txBox="1">
                  <a:spLocks noChangeArrowheads="1"/>
                </p:cNvSpPr>
                <p:nvPr/>
              </p:nvSpPr>
              <p:spPr bwMode="auto">
                <a:xfrm>
                  <a:off x="799" y="1731"/>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87" name="Group 3312"/>
              <p:cNvGrpSpPr>
                <a:grpSpLocks/>
              </p:cNvGrpSpPr>
              <p:nvPr/>
            </p:nvGrpSpPr>
            <p:grpSpPr bwMode="auto">
              <a:xfrm>
                <a:off x="612" y="1728"/>
                <a:ext cx="156" cy="175"/>
                <a:chOff x="720" y="1731"/>
                <a:chExt cx="384" cy="525"/>
              </a:xfrm>
            </p:grpSpPr>
            <p:grpSp>
              <p:nvGrpSpPr>
                <p:cNvPr id="1017" name="Group 3313"/>
                <p:cNvGrpSpPr>
                  <a:grpSpLocks/>
                </p:cNvGrpSpPr>
                <p:nvPr/>
              </p:nvGrpSpPr>
              <p:grpSpPr bwMode="auto">
                <a:xfrm>
                  <a:off x="720" y="1824"/>
                  <a:ext cx="384" cy="432"/>
                  <a:chOff x="720" y="1824"/>
                  <a:chExt cx="384" cy="432"/>
                </a:xfrm>
              </p:grpSpPr>
              <p:sp>
                <p:nvSpPr>
                  <p:cNvPr id="1019" name="Line 331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0" name="Line 331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1" name="Line 331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2" name="Line 331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3" name="Line 331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18" name="Text Box 3319"/>
                <p:cNvSpPr txBox="1">
                  <a:spLocks noChangeArrowheads="1"/>
                </p:cNvSpPr>
                <p:nvPr/>
              </p:nvSpPr>
              <p:spPr bwMode="auto">
                <a:xfrm>
                  <a:off x="794" y="1731"/>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88" name="Group 3320"/>
              <p:cNvGrpSpPr>
                <a:grpSpLocks/>
              </p:cNvGrpSpPr>
              <p:nvPr/>
            </p:nvGrpSpPr>
            <p:grpSpPr bwMode="auto">
              <a:xfrm>
                <a:off x="768" y="1728"/>
                <a:ext cx="155" cy="175"/>
                <a:chOff x="720" y="1731"/>
                <a:chExt cx="384" cy="525"/>
              </a:xfrm>
            </p:grpSpPr>
            <p:grpSp>
              <p:nvGrpSpPr>
                <p:cNvPr id="1010" name="Group 3321"/>
                <p:cNvGrpSpPr>
                  <a:grpSpLocks/>
                </p:cNvGrpSpPr>
                <p:nvPr/>
              </p:nvGrpSpPr>
              <p:grpSpPr bwMode="auto">
                <a:xfrm>
                  <a:off x="720" y="1824"/>
                  <a:ext cx="384" cy="432"/>
                  <a:chOff x="720" y="1824"/>
                  <a:chExt cx="384" cy="432"/>
                </a:xfrm>
              </p:grpSpPr>
              <p:sp>
                <p:nvSpPr>
                  <p:cNvPr id="1012" name="Line 3322"/>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3" name="Line 3323"/>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4" name="Line 3324"/>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5" name="Line 3325"/>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6" name="Line 3326"/>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11" name="Text Box 3327"/>
                <p:cNvSpPr txBox="1">
                  <a:spLocks noChangeArrowheads="1"/>
                </p:cNvSpPr>
                <p:nvPr/>
              </p:nvSpPr>
              <p:spPr bwMode="auto">
                <a:xfrm>
                  <a:off x="794" y="1731"/>
                  <a:ext cx="287"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89" name="Group 3328"/>
              <p:cNvGrpSpPr>
                <a:grpSpLocks/>
              </p:cNvGrpSpPr>
              <p:nvPr/>
            </p:nvGrpSpPr>
            <p:grpSpPr bwMode="auto">
              <a:xfrm>
                <a:off x="923" y="1728"/>
                <a:ext cx="156" cy="175"/>
                <a:chOff x="720" y="1731"/>
                <a:chExt cx="384" cy="525"/>
              </a:xfrm>
            </p:grpSpPr>
            <p:grpSp>
              <p:nvGrpSpPr>
                <p:cNvPr id="1003" name="Group 3329"/>
                <p:cNvGrpSpPr>
                  <a:grpSpLocks/>
                </p:cNvGrpSpPr>
                <p:nvPr/>
              </p:nvGrpSpPr>
              <p:grpSpPr bwMode="auto">
                <a:xfrm>
                  <a:off x="720" y="1824"/>
                  <a:ext cx="384" cy="432"/>
                  <a:chOff x="720" y="1824"/>
                  <a:chExt cx="384" cy="432"/>
                </a:xfrm>
              </p:grpSpPr>
              <p:sp>
                <p:nvSpPr>
                  <p:cNvPr id="1005" name="Line 3330"/>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6" name="Line 3331"/>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7" name="Line 3332"/>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8" name="Line 3333"/>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9" name="Line 3334"/>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04" name="Text Box 3335"/>
                <p:cNvSpPr txBox="1">
                  <a:spLocks noChangeArrowheads="1"/>
                </p:cNvSpPr>
                <p:nvPr/>
              </p:nvSpPr>
              <p:spPr bwMode="auto">
                <a:xfrm>
                  <a:off x="801" y="1731"/>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0" name="Group 3336"/>
              <p:cNvGrpSpPr>
                <a:grpSpLocks/>
              </p:cNvGrpSpPr>
              <p:nvPr/>
            </p:nvGrpSpPr>
            <p:grpSpPr bwMode="auto">
              <a:xfrm>
                <a:off x="1079" y="1728"/>
                <a:ext cx="156" cy="175"/>
                <a:chOff x="720" y="1731"/>
                <a:chExt cx="384" cy="525"/>
              </a:xfrm>
            </p:grpSpPr>
            <p:grpSp>
              <p:nvGrpSpPr>
                <p:cNvPr id="996" name="Group 3337"/>
                <p:cNvGrpSpPr>
                  <a:grpSpLocks/>
                </p:cNvGrpSpPr>
                <p:nvPr/>
              </p:nvGrpSpPr>
              <p:grpSpPr bwMode="auto">
                <a:xfrm>
                  <a:off x="720" y="1824"/>
                  <a:ext cx="384" cy="432"/>
                  <a:chOff x="720" y="1824"/>
                  <a:chExt cx="384" cy="432"/>
                </a:xfrm>
              </p:grpSpPr>
              <p:sp>
                <p:nvSpPr>
                  <p:cNvPr id="998" name="Line 3338"/>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9" name="Line 3339"/>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0" name="Line 3340"/>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1" name="Line 3341"/>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2" name="Line 3342"/>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97" name="Text Box 3343"/>
                <p:cNvSpPr txBox="1">
                  <a:spLocks noChangeArrowheads="1"/>
                </p:cNvSpPr>
                <p:nvPr/>
              </p:nvSpPr>
              <p:spPr bwMode="auto">
                <a:xfrm>
                  <a:off x="801" y="1731"/>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1" name="Group 3344"/>
              <p:cNvGrpSpPr>
                <a:grpSpLocks/>
              </p:cNvGrpSpPr>
              <p:nvPr/>
            </p:nvGrpSpPr>
            <p:grpSpPr bwMode="auto">
              <a:xfrm>
                <a:off x="1235" y="1728"/>
                <a:ext cx="156" cy="175"/>
                <a:chOff x="720" y="1731"/>
                <a:chExt cx="384" cy="525"/>
              </a:xfrm>
            </p:grpSpPr>
            <p:grpSp>
              <p:nvGrpSpPr>
                <p:cNvPr id="989" name="Group 3345"/>
                <p:cNvGrpSpPr>
                  <a:grpSpLocks/>
                </p:cNvGrpSpPr>
                <p:nvPr/>
              </p:nvGrpSpPr>
              <p:grpSpPr bwMode="auto">
                <a:xfrm>
                  <a:off x="720" y="1824"/>
                  <a:ext cx="384" cy="432"/>
                  <a:chOff x="720" y="1824"/>
                  <a:chExt cx="384" cy="432"/>
                </a:xfrm>
              </p:grpSpPr>
              <p:sp>
                <p:nvSpPr>
                  <p:cNvPr id="991" name="Line 3346"/>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2" name="Line 3347"/>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3" name="Line 3348"/>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4" name="Line 3349"/>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5" name="Line 3350"/>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90" name="Text Box 3351"/>
                <p:cNvSpPr txBox="1">
                  <a:spLocks noChangeArrowheads="1"/>
                </p:cNvSpPr>
                <p:nvPr/>
              </p:nvSpPr>
              <p:spPr bwMode="auto">
                <a:xfrm>
                  <a:off x="804" y="1731"/>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2" name="Group 3352"/>
              <p:cNvGrpSpPr>
                <a:grpSpLocks/>
              </p:cNvGrpSpPr>
              <p:nvPr/>
            </p:nvGrpSpPr>
            <p:grpSpPr bwMode="auto">
              <a:xfrm>
                <a:off x="1391" y="1728"/>
                <a:ext cx="156" cy="175"/>
                <a:chOff x="720" y="1731"/>
                <a:chExt cx="384" cy="525"/>
              </a:xfrm>
            </p:grpSpPr>
            <p:grpSp>
              <p:nvGrpSpPr>
                <p:cNvPr id="982" name="Group 3353"/>
                <p:cNvGrpSpPr>
                  <a:grpSpLocks/>
                </p:cNvGrpSpPr>
                <p:nvPr/>
              </p:nvGrpSpPr>
              <p:grpSpPr bwMode="auto">
                <a:xfrm>
                  <a:off x="720" y="1824"/>
                  <a:ext cx="384" cy="432"/>
                  <a:chOff x="720" y="1824"/>
                  <a:chExt cx="384" cy="432"/>
                </a:xfrm>
              </p:grpSpPr>
              <p:sp>
                <p:nvSpPr>
                  <p:cNvPr id="984" name="Line 335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5" name="Line 335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6" name="Line 335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7" name="Line 335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8" name="Line 335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83" name="Text Box 3359"/>
                <p:cNvSpPr txBox="1">
                  <a:spLocks noChangeArrowheads="1"/>
                </p:cNvSpPr>
                <p:nvPr/>
              </p:nvSpPr>
              <p:spPr bwMode="auto">
                <a:xfrm>
                  <a:off x="796" y="1731"/>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3" name="Group 3360"/>
              <p:cNvGrpSpPr>
                <a:grpSpLocks/>
              </p:cNvGrpSpPr>
              <p:nvPr/>
            </p:nvGrpSpPr>
            <p:grpSpPr bwMode="auto">
              <a:xfrm>
                <a:off x="1547" y="1728"/>
                <a:ext cx="156" cy="175"/>
                <a:chOff x="720" y="1731"/>
                <a:chExt cx="384" cy="525"/>
              </a:xfrm>
            </p:grpSpPr>
            <p:grpSp>
              <p:nvGrpSpPr>
                <p:cNvPr id="975" name="Group 3361"/>
                <p:cNvGrpSpPr>
                  <a:grpSpLocks/>
                </p:cNvGrpSpPr>
                <p:nvPr/>
              </p:nvGrpSpPr>
              <p:grpSpPr bwMode="auto">
                <a:xfrm>
                  <a:off x="720" y="1824"/>
                  <a:ext cx="384" cy="432"/>
                  <a:chOff x="720" y="1824"/>
                  <a:chExt cx="384" cy="432"/>
                </a:xfrm>
              </p:grpSpPr>
              <p:sp>
                <p:nvSpPr>
                  <p:cNvPr id="977" name="Line 3362"/>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8" name="Line 3363"/>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9" name="Line 3364"/>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0" name="Line 3365"/>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1" name="Line 3366"/>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76" name="Text Box 3367"/>
                <p:cNvSpPr txBox="1">
                  <a:spLocks noChangeArrowheads="1"/>
                </p:cNvSpPr>
                <p:nvPr/>
              </p:nvSpPr>
              <p:spPr bwMode="auto">
                <a:xfrm>
                  <a:off x="799" y="1731"/>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4" name="Group 3368"/>
              <p:cNvGrpSpPr>
                <a:grpSpLocks/>
              </p:cNvGrpSpPr>
              <p:nvPr/>
            </p:nvGrpSpPr>
            <p:grpSpPr bwMode="auto">
              <a:xfrm>
                <a:off x="1703" y="1728"/>
                <a:ext cx="156" cy="175"/>
                <a:chOff x="720" y="1731"/>
                <a:chExt cx="384" cy="525"/>
              </a:xfrm>
            </p:grpSpPr>
            <p:grpSp>
              <p:nvGrpSpPr>
                <p:cNvPr id="968" name="Group 3369"/>
                <p:cNvGrpSpPr>
                  <a:grpSpLocks/>
                </p:cNvGrpSpPr>
                <p:nvPr/>
              </p:nvGrpSpPr>
              <p:grpSpPr bwMode="auto">
                <a:xfrm>
                  <a:off x="720" y="1824"/>
                  <a:ext cx="384" cy="432"/>
                  <a:chOff x="720" y="1824"/>
                  <a:chExt cx="384" cy="432"/>
                </a:xfrm>
              </p:grpSpPr>
              <p:sp>
                <p:nvSpPr>
                  <p:cNvPr id="970" name="Line 3370"/>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1" name="Line 3371"/>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2" name="Line 3372"/>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3" name="Line 3373"/>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4" name="Line 3374"/>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69" name="Text Box 3375"/>
                <p:cNvSpPr txBox="1">
                  <a:spLocks noChangeArrowheads="1"/>
                </p:cNvSpPr>
                <p:nvPr/>
              </p:nvSpPr>
              <p:spPr bwMode="auto">
                <a:xfrm>
                  <a:off x="799" y="1731"/>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5" name="Group 3376"/>
              <p:cNvGrpSpPr>
                <a:grpSpLocks/>
              </p:cNvGrpSpPr>
              <p:nvPr/>
            </p:nvGrpSpPr>
            <p:grpSpPr bwMode="auto">
              <a:xfrm>
                <a:off x="300" y="1728"/>
                <a:ext cx="156" cy="175"/>
                <a:chOff x="720" y="1731"/>
                <a:chExt cx="384" cy="525"/>
              </a:xfrm>
            </p:grpSpPr>
            <p:grpSp>
              <p:nvGrpSpPr>
                <p:cNvPr id="961" name="Group 3377"/>
                <p:cNvGrpSpPr>
                  <a:grpSpLocks/>
                </p:cNvGrpSpPr>
                <p:nvPr/>
              </p:nvGrpSpPr>
              <p:grpSpPr bwMode="auto">
                <a:xfrm>
                  <a:off x="720" y="1824"/>
                  <a:ext cx="384" cy="432"/>
                  <a:chOff x="720" y="1824"/>
                  <a:chExt cx="384" cy="432"/>
                </a:xfrm>
              </p:grpSpPr>
              <p:sp>
                <p:nvSpPr>
                  <p:cNvPr id="963" name="Line 3378"/>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4" name="Line 3379"/>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5" name="Line 3380"/>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6" name="Line 3381"/>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7" name="Line 3382"/>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62" name="Text Box 3383"/>
                <p:cNvSpPr txBox="1">
                  <a:spLocks noChangeArrowheads="1"/>
                </p:cNvSpPr>
                <p:nvPr/>
              </p:nvSpPr>
              <p:spPr bwMode="auto">
                <a:xfrm>
                  <a:off x="801" y="1731"/>
                  <a:ext cx="287"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6" name="Group 3384"/>
              <p:cNvGrpSpPr>
                <a:grpSpLocks/>
              </p:cNvGrpSpPr>
              <p:nvPr/>
            </p:nvGrpSpPr>
            <p:grpSpPr bwMode="auto">
              <a:xfrm>
                <a:off x="923" y="1839"/>
                <a:ext cx="156" cy="152"/>
                <a:chOff x="768" y="2448"/>
                <a:chExt cx="384" cy="456"/>
              </a:xfrm>
            </p:grpSpPr>
            <p:sp>
              <p:nvSpPr>
                <p:cNvPr id="954" name="Line 3385"/>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5" name="Line 3386"/>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6" name="Line 3387"/>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7" name="Line 3388"/>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8" name="Line 3389"/>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9" name="Text Box 3390"/>
                <p:cNvSpPr txBox="1">
                  <a:spLocks noChangeArrowheads="1"/>
                </p:cNvSpPr>
                <p:nvPr/>
              </p:nvSpPr>
              <p:spPr bwMode="auto">
                <a:xfrm>
                  <a:off x="886"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60" name="Text Box 3391"/>
                <p:cNvSpPr txBox="1">
                  <a:spLocks noChangeArrowheads="1"/>
                </p:cNvSpPr>
                <p:nvPr/>
              </p:nvSpPr>
              <p:spPr bwMode="auto">
                <a:xfrm>
                  <a:off x="847" y="2499"/>
                  <a:ext cx="284"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7" name="Group 3392"/>
              <p:cNvGrpSpPr>
                <a:grpSpLocks/>
              </p:cNvGrpSpPr>
              <p:nvPr/>
            </p:nvGrpSpPr>
            <p:grpSpPr bwMode="auto">
              <a:xfrm>
                <a:off x="1079" y="1839"/>
                <a:ext cx="156" cy="152"/>
                <a:chOff x="768" y="2448"/>
                <a:chExt cx="384" cy="456"/>
              </a:xfrm>
            </p:grpSpPr>
            <p:sp>
              <p:nvSpPr>
                <p:cNvPr id="947" name="Line 3393"/>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8" name="Line 3394"/>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9" name="Line 3395"/>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0" name="Line 3396"/>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1" name="Line 3397"/>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2" name="Text Box 3398"/>
                <p:cNvSpPr txBox="1">
                  <a:spLocks noChangeArrowheads="1"/>
                </p:cNvSpPr>
                <p:nvPr/>
              </p:nvSpPr>
              <p:spPr bwMode="auto">
                <a:xfrm>
                  <a:off x="886"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53" name="Text Box 3399"/>
                <p:cNvSpPr txBox="1">
                  <a:spLocks noChangeArrowheads="1"/>
                </p:cNvSpPr>
                <p:nvPr/>
              </p:nvSpPr>
              <p:spPr bwMode="auto">
                <a:xfrm>
                  <a:off x="851"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8" name="Group 3400"/>
              <p:cNvGrpSpPr>
                <a:grpSpLocks/>
              </p:cNvGrpSpPr>
              <p:nvPr/>
            </p:nvGrpSpPr>
            <p:grpSpPr bwMode="auto">
              <a:xfrm>
                <a:off x="1235" y="1839"/>
                <a:ext cx="156" cy="152"/>
                <a:chOff x="768" y="2448"/>
                <a:chExt cx="384" cy="456"/>
              </a:xfrm>
            </p:grpSpPr>
            <p:sp>
              <p:nvSpPr>
                <p:cNvPr id="940" name="Line 3401"/>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1" name="Line 3402"/>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2" name="Line 3403"/>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3" name="Line 3404"/>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4" name="Line 3405"/>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5" name="Text Box 3406"/>
                <p:cNvSpPr txBox="1">
                  <a:spLocks noChangeArrowheads="1"/>
                </p:cNvSpPr>
                <p:nvPr/>
              </p:nvSpPr>
              <p:spPr bwMode="auto">
                <a:xfrm>
                  <a:off x="88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46" name="Text Box 3407"/>
                <p:cNvSpPr txBox="1">
                  <a:spLocks noChangeArrowheads="1"/>
                </p:cNvSpPr>
                <p:nvPr/>
              </p:nvSpPr>
              <p:spPr bwMode="auto">
                <a:xfrm>
                  <a:off x="852"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99" name="Group 3408"/>
              <p:cNvGrpSpPr>
                <a:grpSpLocks/>
              </p:cNvGrpSpPr>
              <p:nvPr/>
            </p:nvGrpSpPr>
            <p:grpSpPr bwMode="auto">
              <a:xfrm>
                <a:off x="1391" y="1839"/>
                <a:ext cx="156" cy="152"/>
                <a:chOff x="768" y="2448"/>
                <a:chExt cx="384" cy="456"/>
              </a:xfrm>
            </p:grpSpPr>
            <p:sp>
              <p:nvSpPr>
                <p:cNvPr id="933" name="Line 3409"/>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4" name="Line 3410"/>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5" name="Line 3411"/>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6" name="Line 3412"/>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7" name="Line 3413"/>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8" name="Text Box 3414"/>
                <p:cNvSpPr txBox="1">
                  <a:spLocks noChangeArrowheads="1"/>
                </p:cNvSpPr>
                <p:nvPr/>
              </p:nvSpPr>
              <p:spPr bwMode="auto">
                <a:xfrm>
                  <a:off x="886"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39" name="Text Box 3415"/>
                <p:cNvSpPr txBox="1">
                  <a:spLocks noChangeArrowheads="1"/>
                </p:cNvSpPr>
                <p:nvPr/>
              </p:nvSpPr>
              <p:spPr bwMode="auto">
                <a:xfrm>
                  <a:off x="849" y="2499"/>
                  <a:ext cx="287"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0" name="Group 3416"/>
              <p:cNvGrpSpPr>
                <a:grpSpLocks/>
              </p:cNvGrpSpPr>
              <p:nvPr/>
            </p:nvGrpSpPr>
            <p:grpSpPr bwMode="auto">
              <a:xfrm>
                <a:off x="1547" y="1839"/>
                <a:ext cx="156" cy="152"/>
                <a:chOff x="768" y="2448"/>
                <a:chExt cx="384" cy="456"/>
              </a:xfrm>
            </p:grpSpPr>
            <p:sp>
              <p:nvSpPr>
                <p:cNvPr id="926" name="Line 3417"/>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7" name="Line 3418"/>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8" name="Line 3419"/>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9" name="Line 3420"/>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0" name="Line 3421"/>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1" name="Text Box 3422"/>
                <p:cNvSpPr txBox="1">
                  <a:spLocks noChangeArrowheads="1"/>
                </p:cNvSpPr>
                <p:nvPr/>
              </p:nvSpPr>
              <p:spPr bwMode="auto">
                <a:xfrm>
                  <a:off x="88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32" name="Text Box 3423"/>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1" name="Group 3424"/>
              <p:cNvGrpSpPr>
                <a:grpSpLocks/>
              </p:cNvGrpSpPr>
              <p:nvPr/>
            </p:nvGrpSpPr>
            <p:grpSpPr bwMode="auto">
              <a:xfrm>
                <a:off x="1703" y="1839"/>
                <a:ext cx="156" cy="152"/>
                <a:chOff x="768" y="2448"/>
                <a:chExt cx="384" cy="456"/>
              </a:xfrm>
            </p:grpSpPr>
            <p:sp>
              <p:nvSpPr>
                <p:cNvPr id="919" name="Line 3425"/>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0" name="Line 3426"/>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1" name="Line 3427"/>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2" name="Line 3428"/>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3" name="Line 3429"/>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4" name="Text Box 3430"/>
                <p:cNvSpPr txBox="1">
                  <a:spLocks noChangeArrowheads="1"/>
                </p:cNvSpPr>
                <p:nvPr/>
              </p:nvSpPr>
              <p:spPr bwMode="auto">
                <a:xfrm>
                  <a:off x="886"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25" name="Text Box 3431"/>
                <p:cNvSpPr txBox="1">
                  <a:spLocks noChangeArrowheads="1"/>
                </p:cNvSpPr>
                <p:nvPr/>
              </p:nvSpPr>
              <p:spPr bwMode="auto">
                <a:xfrm>
                  <a:off x="847" y="2499"/>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2" name="Group 3432"/>
              <p:cNvGrpSpPr>
                <a:grpSpLocks/>
              </p:cNvGrpSpPr>
              <p:nvPr/>
            </p:nvGrpSpPr>
            <p:grpSpPr bwMode="auto">
              <a:xfrm>
                <a:off x="768" y="1839"/>
                <a:ext cx="156" cy="152"/>
                <a:chOff x="768" y="2448"/>
                <a:chExt cx="384" cy="456"/>
              </a:xfrm>
            </p:grpSpPr>
            <p:sp>
              <p:nvSpPr>
                <p:cNvPr id="912" name="Line 3433"/>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3" name="Line 3434"/>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4" name="Line 3435"/>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5" name="Line 3436"/>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6" name="Line 3437"/>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7" name="Text Box 3438"/>
                <p:cNvSpPr txBox="1">
                  <a:spLocks noChangeArrowheads="1"/>
                </p:cNvSpPr>
                <p:nvPr/>
              </p:nvSpPr>
              <p:spPr bwMode="auto">
                <a:xfrm>
                  <a:off x="88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18" name="Text Box 3439"/>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3" name="Group 3440"/>
              <p:cNvGrpSpPr>
                <a:grpSpLocks/>
              </p:cNvGrpSpPr>
              <p:nvPr/>
            </p:nvGrpSpPr>
            <p:grpSpPr bwMode="auto">
              <a:xfrm>
                <a:off x="1859" y="1839"/>
                <a:ext cx="156" cy="152"/>
                <a:chOff x="768" y="2448"/>
                <a:chExt cx="384" cy="456"/>
              </a:xfrm>
            </p:grpSpPr>
            <p:sp>
              <p:nvSpPr>
                <p:cNvPr id="905" name="Line 3441"/>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6" name="Line 3442"/>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7" name="Line 3443"/>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8" name="Line 3444"/>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9" name="Line 3445"/>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10" name="Text Box 3446"/>
                <p:cNvSpPr txBox="1">
                  <a:spLocks noChangeArrowheads="1"/>
                </p:cNvSpPr>
                <p:nvPr/>
              </p:nvSpPr>
              <p:spPr bwMode="auto">
                <a:xfrm>
                  <a:off x="886"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11" name="Text Box 3447"/>
                <p:cNvSpPr txBox="1">
                  <a:spLocks noChangeArrowheads="1"/>
                </p:cNvSpPr>
                <p:nvPr/>
              </p:nvSpPr>
              <p:spPr bwMode="auto">
                <a:xfrm>
                  <a:off x="847" y="2499"/>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904" name="Line 3448"/>
              <p:cNvSpPr>
                <a:spLocks noChangeShapeType="1"/>
              </p:cNvSpPr>
              <p:nvPr/>
            </p:nvSpPr>
            <p:spPr bwMode="auto">
              <a:xfrm flipH="1">
                <a:off x="690" y="1983"/>
                <a:ext cx="1403" cy="0"/>
              </a:xfrm>
              <a:prstGeom prst="line">
                <a:avLst/>
              </a:prstGeom>
              <a:noFill/>
              <a:ln w="9525">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06" name="Group 3449"/>
            <p:cNvGrpSpPr>
              <a:grpSpLocks/>
            </p:cNvGrpSpPr>
            <p:nvPr/>
          </p:nvGrpSpPr>
          <p:grpSpPr bwMode="auto">
            <a:xfrm rot="1213055">
              <a:off x="5562600" y="4419600"/>
              <a:ext cx="2351088" cy="277813"/>
              <a:chOff x="576" y="1347"/>
              <a:chExt cx="3648" cy="525"/>
            </a:xfrm>
          </p:grpSpPr>
          <p:grpSp>
            <p:nvGrpSpPr>
              <p:cNvPr id="820" name="Group 3450"/>
              <p:cNvGrpSpPr>
                <a:grpSpLocks/>
              </p:cNvGrpSpPr>
              <p:nvPr/>
            </p:nvGrpSpPr>
            <p:grpSpPr bwMode="auto">
              <a:xfrm>
                <a:off x="1248" y="1347"/>
                <a:ext cx="384" cy="525"/>
                <a:chOff x="720" y="1731"/>
                <a:chExt cx="384" cy="525"/>
              </a:xfrm>
            </p:grpSpPr>
            <p:grpSp>
              <p:nvGrpSpPr>
                <p:cNvPr id="878" name="Group 3451"/>
                <p:cNvGrpSpPr>
                  <a:grpSpLocks/>
                </p:cNvGrpSpPr>
                <p:nvPr/>
              </p:nvGrpSpPr>
              <p:grpSpPr bwMode="auto">
                <a:xfrm>
                  <a:off x="720" y="1824"/>
                  <a:ext cx="384" cy="432"/>
                  <a:chOff x="720" y="1824"/>
                  <a:chExt cx="384" cy="432"/>
                </a:xfrm>
              </p:grpSpPr>
              <p:sp>
                <p:nvSpPr>
                  <p:cNvPr id="880" name="Line 3452"/>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1" name="Line 3453"/>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2" name="Line 3454"/>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3" name="Line 3455"/>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84" name="Line 3456"/>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79" name="Text Box 3457"/>
                <p:cNvSpPr txBox="1">
                  <a:spLocks noChangeArrowheads="1"/>
                </p:cNvSpPr>
                <p:nvPr/>
              </p:nvSpPr>
              <p:spPr bwMode="auto">
                <a:xfrm>
                  <a:off x="799"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1" name="Group 3458"/>
              <p:cNvGrpSpPr>
                <a:grpSpLocks/>
              </p:cNvGrpSpPr>
              <p:nvPr/>
            </p:nvGrpSpPr>
            <p:grpSpPr bwMode="auto">
              <a:xfrm>
                <a:off x="1632" y="1347"/>
                <a:ext cx="384" cy="525"/>
                <a:chOff x="720" y="1731"/>
                <a:chExt cx="384" cy="525"/>
              </a:xfrm>
            </p:grpSpPr>
            <p:grpSp>
              <p:nvGrpSpPr>
                <p:cNvPr id="871" name="Group 3459"/>
                <p:cNvGrpSpPr>
                  <a:grpSpLocks/>
                </p:cNvGrpSpPr>
                <p:nvPr/>
              </p:nvGrpSpPr>
              <p:grpSpPr bwMode="auto">
                <a:xfrm>
                  <a:off x="720" y="1824"/>
                  <a:ext cx="384" cy="432"/>
                  <a:chOff x="720" y="1824"/>
                  <a:chExt cx="384" cy="432"/>
                </a:xfrm>
              </p:grpSpPr>
              <p:sp>
                <p:nvSpPr>
                  <p:cNvPr id="873" name="Line 3460"/>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4" name="Line 3461"/>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5" name="Line 3462"/>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6" name="Line 3463"/>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7" name="Line 3464"/>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72" name="Text Box 3465"/>
                <p:cNvSpPr txBox="1">
                  <a:spLocks noChangeArrowheads="1"/>
                </p:cNvSpPr>
                <p:nvPr/>
              </p:nvSpPr>
              <p:spPr bwMode="auto">
                <a:xfrm>
                  <a:off x="796"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2" name="Group 3466"/>
              <p:cNvGrpSpPr>
                <a:grpSpLocks/>
              </p:cNvGrpSpPr>
              <p:nvPr/>
            </p:nvGrpSpPr>
            <p:grpSpPr bwMode="auto">
              <a:xfrm>
                <a:off x="2016" y="1347"/>
                <a:ext cx="384" cy="525"/>
                <a:chOff x="720" y="1731"/>
                <a:chExt cx="384" cy="525"/>
              </a:xfrm>
            </p:grpSpPr>
            <p:grpSp>
              <p:nvGrpSpPr>
                <p:cNvPr id="864" name="Group 3467"/>
                <p:cNvGrpSpPr>
                  <a:grpSpLocks/>
                </p:cNvGrpSpPr>
                <p:nvPr/>
              </p:nvGrpSpPr>
              <p:grpSpPr bwMode="auto">
                <a:xfrm>
                  <a:off x="720" y="1824"/>
                  <a:ext cx="384" cy="432"/>
                  <a:chOff x="720" y="1824"/>
                  <a:chExt cx="384" cy="432"/>
                </a:xfrm>
              </p:grpSpPr>
              <p:sp>
                <p:nvSpPr>
                  <p:cNvPr id="866" name="Line 346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7" name="Line 346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8" name="Line 347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9" name="Line 347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70" name="Line 347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65" name="Text Box 3473"/>
                <p:cNvSpPr txBox="1">
                  <a:spLocks noChangeArrowheads="1"/>
                </p:cNvSpPr>
                <p:nvPr/>
              </p:nvSpPr>
              <p:spPr bwMode="auto">
                <a:xfrm>
                  <a:off x="794"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3" name="Group 3474"/>
              <p:cNvGrpSpPr>
                <a:grpSpLocks/>
              </p:cNvGrpSpPr>
              <p:nvPr/>
            </p:nvGrpSpPr>
            <p:grpSpPr bwMode="auto">
              <a:xfrm>
                <a:off x="2400" y="1347"/>
                <a:ext cx="384" cy="525"/>
                <a:chOff x="720" y="1731"/>
                <a:chExt cx="384" cy="525"/>
              </a:xfrm>
            </p:grpSpPr>
            <p:grpSp>
              <p:nvGrpSpPr>
                <p:cNvPr id="857" name="Group 3475"/>
                <p:cNvGrpSpPr>
                  <a:grpSpLocks/>
                </p:cNvGrpSpPr>
                <p:nvPr/>
              </p:nvGrpSpPr>
              <p:grpSpPr bwMode="auto">
                <a:xfrm>
                  <a:off x="720" y="1824"/>
                  <a:ext cx="384" cy="432"/>
                  <a:chOff x="720" y="1824"/>
                  <a:chExt cx="384" cy="432"/>
                </a:xfrm>
              </p:grpSpPr>
              <p:sp>
                <p:nvSpPr>
                  <p:cNvPr id="859" name="Line 3476"/>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0" name="Line 3477"/>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1" name="Line 3478"/>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2" name="Line 3479"/>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63" name="Line 3480"/>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58" name="Text Box 3481"/>
                <p:cNvSpPr txBox="1">
                  <a:spLocks noChangeArrowheads="1"/>
                </p:cNvSpPr>
                <p:nvPr/>
              </p:nvSpPr>
              <p:spPr bwMode="auto">
                <a:xfrm>
                  <a:off x="802"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4" name="Group 3482"/>
              <p:cNvGrpSpPr>
                <a:grpSpLocks/>
              </p:cNvGrpSpPr>
              <p:nvPr/>
            </p:nvGrpSpPr>
            <p:grpSpPr bwMode="auto">
              <a:xfrm>
                <a:off x="2784" y="1347"/>
                <a:ext cx="384" cy="525"/>
                <a:chOff x="720" y="1731"/>
                <a:chExt cx="384" cy="525"/>
              </a:xfrm>
            </p:grpSpPr>
            <p:grpSp>
              <p:nvGrpSpPr>
                <p:cNvPr id="850" name="Group 3483"/>
                <p:cNvGrpSpPr>
                  <a:grpSpLocks/>
                </p:cNvGrpSpPr>
                <p:nvPr/>
              </p:nvGrpSpPr>
              <p:grpSpPr bwMode="auto">
                <a:xfrm>
                  <a:off x="720" y="1824"/>
                  <a:ext cx="384" cy="432"/>
                  <a:chOff x="720" y="1824"/>
                  <a:chExt cx="384" cy="432"/>
                </a:xfrm>
              </p:grpSpPr>
              <p:sp>
                <p:nvSpPr>
                  <p:cNvPr id="852" name="Line 3484"/>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3" name="Line 3485"/>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4" name="Line 3486"/>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5" name="Line 3487"/>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56" name="Line 3488"/>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51" name="Text Box 3489"/>
                <p:cNvSpPr txBox="1">
                  <a:spLocks noChangeArrowheads="1"/>
                </p:cNvSpPr>
                <p:nvPr/>
              </p:nvSpPr>
              <p:spPr bwMode="auto">
                <a:xfrm>
                  <a:off x="801"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5" name="Group 3490"/>
              <p:cNvGrpSpPr>
                <a:grpSpLocks/>
              </p:cNvGrpSpPr>
              <p:nvPr/>
            </p:nvGrpSpPr>
            <p:grpSpPr bwMode="auto">
              <a:xfrm>
                <a:off x="3168" y="1347"/>
                <a:ext cx="384" cy="525"/>
                <a:chOff x="720" y="1731"/>
                <a:chExt cx="384" cy="525"/>
              </a:xfrm>
            </p:grpSpPr>
            <p:grpSp>
              <p:nvGrpSpPr>
                <p:cNvPr id="843" name="Group 3491"/>
                <p:cNvGrpSpPr>
                  <a:grpSpLocks/>
                </p:cNvGrpSpPr>
                <p:nvPr/>
              </p:nvGrpSpPr>
              <p:grpSpPr bwMode="auto">
                <a:xfrm>
                  <a:off x="720" y="1824"/>
                  <a:ext cx="384" cy="432"/>
                  <a:chOff x="720" y="1824"/>
                  <a:chExt cx="384" cy="432"/>
                </a:xfrm>
              </p:grpSpPr>
              <p:sp>
                <p:nvSpPr>
                  <p:cNvPr id="845" name="Line 3492"/>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6" name="Line 3493"/>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7" name="Line 3494"/>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8" name="Line 3495"/>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9" name="Line 3496"/>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44" name="Text Box 3497"/>
                <p:cNvSpPr txBox="1">
                  <a:spLocks noChangeArrowheads="1"/>
                </p:cNvSpPr>
                <p:nvPr/>
              </p:nvSpPr>
              <p:spPr bwMode="auto">
                <a:xfrm>
                  <a:off x="803"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6" name="Group 3498"/>
              <p:cNvGrpSpPr>
                <a:grpSpLocks/>
              </p:cNvGrpSpPr>
              <p:nvPr/>
            </p:nvGrpSpPr>
            <p:grpSpPr bwMode="auto">
              <a:xfrm>
                <a:off x="3552" y="1347"/>
                <a:ext cx="384" cy="525"/>
                <a:chOff x="720" y="1731"/>
                <a:chExt cx="384" cy="525"/>
              </a:xfrm>
            </p:grpSpPr>
            <p:grpSp>
              <p:nvGrpSpPr>
                <p:cNvPr id="836" name="Group 3499"/>
                <p:cNvGrpSpPr>
                  <a:grpSpLocks/>
                </p:cNvGrpSpPr>
                <p:nvPr/>
              </p:nvGrpSpPr>
              <p:grpSpPr bwMode="auto">
                <a:xfrm>
                  <a:off x="720" y="1824"/>
                  <a:ext cx="384" cy="432"/>
                  <a:chOff x="720" y="1824"/>
                  <a:chExt cx="384" cy="432"/>
                </a:xfrm>
              </p:grpSpPr>
              <p:sp>
                <p:nvSpPr>
                  <p:cNvPr id="838" name="Line 3500"/>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9" name="Line 3501"/>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0" name="Line 3502"/>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1" name="Line 3503"/>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42" name="Line 3504"/>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37" name="Text Box 3505"/>
                <p:cNvSpPr txBox="1">
                  <a:spLocks noChangeArrowheads="1"/>
                </p:cNvSpPr>
                <p:nvPr/>
              </p:nvSpPr>
              <p:spPr bwMode="auto">
                <a:xfrm>
                  <a:off x="794"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827" name="Group 3506"/>
              <p:cNvGrpSpPr>
                <a:grpSpLocks/>
              </p:cNvGrpSpPr>
              <p:nvPr/>
            </p:nvGrpSpPr>
            <p:grpSpPr bwMode="auto">
              <a:xfrm>
                <a:off x="864" y="1347"/>
                <a:ext cx="384" cy="525"/>
                <a:chOff x="720" y="1731"/>
                <a:chExt cx="384" cy="525"/>
              </a:xfrm>
            </p:grpSpPr>
            <p:grpSp>
              <p:nvGrpSpPr>
                <p:cNvPr id="829" name="Group 3507"/>
                <p:cNvGrpSpPr>
                  <a:grpSpLocks/>
                </p:cNvGrpSpPr>
                <p:nvPr/>
              </p:nvGrpSpPr>
              <p:grpSpPr bwMode="auto">
                <a:xfrm>
                  <a:off x="720" y="1824"/>
                  <a:ext cx="384" cy="432"/>
                  <a:chOff x="720" y="1824"/>
                  <a:chExt cx="384" cy="432"/>
                </a:xfrm>
              </p:grpSpPr>
              <p:sp>
                <p:nvSpPr>
                  <p:cNvPr id="831" name="Line 350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2" name="Line 350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3" name="Line 351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4" name="Line 351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35" name="Line 351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30" name="Text Box 3513"/>
                <p:cNvSpPr txBox="1">
                  <a:spLocks noChangeArrowheads="1"/>
                </p:cNvSpPr>
                <p:nvPr/>
              </p:nvSpPr>
              <p:spPr bwMode="auto">
                <a:xfrm>
                  <a:off x="799"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828" name="Line 3514"/>
              <p:cNvSpPr>
                <a:spLocks noChangeShapeType="1"/>
              </p:cNvSpPr>
              <p:nvPr/>
            </p:nvSpPr>
            <p:spPr bwMode="auto">
              <a:xfrm>
                <a:off x="576" y="1440"/>
                <a:ext cx="3648" cy="0"/>
              </a:xfrm>
              <a:prstGeom prst="line">
                <a:avLst/>
              </a:prstGeom>
              <a:noFill/>
              <a:ln w="9525">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07" name="Group 3515"/>
            <p:cNvGrpSpPr>
              <a:grpSpLocks/>
            </p:cNvGrpSpPr>
            <p:nvPr/>
          </p:nvGrpSpPr>
          <p:grpSpPr bwMode="auto">
            <a:xfrm>
              <a:off x="3254375" y="2282825"/>
              <a:ext cx="3146425" cy="598488"/>
              <a:chOff x="2050" y="1377"/>
              <a:chExt cx="1979" cy="439"/>
            </a:xfrm>
          </p:grpSpPr>
          <p:sp>
            <p:nvSpPr>
              <p:cNvPr id="674" name="Rectangle 3516"/>
              <p:cNvSpPr>
                <a:spLocks noChangeArrowheads="1"/>
              </p:cNvSpPr>
              <p:nvPr/>
            </p:nvSpPr>
            <p:spPr bwMode="auto">
              <a:xfrm rot="-571441">
                <a:off x="2050" y="1521"/>
                <a:ext cx="1929" cy="32"/>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675" name="Group 3517"/>
              <p:cNvGrpSpPr>
                <a:grpSpLocks/>
              </p:cNvGrpSpPr>
              <p:nvPr/>
            </p:nvGrpSpPr>
            <p:grpSpPr bwMode="auto">
              <a:xfrm rot="-571441">
                <a:off x="2400" y="1583"/>
                <a:ext cx="156" cy="176"/>
                <a:chOff x="720" y="1727"/>
                <a:chExt cx="384" cy="529"/>
              </a:xfrm>
            </p:grpSpPr>
            <p:grpSp>
              <p:nvGrpSpPr>
                <p:cNvPr id="813" name="Group 3518"/>
                <p:cNvGrpSpPr>
                  <a:grpSpLocks/>
                </p:cNvGrpSpPr>
                <p:nvPr/>
              </p:nvGrpSpPr>
              <p:grpSpPr bwMode="auto">
                <a:xfrm>
                  <a:off x="720" y="1824"/>
                  <a:ext cx="384" cy="432"/>
                  <a:chOff x="720" y="1824"/>
                  <a:chExt cx="384" cy="432"/>
                </a:xfrm>
              </p:grpSpPr>
              <p:sp>
                <p:nvSpPr>
                  <p:cNvPr id="815" name="Line 351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6" name="Line 352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7" name="Line 352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8" name="Line 352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9" name="Line 352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14" name="Text Box 3524"/>
                <p:cNvSpPr txBox="1">
                  <a:spLocks noChangeArrowheads="1"/>
                </p:cNvSpPr>
                <p:nvPr/>
              </p:nvSpPr>
              <p:spPr bwMode="auto">
                <a:xfrm>
                  <a:off x="796" y="1727"/>
                  <a:ext cx="286"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76" name="Group 3525"/>
              <p:cNvGrpSpPr>
                <a:grpSpLocks/>
              </p:cNvGrpSpPr>
              <p:nvPr/>
            </p:nvGrpSpPr>
            <p:grpSpPr bwMode="auto">
              <a:xfrm rot="-571441">
                <a:off x="2530" y="1558"/>
                <a:ext cx="156" cy="176"/>
                <a:chOff x="720" y="1728"/>
                <a:chExt cx="384" cy="528"/>
              </a:xfrm>
            </p:grpSpPr>
            <p:grpSp>
              <p:nvGrpSpPr>
                <p:cNvPr id="806" name="Group 3526"/>
                <p:cNvGrpSpPr>
                  <a:grpSpLocks/>
                </p:cNvGrpSpPr>
                <p:nvPr/>
              </p:nvGrpSpPr>
              <p:grpSpPr bwMode="auto">
                <a:xfrm>
                  <a:off x="720" y="1824"/>
                  <a:ext cx="384" cy="432"/>
                  <a:chOff x="720" y="1824"/>
                  <a:chExt cx="384" cy="432"/>
                </a:xfrm>
              </p:grpSpPr>
              <p:sp>
                <p:nvSpPr>
                  <p:cNvPr id="808" name="Line 352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9" name="Line 352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0" name="Line 352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1" name="Line 353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2" name="Line 353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07" name="Text Box 3532"/>
                <p:cNvSpPr txBox="1">
                  <a:spLocks noChangeArrowheads="1"/>
                </p:cNvSpPr>
                <p:nvPr/>
              </p:nvSpPr>
              <p:spPr bwMode="auto">
                <a:xfrm>
                  <a:off x="789" y="1728"/>
                  <a:ext cx="285" cy="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77" name="Group 3533"/>
              <p:cNvGrpSpPr>
                <a:grpSpLocks/>
              </p:cNvGrpSpPr>
              <p:nvPr/>
            </p:nvGrpSpPr>
            <p:grpSpPr bwMode="auto">
              <a:xfrm rot="-571441">
                <a:off x="2684" y="1532"/>
                <a:ext cx="155" cy="176"/>
                <a:chOff x="720" y="1727"/>
                <a:chExt cx="384" cy="529"/>
              </a:xfrm>
            </p:grpSpPr>
            <p:grpSp>
              <p:nvGrpSpPr>
                <p:cNvPr id="799" name="Group 3534"/>
                <p:cNvGrpSpPr>
                  <a:grpSpLocks/>
                </p:cNvGrpSpPr>
                <p:nvPr/>
              </p:nvGrpSpPr>
              <p:grpSpPr bwMode="auto">
                <a:xfrm>
                  <a:off x="720" y="1824"/>
                  <a:ext cx="384" cy="432"/>
                  <a:chOff x="720" y="1824"/>
                  <a:chExt cx="384" cy="432"/>
                </a:xfrm>
              </p:grpSpPr>
              <p:sp>
                <p:nvSpPr>
                  <p:cNvPr id="801" name="Line 353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2" name="Line 353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3" name="Line 353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4" name="Line 353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5" name="Line 353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800" name="Text Box 3540"/>
                <p:cNvSpPr txBox="1">
                  <a:spLocks noChangeArrowheads="1"/>
                </p:cNvSpPr>
                <p:nvPr/>
              </p:nvSpPr>
              <p:spPr bwMode="auto">
                <a:xfrm>
                  <a:off x="792" y="1727"/>
                  <a:ext cx="287"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78" name="Group 3541"/>
              <p:cNvGrpSpPr>
                <a:grpSpLocks/>
              </p:cNvGrpSpPr>
              <p:nvPr/>
            </p:nvGrpSpPr>
            <p:grpSpPr bwMode="auto">
              <a:xfrm rot="-571441">
                <a:off x="2837" y="1506"/>
                <a:ext cx="156" cy="177"/>
                <a:chOff x="720" y="1725"/>
                <a:chExt cx="384" cy="531"/>
              </a:xfrm>
            </p:grpSpPr>
            <p:grpSp>
              <p:nvGrpSpPr>
                <p:cNvPr id="792" name="Group 3542"/>
                <p:cNvGrpSpPr>
                  <a:grpSpLocks/>
                </p:cNvGrpSpPr>
                <p:nvPr/>
              </p:nvGrpSpPr>
              <p:grpSpPr bwMode="auto">
                <a:xfrm>
                  <a:off x="720" y="1824"/>
                  <a:ext cx="384" cy="432"/>
                  <a:chOff x="720" y="1824"/>
                  <a:chExt cx="384" cy="432"/>
                </a:xfrm>
              </p:grpSpPr>
              <p:sp>
                <p:nvSpPr>
                  <p:cNvPr id="794" name="Line 354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5" name="Line 354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6" name="Line 354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7" name="Line 354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8" name="Line 354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93" name="Text Box 3548"/>
                <p:cNvSpPr txBox="1">
                  <a:spLocks noChangeArrowheads="1"/>
                </p:cNvSpPr>
                <p:nvPr/>
              </p:nvSpPr>
              <p:spPr bwMode="auto">
                <a:xfrm>
                  <a:off x="796" y="1725"/>
                  <a:ext cx="286" cy="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79" name="Group 3549"/>
              <p:cNvGrpSpPr>
                <a:grpSpLocks/>
              </p:cNvGrpSpPr>
              <p:nvPr/>
            </p:nvGrpSpPr>
            <p:grpSpPr bwMode="auto">
              <a:xfrm rot="-571441">
                <a:off x="2991" y="1481"/>
                <a:ext cx="156" cy="176"/>
                <a:chOff x="720" y="1727"/>
                <a:chExt cx="384" cy="529"/>
              </a:xfrm>
            </p:grpSpPr>
            <p:grpSp>
              <p:nvGrpSpPr>
                <p:cNvPr id="785" name="Group 3550"/>
                <p:cNvGrpSpPr>
                  <a:grpSpLocks/>
                </p:cNvGrpSpPr>
                <p:nvPr/>
              </p:nvGrpSpPr>
              <p:grpSpPr bwMode="auto">
                <a:xfrm>
                  <a:off x="720" y="1824"/>
                  <a:ext cx="384" cy="432"/>
                  <a:chOff x="720" y="1824"/>
                  <a:chExt cx="384" cy="432"/>
                </a:xfrm>
              </p:grpSpPr>
              <p:sp>
                <p:nvSpPr>
                  <p:cNvPr id="787" name="Line 355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8" name="Line 355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9" name="Line 355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0" name="Line 355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1" name="Line 355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86" name="Text Box 3556"/>
                <p:cNvSpPr txBox="1">
                  <a:spLocks noChangeArrowheads="1"/>
                </p:cNvSpPr>
                <p:nvPr/>
              </p:nvSpPr>
              <p:spPr bwMode="auto">
                <a:xfrm>
                  <a:off x="798" y="1727"/>
                  <a:ext cx="284"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0" name="Group 3557"/>
              <p:cNvGrpSpPr>
                <a:grpSpLocks/>
              </p:cNvGrpSpPr>
              <p:nvPr/>
            </p:nvGrpSpPr>
            <p:grpSpPr bwMode="auto">
              <a:xfrm rot="-571441">
                <a:off x="3145" y="1454"/>
                <a:ext cx="156" cy="177"/>
                <a:chOff x="720" y="1724"/>
                <a:chExt cx="384" cy="532"/>
              </a:xfrm>
            </p:grpSpPr>
            <p:grpSp>
              <p:nvGrpSpPr>
                <p:cNvPr id="778" name="Group 3558"/>
                <p:cNvGrpSpPr>
                  <a:grpSpLocks/>
                </p:cNvGrpSpPr>
                <p:nvPr/>
              </p:nvGrpSpPr>
              <p:grpSpPr bwMode="auto">
                <a:xfrm>
                  <a:off x="720" y="1824"/>
                  <a:ext cx="384" cy="432"/>
                  <a:chOff x="720" y="1824"/>
                  <a:chExt cx="384" cy="432"/>
                </a:xfrm>
              </p:grpSpPr>
              <p:sp>
                <p:nvSpPr>
                  <p:cNvPr id="780" name="Line 355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1" name="Line 356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2" name="Line 356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3" name="Line 356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4" name="Line 356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79" name="Text Box 3564"/>
                <p:cNvSpPr txBox="1">
                  <a:spLocks noChangeArrowheads="1"/>
                </p:cNvSpPr>
                <p:nvPr/>
              </p:nvSpPr>
              <p:spPr bwMode="auto">
                <a:xfrm>
                  <a:off x="799" y="1724"/>
                  <a:ext cx="285"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1" name="Group 3565"/>
              <p:cNvGrpSpPr>
                <a:grpSpLocks/>
              </p:cNvGrpSpPr>
              <p:nvPr/>
            </p:nvGrpSpPr>
            <p:grpSpPr bwMode="auto">
              <a:xfrm rot="-571441">
                <a:off x="3298" y="1429"/>
                <a:ext cx="156" cy="176"/>
                <a:chOff x="720" y="1727"/>
                <a:chExt cx="384" cy="529"/>
              </a:xfrm>
            </p:grpSpPr>
            <p:grpSp>
              <p:nvGrpSpPr>
                <p:cNvPr id="771" name="Group 3566"/>
                <p:cNvGrpSpPr>
                  <a:grpSpLocks/>
                </p:cNvGrpSpPr>
                <p:nvPr/>
              </p:nvGrpSpPr>
              <p:grpSpPr bwMode="auto">
                <a:xfrm>
                  <a:off x="720" y="1824"/>
                  <a:ext cx="384" cy="432"/>
                  <a:chOff x="720" y="1824"/>
                  <a:chExt cx="384" cy="432"/>
                </a:xfrm>
              </p:grpSpPr>
              <p:sp>
                <p:nvSpPr>
                  <p:cNvPr id="773" name="Line 356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4" name="Line 356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5" name="Line 356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6" name="Line 357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7" name="Line 357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72" name="Text Box 3572"/>
                <p:cNvSpPr txBox="1">
                  <a:spLocks noChangeArrowheads="1"/>
                </p:cNvSpPr>
                <p:nvPr/>
              </p:nvSpPr>
              <p:spPr bwMode="auto">
                <a:xfrm>
                  <a:off x="794" y="1727"/>
                  <a:ext cx="285"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2" name="Group 3573"/>
              <p:cNvGrpSpPr>
                <a:grpSpLocks/>
              </p:cNvGrpSpPr>
              <p:nvPr/>
            </p:nvGrpSpPr>
            <p:grpSpPr bwMode="auto">
              <a:xfrm rot="-571441">
                <a:off x="3452" y="1403"/>
                <a:ext cx="156" cy="176"/>
                <a:chOff x="720" y="1728"/>
                <a:chExt cx="384" cy="528"/>
              </a:xfrm>
            </p:grpSpPr>
            <p:grpSp>
              <p:nvGrpSpPr>
                <p:cNvPr id="764" name="Group 3574"/>
                <p:cNvGrpSpPr>
                  <a:grpSpLocks/>
                </p:cNvGrpSpPr>
                <p:nvPr/>
              </p:nvGrpSpPr>
              <p:grpSpPr bwMode="auto">
                <a:xfrm>
                  <a:off x="720" y="1824"/>
                  <a:ext cx="384" cy="432"/>
                  <a:chOff x="720" y="1824"/>
                  <a:chExt cx="384" cy="432"/>
                </a:xfrm>
              </p:grpSpPr>
              <p:sp>
                <p:nvSpPr>
                  <p:cNvPr id="766" name="Line 357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7" name="Line 357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8" name="Line 357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9" name="Line 357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0" name="Line 357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65" name="Text Box 3580"/>
                <p:cNvSpPr txBox="1">
                  <a:spLocks noChangeArrowheads="1"/>
                </p:cNvSpPr>
                <p:nvPr/>
              </p:nvSpPr>
              <p:spPr bwMode="auto">
                <a:xfrm>
                  <a:off x="725" y="1728"/>
                  <a:ext cx="285" cy="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3" name="Group 3581"/>
              <p:cNvGrpSpPr>
                <a:grpSpLocks/>
              </p:cNvGrpSpPr>
              <p:nvPr/>
            </p:nvGrpSpPr>
            <p:grpSpPr bwMode="auto">
              <a:xfrm rot="-571441">
                <a:off x="3606" y="1377"/>
                <a:ext cx="156" cy="177"/>
                <a:chOff x="720" y="1724"/>
                <a:chExt cx="384" cy="532"/>
              </a:xfrm>
            </p:grpSpPr>
            <p:grpSp>
              <p:nvGrpSpPr>
                <p:cNvPr id="757" name="Group 3582"/>
                <p:cNvGrpSpPr>
                  <a:grpSpLocks/>
                </p:cNvGrpSpPr>
                <p:nvPr/>
              </p:nvGrpSpPr>
              <p:grpSpPr bwMode="auto">
                <a:xfrm>
                  <a:off x="720" y="1824"/>
                  <a:ext cx="384" cy="432"/>
                  <a:chOff x="720" y="1824"/>
                  <a:chExt cx="384" cy="432"/>
                </a:xfrm>
              </p:grpSpPr>
              <p:sp>
                <p:nvSpPr>
                  <p:cNvPr id="759" name="Line 358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0" name="Line 358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1" name="Line 358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2" name="Line 358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3" name="Line 358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58" name="Text Box 3588"/>
                <p:cNvSpPr txBox="1">
                  <a:spLocks noChangeArrowheads="1"/>
                </p:cNvSpPr>
                <p:nvPr/>
              </p:nvSpPr>
              <p:spPr bwMode="auto">
                <a:xfrm>
                  <a:off x="725" y="1724"/>
                  <a:ext cx="284"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4" name="Group 3589"/>
              <p:cNvGrpSpPr>
                <a:grpSpLocks/>
              </p:cNvGrpSpPr>
              <p:nvPr/>
            </p:nvGrpSpPr>
            <p:grpSpPr bwMode="auto">
              <a:xfrm rot="-571441">
                <a:off x="2208" y="1630"/>
                <a:ext cx="156" cy="177"/>
                <a:chOff x="720" y="1724"/>
                <a:chExt cx="384" cy="532"/>
              </a:xfrm>
            </p:grpSpPr>
            <p:grpSp>
              <p:nvGrpSpPr>
                <p:cNvPr id="750" name="Group 3590"/>
                <p:cNvGrpSpPr>
                  <a:grpSpLocks/>
                </p:cNvGrpSpPr>
                <p:nvPr/>
              </p:nvGrpSpPr>
              <p:grpSpPr bwMode="auto">
                <a:xfrm>
                  <a:off x="720" y="1824"/>
                  <a:ext cx="384" cy="432"/>
                  <a:chOff x="720" y="1824"/>
                  <a:chExt cx="384" cy="432"/>
                </a:xfrm>
              </p:grpSpPr>
              <p:sp>
                <p:nvSpPr>
                  <p:cNvPr id="752" name="Line 359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3" name="Line 359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4" name="Line 359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5" name="Line 359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6" name="Line 359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751" name="Text Box 3596"/>
                <p:cNvSpPr txBox="1">
                  <a:spLocks noChangeArrowheads="1"/>
                </p:cNvSpPr>
                <p:nvPr/>
              </p:nvSpPr>
              <p:spPr bwMode="auto">
                <a:xfrm>
                  <a:off x="796" y="1724"/>
                  <a:ext cx="286"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5" name="Group 3597"/>
              <p:cNvGrpSpPr>
                <a:grpSpLocks/>
              </p:cNvGrpSpPr>
              <p:nvPr/>
            </p:nvGrpSpPr>
            <p:grpSpPr bwMode="auto">
              <a:xfrm rot="-571441">
                <a:off x="2855" y="1617"/>
                <a:ext cx="156" cy="173"/>
                <a:chOff x="768" y="2448"/>
                <a:chExt cx="384" cy="518"/>
              </a:xfrm>
            </p:grpSpPr>
            <p:sp>
              <p:nvSpPr>
                <p:cNvPr id="743" name="Line 3598"/>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4" name="Line 3599"/>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5" name="Line 3600"/>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6" name="Line 3601"/>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7" name="Line 3602"/>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8" name="Text Box 3603"/>
                <p:cNvSpPr txBox="1">
                  <a:spLocks noChangeArrowheads="1"/>
                </p:cNvSpPr>
                <p:nvPr/>
              </p:nvSpPr>
              <p:spPr bwMode="auto">
                <a:xfrm>
                  <a:off x="812" y="2497"/>
                  <a:ext cx="286" cy="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49" name="Text Box 3604"/>
                <p:cNvSpPr txBox="1">
                  <a:spLocks noChangeArrowheads="1"/>
                </p:cNvSpPr>
                <p:nvPr/>
              </p:nvSpPr>
              <p:spPr bwMode="auto">
                <a:xfrm>
                  <a:off x="837" y="2493"/>
                  <a:ext cx="285"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6" name="Group 3605"/>
              <p:cNvGrpSpPr>
                <a:grpSpLocks/>
              </p:cNvGrpSpPr>
              <p:nvPr/>
            </p:nvGrpSpPr>
            <p:grpSpPr bwMode="auto">
              <a:xfrm rot="-571441">
                <a:off x="3009" y="1591"/>
                <a:ext cx="156" cy="174"/>
                <a:chOff x="768" y="2448"/>
                <a:chExt cx="384" cy="523"/>
              </a:xfrm>
            </p:grpSpPr>
            <p:sp>
              <p:nvSpPr>
                <p:cNvPr id="736" name="Line 3606"/>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7" name="Line 3607"/>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8" name="Line 3608"/>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9" name="Line 3609"/>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0" name="Line 3610"/>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1" name="Text Box 3611"/>
                <p:cNvSpPr txBox="1">
                  <a:spLocks noChangeArrowheads="1"/>
                </p:cNvSpPr>
                <p:nvPr/>
              </p:nvSpPr>
              <p:spPr bwMode="auto">
                <a:xfrm>
                  <a:off x="812" y="2497"/>
                  <a:ext cx="284"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42" name="Text Box 3612"/>
                <p:cNvSpPr txBox="1">
                  <a:spLocks noChangeArrowheads="1"/>
                </p:cNvSpPr>
                <p:nvPr/>
              </p:nvSpPr>
              <p:spPr bwMode="auto">
                <a:xfrm>
                  <a:off x="846" y="2497"/>
                  <a:ext cx="284"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7" name="Group 3613"/>
              <p:cNvGrpSpPr>
                <a:grpSpLocks/>
              </p:cNvGrpSpPr>
              <p:nvPr/>
            </p:nvGrpSpPr>
            <p:grpSpPr bwMode="auto">
              <a:xfrm rot="-571441">
                <a:off x="3163" y="1566"/>
                <a:ext cx="156" cy="173"/>
                <a:chOff x="768" y="2448"/>
                <a:chExt cx="384" cy="519"/>
              </a:xfrm>
            </p:grpSpPr>
            <p:sp>
              <p:nvSpPr>
                <p:cNvPr id="729" name="Line 3614"/>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0" name="Line 3615"/>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1" name="Line 3616"/>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2" name="Line 3617"/>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3" name="Line 3618"/>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4" name="Text Box 3619"/>
                <p:cNvSpPr txBox="1">
                  <a:spLocks noChangeArrowheads="1"/>
                </p:cNvSpPr>
                <p:nvPr/>
              </p:nvSpPr>
              <p:spPr bwMode="auto">
                <a:xfrm>
                  <a:off x="812" y="2497"/>
                  <a:ext cx="286"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35" name="Text Box 3620"/>
                <p:cNvSpPr txBox="1">
                  <a:spLocks noChangeArrowheads="1"/>
                </p:cNvSpPr>
                <p:nvPr/>
              </p:nvSpPr>
              <p:spPr bwMode="auto">
                <a:xfrm>
                  <a:off x="844" y="2497"/>
                  <a:ext cx="286"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8" name="Group 3621"/>
              <p:cNvGrpSpPr>
                <a:grpSpLocks/>
              </p:cNvGrpSpPr>
              <p:nvPr/>
            </p:nvGrpSpPr>
            <p:grpSpPr bwMode="auto">
              <a:xfrm rot="-571441">
                <a:off x="3317" y="1540"/>
                <a:ext cx="156" cy="173"/>
                <a:chOff x="768" y="2448"/>
                <a:chExt cx="384" cy="518"/>
              </a:xfrm>
            </p:grpSpPr>
            <p:sp>
              <p:nvSpPr>
                <p:cNvPr id="722" name="Line 3622"/>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3" name="Line 3623"/>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4" name="Line 3624"/>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5" name="Line 3625"/>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6" name="Line 3626"/>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7" name="Text Box 3627"/>
                <p:cNvSpPr txBox="1">
                  <a:spLocks noChangeArrowheads="1"/>
                </p:cNvSpPr>
                <p:nvPr/>
              </p:nvSpPr>
              <p:spPr bwMode="auto">
                <a:xfrm>
                  <a:off x="812" y="2497"/>
                  <a:ext cx="286" cy="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28" name="Text Box 3628"/>
                <p:cNvSpPr txBox="1">
                  <a:spLocks noChangeArrowheads="1"/>
                </p:cNvSpPr>
                <p:nvPr/>
              </p:nvSpPr>
              <p:spPr bwMode="auto">
                <a:xfrm>
                  <a:off x="842" y="2493"/>
                  <a:ext cx="285"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89" name="Group 3629"/>
              <p:cNvGrpSpPr>
                <a:grpSpLocks/>
              </p:cNvGrpSpPr>
              <p:nvPr/>
            </p:nvGrpSpPr>
            <p:grpSpPr bwMode="auto">
              <a:xfrm rot="-571441">
                <a:off x="3471" y="1514"/>
                <a:ext cx="156" cy="174"/>
                <a:chOff x="768" y="2448"/>
                <a:chExt cx="384" cy="523"/>
              </a:xfrm>
            </p:grpSpPr>
            <p:sp>
              <p:nvSpPr>
                <p:cNvPr id="715" name="Line 3630"/>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6" name="Line 3631"/>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7" name="Line 3632"/>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8" name="Line 3633"/>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9" name="Line 3634"/>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0" name="Text Box 3635"/>
                <p:cNvSpPr txBox="1">
                  <a:spLocks noChangeArrowheads="1"/>
                </p:cNvSpPr>
                <p:nvPr/>
              </p:nvSpPr>
              <p:spPr bwMode="auto">
                <a:xfrm>
                  <a:off x="812" y="2497"/>
                  <a:ext cx="286"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21" name="Text Box 3636"/>
                <p:cNvSpPr txBox="1">
                  <a:spLocks noChangeArrowheads="1"/>
                </p:cNvSpPr>
                <p:nvPr/>
              </p:nvSpPr>
              <p:spPr bwMode="auto">
                <a:xfrm>
                  <a:off x="842" y="2494"/>
                  <a:ext cx="285" cy="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90" name="Group 3637"/>
              <p:cNvGrpSpPr>
                <a:grpSpLocks/>
              </p:cNvGrpSpPr>
              <p:nvPr/>
            </p:nvGrpSpPr>
            <p:grpSpPr bwMode="auto">
              <a:xfrm rot="-571441">
                <a:off x="3624" y="1488"/>
                <a:ext cx="156" cy="174"/>
                <a:chOff x="768" y="2448"/>
                <a:chExt cx="384" cy="523"/>
              </a:xfrm>
            </p:grpSpPr>
            <p:sp>
              <p:nvSpPr>
                <p:cNvPr id="708" name="Line 3638"/>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9" name="Line 3639"/>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0" name="Line 3640"/>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1" name="Line 3641"/>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2" name="Line 3642"/>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3" name="Text Box 3643"/>
                <p:cNvSpPr txBox="1">
                  <a:spLocks noChangeArrowheads="1"/>
                </p:cNvSpPr>
                <p:nvPr/>
              </p:nvSpPr>
              <p:spPr bwMode="auto">
                <a:xfrm>
                  <a:off x="812" y="2497"/>
                  <a:ext cx="284"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14" name="Text Box 3644"/>
                <p:cNvSpPr txBox="1">
                  <a:spLocks noChangeArrowheads="1"/>
                </p:cNvSpPr>
                <p:nvPr/>
              </p:nvSpPr>
              <p:spPr bwMode="auto">
                <a:xfrm>
                  <a:off x="773" y="2497"/>
                  <a:ext cx="284" cy="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91" name="Group 3645"/>
              <p:cNvGrpSpPr>
                <a:grpSpLocks/>
              </p:cNvGrpSpPr>
              <p:nvPr/>
            </p:nvGrpSpPr>
            <p:grpSpPr bwMode="auto">
              <a:xfrm rot="-571441">
                <a:off x="2702" y="1643"/>
                <a:ext cx="156" cy="173"/>
                <a:chOff x="768" y="2448"/>
                <a:chExt cx="384" cy="518"/>
              </a:xfrm>
            </p:grpSpPr>
            <p:sp>
              <p:nvSpPr>
                <p:cNvPr id="701" name="Line 3646"/>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2" name="Line 3647"/>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3" name="Line 3648"/>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4" name="Line 3649"/>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5" name="Line 3650"/>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6" name="Text Box 3651"/>
                <p:cNvSpPr txBox="1">
                  <a:spLocks noChangeArrowheads="1"/>
                </p:cNvSpPr>
                <p:nvPr/>
              </p:nvSpPr>
              <p:spPr bwMode="auto">
                <a:xfrm>
                  <a:off x="812" y="2494"/>
                  <a:ext cx="286" cy="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07" name="Text Box 3652"/>
                <p:cNvSpPr txBox="1">
                  <a:spLocks noChangeArrowheads="1"/>
                </p:cNvSpPr>
                <p:nvPr/>
              </p:nvSpPr>
              <p:spPr bwMode="auto">
                <a:xfrm>
                  <a:off x="839" y="2493"/>
                  <a:ext cx="286"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92" name="Group 3653"/>
              <p:cNvGrpSpPr>
                <a:grpSpLocks/>
              </p:cNvGrpSpPr>
              <p:nvPr/>
            </p:nvGrpSpPr>
            <p:grpSpPr bwMode="auto">
              <a:xfrm rot="-571441">
                <a:off x="3778" y="1462"/>
                <a:ext cx="156" cy="173"/>
                <a:chOff x="768" y="2448"/>
                <a:chExt cx="384" cy="519"/>
              </a:xfrm>
            </p:grpSpPr>
            <p:sp>
              <p:nvSpPr>
                <p:cNvPr id="694" name="Line 3654"/>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5" name="Line 3655"/>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6" name="Line 3656"/>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7" name="Line 3657"/>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8" name="Line 3658"/>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9" name="Text Box 3659"/>
                <p:cNvSpPr txBox="1">
                  <a:spLocks noChangeArrowheads="1"/>
                </p:cNvSpPr>
                <p:nvPr/>
              </p:nvSpPr>
              <p:spPr bwMode="auto">
                <a:xfrm>
                  <a:off x="812" y="2497"/>
                  <a:ext cx="286"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700" name="Text Box 3660"/>
                <p:cNvSpPr txBox="1">
                  <a:spLocks noChangeArrowheads="1"/>
                </p:cNvSpPr>
                <p:nvPr/>
              </p:nvSpPr>
              <p:spPr bwMode="auto">
                <a:xfrm>
                  <a:off x="773" y="2497"/>
                  <a:ext cx="285" cy="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693" name="Line 3661"/>
              <p:cNvSpPr>
                <a:spLocks noChangeShapeType="1"/>
              </p:cNvSpPr>
              <p:nvPr/>
            </p:nvSpPr>
            <p:spPr bwMode="auto">
              <a:xfrm rot="21028559" flipH="1">
                <a:off x="2626" y="1696"/>
                <a:ext cx="1403" cy="0"/>
              </a:xfrm>
              <a:prstGeom prst="line">
                <a:avLst/>
              </a:prstGeom>
              <a:noFill/>
              <a:ln w="9525">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408" name="Group 3662"/>
            <p:cNvGrpSpPr>
              <a:grpSpLocks/>
            </p:cNvGrpSpPr>
            <p:nvPr/>
          </p:nvGrpSpPr>
          <p:grpSpPr bwMode="auto">
            <a:xfrm rot="1194621">
              <a:off x="3241640" y="3880064"/>
              <a:ext cx="3062288" cy="484717"/>
              <a:chOff x="480" y="1344"/>
              <a:chExt cx="4752" cy="916"/>
            </a:xfrm>
          </p:grpSpPr>
          <p:grpSp>
            <p:nvGrpSpPr>
              <p:cNvPr id="593" name="Group 3663"/>
              <p:cNvGrpSpPr>
                <a:grpSpLocks/>
              </p:cNvGrpSpPr>
              <p:nvPr/>
            </p:nvGrpSpPr>
            <p:grpSpPr bwMode="auto">
              <a:xfrm>
                <a:off x="864" y="1344"/>
                <a:ext cx="384" cy="456"/>
                <a:chOff x="768" y="2448"/>
                <a:chExt cx="384" cy="456"/>
              </a:xfrm>
            </p:grpSpPr>
            <p:sp>
              <p:nvSpPr>
                <p:cNvPr id="667" name="Line 366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8" name="Line 366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9" name="Line 366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0" name="Line 366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1" name="Line 366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2" name="Text Box 3669"/>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73" name="Text Box 3670"/>
                <p:cNvSpPr txBox="1">
                  <a:spLocks noChangeArrowheads="1"/>
                </p:cNvSpPr>
                <p:nvPr/>
              </p:nvSpPr>
              <p:spPr bwMode="auto">
                <a:xfrm>
                  <a:off x="850"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594" name="Rectangle 3671"/>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595" name="Group 3672"/>
              <p:cNvGrpSpPr>
                <a:grpSpLocks/>
              </p:cNvGrpSpPr>
              <p:nvPr/>
            </p:nvGrpSpPr>
            <p:grpSpPr bwMode="auto">
              <a:xfrm>
                <a:off x="1248" y="1344"/>
                <a:ext cx="384" cy="456"/>
                <a:chOff x="768" y="2448"/>
                <a:chExt cx="384" cy="456"/>
              </a:xfrm>
            </p:grpSpPr>
            <p:sp>
              <p:nvSpPr>
                <p:cNvPr id="660" name="Line 367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1" name="Line 367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2" name="Line 367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3" name="Line 367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4" name="Line 367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5" name="Text Box 3678"/>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66" name="Text Box 3679"/>
                <p:cNvSpPr txBox="1">
                  <a:spLocks noChangeArrowheads="1"/>
                </p:cNvSpPr>
                <p:nvPr/>
              </p:nvSpPr>
              <p:spPr bwMode="auto">
                <a:xfrm>
                  <a:off x="842"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96" name="Group 3680"/>
              <p:cNvGrpSpPr>
                <a:grpSpLocks/>
              </p:cNvGrpSpPr>
              <p:nvPr/>
            </p:nvGrpSpPr>
            <p:grpSpPr bwMode="auto">
              <a:xfrm>
                <a:off x="1632" y="1344"/>
                <a:ext cx="384" cy="456"/>
                <a:chOff x="768" y="2448"/>
                <a:chExt cx="384" cy="456"/>
              </a:xfrm>
            </p:grpSpPr>
            <p:sp>
              <p:nvSpPr>
                <p:cNvPr id="653" name="Line 368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4" name="Line 368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5" name="Line 368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6" name="Line 368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7" name="Line 368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8" name="Text Box 3686"/>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59" name="Text Box 3687"/>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97" name="Group 3688"/>
              <p:cNvGrpSpPr>
                <a:grpSpLocks/>
              </p:cNvGrpSpPr>
              <p:nvPr/>
            </p:nvGrpSpPr>
            <p:grpSpPr bwMode="auto">
              <a:xfrm>
                <a:off x="2016" y="1344"/>
                <a:ext cx="384" cy="456"/>
                <a:chOff x="768" y="2448"/>
                <a:chExt cx="384" cy="456"/>
              </a:xfrm>
            </p:grpSpPr>
            <p:sp>
              <p:nvSpPr>
                <p:cNvPr id="646" name="Line 368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7" name="Line 369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8" name="Line 369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9" name="Line 369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0" name="Line 369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1" name="Text Box 3694"/>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52" name="Text Box 3695"/>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98" name="Group 3696"/>
              <p:cNvGrpSpPr>
                <a:grpSpLocks/>
              </p:cNvGrpSpPr>
              <p:nvPr/>
            </p:nvGrpSpPr>
            <p:grpSpPr bwMode="auto">
              <a:xfrm>
                <a:off x="2400" y="1344"/>
                <a:ext cx="384" cy="456"/>
                <a:chOff x="768" y="2448"/>
                <a:chExt cx="384" cy="456"/>
              </a:xfrm>
            </p:grpSpPr>
            <p:sp>
              <p:nvSpPr>
                <p:cNvPr id="639" name="Line 369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0" name="Line 369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1" name="Line 369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2" name="Line 370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3" name="Line 370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44" name="Text Box 3702"/>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45" name="Text Box 3703"/>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99" name="Group 3704"/>
              <p:cNvGrpSpPr>
                <a:grpSpLocks/>
              </p:cNvGrpSpPr>
              <p:nvPr/>
            </p:nvGrpSpPr>
            <p:grpSpPr bwMode="auto">
              <a:xfrm>
                <a:off x="2784" y="1344"/>
                <a:ext cx="571" cy="916"/>
                <a:chOff x="768" y="2448"/>
                <a:chExt cx="571" cy="916"/>
              </a:xfrm>
            </p:grpSpPr>
            <p:sp>
              <p:nvSpPr>
                <p:cNvPr id="632" name="Line 370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3" name="Line 370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4" name="Line 370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5" name="Line 370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6" name="Line 370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7" name="Text Box 3710"/>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38" name="Text Box 3711"/>
                <p:cNvSpPr txBox="1">
                  <a:spLocks noChangeArrowheads="1"/>
                </p:cNvSpPr>
                <p:nvPr/>
              </p:nvSpPr>
              <p:spPr bwMode="auto">
                <a:xfrm>
                  <a:off x="1054" y="295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00" name="Group 3712"/>
              <p:cNvGrpSpPr>
                <a:grpSpLocks/>
              </p:cNvGrpSpPr>
              <p:nvPr/>
            </p:nvGrpSpPr>
            <p:grpSpPr bwMode="auto">
              <a:xfrm>
                <a:off x="3168" y="1344"/>
                <a:ext cx="384" cy="456"/>
                <a:chOff x="768" y="2448"/>
                <a:chExt cx="384" cy="456"/>
              </a:xfrm>
            </p:grpSpPr>
            <p:sp>
              <p:nvSpPr>
                <p:cNvPr id="625" name="Line 371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6" name="Line 371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7" name="Line 371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8" name="Line 371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9" name="Line 371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30" name="Text Box 3718"/>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31" name="Text Box 3719"/>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01" name="Group 3720"/>
              <p:cNvGrpSpPr>
                <a:grpSpLocks/>
              </p:cNvGrpSpPr>
              <p:nvPr/>
            </p:nvGrpSpPr>
            <p:grpSpPr bwMode="auto">
              <a:xfrm>
                <a:off x="3552" y="1344"/>
                <a:ext cx="384" cy="456"/>
                <a:chOff x="768" y="2448"/>
                <a:chExt cx="384" cy="456"/>
              </a:xfrm>
            </p:grpSpPr>
            <p:sp>
              <p:nvSpPr>
                <p:cNvPr id="618" name="Line 372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9" name="Line 372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0" name="Line 372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1" name="Line 372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2" name="Line 372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3" name="Text Box 3726"/>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24" name="Text Box 3727"/>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02" name="Group 3728"/>
              <p:cNvGrpSpPr>
                <a:grpSpLocks/>
              </p:cNvGrpSpPr>
              <p:nvPr/>
            </p:nvGrpSpPr>
            <p:grpSpPr bwMode="auto">
              <a:xfrm>
                <a:off x="3936" y="1344"/>
                <a:ext cx="384" cy="456"/>
                <a:chOff x="768" y="2448"/>
                <a:chExt cx="384" cy="456"/>
              </a:xfrm>
            </p:grpSpPr>
            <p:sp>
              <p:nvSpPr>
                <p:cNvPr id="611" name="Line 372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2" name="Line 373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3" name="Line 373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4" name="Line 373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5" name="Line 373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6" name="Text Box 3734"/>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17" name="Text Box 3735"/>
                <p:cNvSpPr txBox="1">
                  <a:spLocks noChangeArrowheads="1"/>
                </p:cNvSpPr>
                <p:nvPr/>
              </p:nvSpPr>
              <p:spPr bwMode="auto">
                <a:xfrm>
                  <a:off x="84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603" name="Group 3736"/>
              <p:cNvGrpSpPr>
                <a:grpSpLocks/>
              </p:cNvGrpSpPr>
              <p:nvPr/>
            </p:nvGrpSpPr>
            <p:grpSpPr bwMode="auto">
              <a:xfrm>
                <a:off x="4320" y="1344"/>
                <a:ext cx="384" cy="456"/>
                <a:chOff x="768" y="2448"/>
                <a:chExt cx="384" cy="456"/>
              </a:xfrm>
            </p:grpSpPr>
            <p:sp>
              <p:nvSpPr>
                <p:cNvPr id="604" name="Line 373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5" name="Line 373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6" name="Line 373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7" name="Line 374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8" name="Line 374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9" name="Text Box 3742"/>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610" name="Text Box 3743"/>
                <p:cNvSpPr txBox="1">
                  <a:spLocks noChangeArrowheads="1"/>
                </p:cNvSpPr>
                <p:nvPr/>
              </p:nvSpPr>
              <p:spPr bwMode="auto">
                <a:xfrm>
                  <a:off x="847" y="2499"/>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grpSp>
          <p:nvGrpSpPr>
            <p:cNvPr id="409" name="Group 3744"/>
            <p:cNvGrpSpPr>
              <a:grpSpLocks/>
            </p:cNvGrpSpPr>
            <p:nvPr/>
          </p:nvGrpSpPr>
          <p:grpSpPr bwMode="auto">
            <a:xfrm rot="1070977">
              <a:off x="5943600" y="4800600"/>
              <a:ext cx="3062288" cy="279400"/>
              <a:chOff x="480" y="1344"/>
              <a:chExt cx="4752" cy="528"/>
            </a:xfrm>
          </p:grpSpPr>
          <p:grpSp>
            <p:nvGrpSpPr>
              <p:cNvPr id="512" name="Group 3745"/>
              <p:cNvGrpSpPr>
                <a:grpSpLocks/>
              </p:cNvGrpSpPr>
              <p:nvPr/>
            </p:nvGrpSpPr>
            <p:grpSpPr bwMode="auto">
              <a:xfrm>
                <a:off x="864" y="1344"/>
                <a:ext cx="384" cy="456"/>
                <a:chOff x="768" y="2448"/>
                <a:chExt cx="384" cy="456"/>
              </a:xfrm>
            </p:grpSpPr>
            <p:sp>
              <p:nvSpPr>
                <p:cNvPr id="586" name="Line 374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7" name="Line 374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8" name="Line 374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9" name="Line 374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0" name="Line 375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91" name="Text Box 3751"/>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92" name="Text Box 3752"/>
                <p:cNvSpPr txBox="1">
                  <a:spLocks noChangeArrowheads="1"/>
                </p:cNvSpPr>
                <p:nvPr/>
              </p:nvSpPr>
              <p:spPr bwMode="auto">
                <a:xfrm>
                  <a:off x="850"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513" name="Rectangle 3753"/>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514" name="Group 3754"/>
              <p:cNvGrpSpPr>
                <a:grpSpLocks/>
              </p:cNvGrpSpPr>
              <p:nvPr/>
            </p:nvGrpSpPr>
            <p:grpSpPr bwMode="auto">
              <a:xfrm>
                <a:off x="1248" y="1344"/>
                <a:ext cx="384" cy="456"/>
                <a:chOff x="768" y="2448"/>
                <a:chExt cx="384" cy="456"/>
              </a:xfrm>
            </p:grpSpPr>
            <p:sp>
              <p:nvSpPr>
                <p:cNvPr id="579" name="Line 375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0" name="Line 375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1" name="Line 375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2" name="Line 375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3" name="Line 375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4" name="Text Box 3760"/>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85" name="Text Box 3761"/>
                <p:cNvSpPr txBox="1">
                  <a:spLocks noChangeArrowheads="1"/>
                </p:cNvSpPr>
                <p:nvPr/>
              </p:nvSpPr>
              <p:spPr bwMode="auto">
                <a:xfrm>
                  <a:off x="842"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15" name="Group 3762"/>
              <p:cNvGrpSpPr>
                <a:grpSpLocks/>
              </p:cNvGrpSpPr>
              <p:nvPr/>
            </p:nvGrpSpPr>
            <p:grpSpPr bwMode="auto">
              <a:xfrm>
                <a:off x="1632" y="1344"/>
                <a:ext cx="384" cy="456"/>
                <a:chOff x="768" y="2448"/>
                <a:chExt cx="384" cy="456"/>
              </a:xfrm>
            </p:grpSpPr>
            <p:sp>
              <p:nvSpPr>
                <p:cNvPr id="572" name="Line 376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3" name="Line 376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4" name="Line 376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5" name="Line 376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6" name="Line 376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7" name="Text Box 3768"/>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78" name="Text Box 3769"/>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16" name="Group 3770"/>
              <p:cNvGrpSpPr>
                <a:grpSpLocks/>
              </p:cNvGrpSpPr>
              <p:nvPr/>
            </p:nvGrpSpPr>
            <p:grpSpPr bwMode="auto">
              <a:xfrm>
                <a:off x="2016" y="1344"/>
                <a:ext cx="384" cy="456"/>
                <a:chOff x="768" y="2448"/>
                <a:chExt cx="384" cy="456"/>
              </a:xfrm>
            </p:grpSpPr>
            <p:sp>
              <p:nvSpPr>
                <p:cNvPr id="565" name="Line 377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6" name="Line 377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7" name="Line 377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8" name="Line 377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9" name="Line 377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0" name="Text Box 3776"/>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71" name="Text Box 3777"/>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17" name="Group 3778"/>
              <p:cNvGrpSpPr>
                <a:grpSpLocks/>
              </p:cNvGrpSpPr>
              <p:nvPr/>
            </p:nvGrpSpPr>
            <p:grpSpPr bwMode="auto">
              <a:xfrm>
                <a:off x="2400" y="1344"/>
                <a:ext cx="384" cy="456"/>
                <a:chOff x="768" y="2448"/>
                <a:chExt cx="384" cy="456"/>
              </a:xfrm>
            </p:grpSpPr>
            <p:sp>
              <p:nvSpPr>
                <p:cNvPr id="558" name="Line 377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9" name="Line 378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0" name="Line 378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1" name="Line 378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2" name="Line 378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3" name="Text Box 3784"/>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64" name="Text Box 3785"/>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18" name="Group 3786"/>
              <p:cNvGrpSpPr>
                <a:grpSpLocks/>
              </p:cNvGrpSpPr>
              <p:nvPr/>
            </p:nvGrpSpPr>
            <p:grpSpPr bwMode="auto">
              <a:xfrm>
                <a:off x="2784" y="1344"/>
                <a:ext cx="384" cy="456"/>
                <a:chOff x="768" y="2448"/>
                <a:chExt cx="384" cy="456"/>
              </a:xfrm>
            </p:grpSpPr>
            <p:sp>
              <p:nvSpPr>
                <p:cNvPr id="551" name="Line 378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2" name="Line 378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3" name="Line 378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4" name="Line 379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5" name="Line 379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6" name="Text Box 3792"/>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57" name="Text Box 3793"/>
                <p:cNvSpPr txBox="1">
                  <a:spLocks noChangeArrowheads="1"/>
                </p:cNvSpPr>
                <p:nvPr/>
              </p:nvSpPr>
              <p:spPr bwMode="auto">
                <a:xfrm>
                  <a:off x="851"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19" name="Group 3794"/>
              <p:cNvGrpSpPr>
                <a:grpSpLocks/>
              </p:cNvGrpSpPr>
              <p:nvPr/>
            </p:nvGrpSpPr>
            <p:grpSpPr bwMode="auto">
              <a:xfrm>
                <a:off x="3168" y="1344"/>
                <a:ext cx="384" cy="456"/>
                <a:chOff x="768" y="2448"/>
                <a:chExt cx="384" cy="456"/>
              </a:xfrm>
            </p:grpSpPr>
            <p:sp>
              <p:nvSpPr>
                <p:cNvPr id="544" name="Line 379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5" name="Line 379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6" name="Line 379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7" name="Line 379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8" name="Line 379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9" name="Text Box 3800"/>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50" name="Text Box 3801"/>
                <p:cNvSpPr txBox="1">
                  <a:spLocks noChangeArrowheads="1"/>
                </p:cNvSpPr>
                <p:nvPr/>
              </p:nvSpPr>
              <p:spPr bwMode="auto">
                <a:xfrm>
                  <a:off x="849" y="2499"/>
                  <a:ext cx="285"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20" name="Group 3802"/>
              <p:cNvGrpSpPr>
                <a:grpSpLocks/>
              </p:cNvGrpSpPr>
              <p:nvPr/>
            </p:nvGrpSpPr>
            <p:grpSpPr bwMode="auto">
              <a:xfrm>
                <a:off x="3552" y="1344"/>
                <a:ext cx="384" cy="456"/>
                <a:chOff x="768" y="2448"/>
                <a:chExt cx="384" cy="456"/>
              </a:xfrm>
            </p:grpSpPr>
            <p:sp>
              <p:nvSpPr>
                <p:cNvPr id="537" name="Line 380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8" name="Line 380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9" name="Line 380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0" name="Line 380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1" name="Line 380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2" name="Text Box 3808"/>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43" name="Text Box 3809"/>
                <p:cNvSpPr txBox="1">
                  <a:spLocks noChangeArrowheads="1"/>
                </p:cNvSpPr>
                <p:nvPr/>
              </p:nvSpPr>
              <p:spPr bwMode="auto">
                <a:xfrm>
                  <a:off x="847" y="2499"/>
                  <a:ext cx="286"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21" name="Group 3810"/>
              <p:cNvGrpSpPr>
                <a:grpSpLocks/>
              </p:cNvGrpSpPr>
              <p:nvPr/>
            </p:nvGrpSpPr>
            <p:grpSpPr bwMode="auto">
              <a:xfrm>
                <a:off x="3936" y="1344"/>
                <a:ext cx="384" cy="456"/>
                <a:chOff x="768" y="2448"/>
                <a:chExt cx="384" cy="456"/>
              </a:xfrm>
            </p:grpSpPr>
            <p:sp>
              <p:nvSpPr>
                <p:cNvPr id="530" name="Line 381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1" name="Line 381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2" name="Line 381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3" name="Line 381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4" name="Line 381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5" name="Text Box 3816"/>
                <p:cNvSpPr txBox="1">
                  <a:spLocks noChangeArrowheads="1"/>
                </p:cNvSpPr>
                <p:nvPr/>
              </p:nvSpPr>
              <p:spPr bwMode="auto">
                <a:xfrm>
                  <a:off x="889"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36" name="Text Box 3817"/>
                <p:cNvSpPr txBox="1">
                  <a:spLocks noChangeArrowheads="1"/>
                </p:cNvSpPr>
                <p:nvPr/>
              </p:nvSpPr>
              <p:spPr bwMode="auto">
                <a:xfrm>
                  <a:off x="847"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522" name="Group 3818"/>
              <p:cNvGrpSpPr>
                <a:grpSpLocks/>
              </p:cNvGrpSpPr>
              <p:nvPr/>
            </p:nvGrpSpPr>
            <p:grpSpPr bwMode="auto">
              <a:xfrm>
                <a:off x="4320" y="1344"/>
                <a:ext cx="384" cy="456"/>
                <a:chOff x="768" y="2448"/>
                <a:chExt cx="384" cy="456"/>
              </a:xfrm>
            </p:grpSpPr>
            <p:sp>
              <p:nvSpPr>
                <p:cNvPr id="523" name="Line 381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4" name="Line 382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5" name="Line 382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6" name="Line 382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7" name="Line 382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8" name="Text Box 3824"/>
                <p:cNvSpPr txBox="1">
                  <a:spLocks noChangeArrowheads="1"/>
                </p:cNvSpPr>
                <p:nvPr/>
              </p:nvSpPr>
              <p:spPr bwMode="auto">
                <a:xfrm>
                  <a:off x="890" y="2499"/>
                  <a:ext cx="148"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529" name="Text Box 3825"/>
                <p:cNvSpPr txBox="1">
                  <a:spLocks noChangeArrowheads="1"/>
                </p:cNvSpPr>
                <p:nvPr/>
              </p:nvSpPr>
              <p:spPr bwMode="auto">
                <a:xfrm>
                  <a:off x="847" y="2499"/>
                  <a:ext cx="149" cy="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sp>
          <p:nvSpPr>
            <p:cNvPr id="410" name="Rectangle 3974"/>
            <p:cNvSpPr>
              <a:spLocks noChangeArrowheads="1"/>
            </p:cNvSpPr>
            <p:nvPr/>
          </p:nvSpPr>
          <p:spPr bwMode="auto">
            <a:xfrm>
              <a:off x="4343400" y="2362200"/>
              <a:ext cx="685800" cy="609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C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11" name="Text Box 3977"/>
            <p:cNvSpPr txBox="1">
              <a:spLocks noChangeArrowheads="1"/>
            </p:cNvSpPr>
            <p:nvPr/>
          </p:nvSpPr>
          <p:spPr bwMode="auto">
            <a:xfrm>
              <a:off x="565563" y="990600"/>
              <a:ext cx="1405706" cy="307777"/>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rgbClr val="FF0000"/>
                  </a:solidFill>
                  <a:effectLst/>
                  <a:uLnTx/>
                  <a:uFillTx/>
                </a:rPr>
                <a:t>1 </a:t>
              </a:r>
              <a:r>
                <a:rPr kumimoji="0" lang="en-US" sz="1200" b="0" i="0" u="none" strike="noStrike" kern="0" cap="none" spc="0" normalizeH="0" baseline="0" noProof="0" dirty="0" smtClean="0">
                  <a:ln>
                    <a:noFill/>
                  </a:ln>
                  <a:solidFill>
                    <a:sysClr val="windowText" lastClr="000000"/>
                  </a:solidFill>
                  <a:effectLst/>
                  <a:uLnTx/>
                  <a:uFillTx/>
                </a:rPr>
                <a:t>DNA Unwinding</a:t>
              </a:r>
            </a:p>
          </p:txBody>
        </p:sp>
        <p:sp>
          <p:nvSpPr>
            <p:cNvPr id="412" name="Text Box 3979"/>
            <p:cNvSpPr txBox="1">
              <a:spLocks noChangeArrowheads="1"/>
            </p:cNvSpPr>
            <p:nvPr/>
          </p:nvSpPr>
          <p:spPr bwMode="auto">
            <a:xfrm>
              <a:off x="404813" y="4114800"/>
              <a:ext cx="11128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Parental DNA</a:t>
              </a:r>
            </a:p>
          </p:txBody>
        </p:sp>
        <p:sp>
          <p:nvSpPr>
            <p:cNvPr id="413" name="Text Box 3980"/>
            <p:cNvSpPr txBox="1">
              <a:spLocks noChangeArrowheads="1"/>
            </p:cNvSpPr>
            <p:nvPr/>
          </p:nvSpPr>
          <p:spPr bwMode="auto">
            <a:xfrm>
              <a:off x="2362200" y="990600"/>
              <a:ext cx="1905000" cy="55399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0000"/>
                  </a:solidFill>
                  <a:effectLst/>
                  <a:uLnTx/>
                  <a:uFillTx/>
                </a:rPr>
                <a:t>2 </a:t>
              </a:r>
              <a:r>
                <a:rPr kumimoji="0" lang="en-US" sz="1200" b="0" i="0" u="none" strike="noStrike" kern="0" cap="none" spc="0" normalizeH="0" baseline="0" noProof="0" dirty="0" smtClean="0">
                  <a:ln>
                    <a:noFill/>
                  </a:ln>
                  <a:solidFill>
                    <a:sysClr val="windowText" lastClr="000000"/>
                  </a:solidFill>
                  <a:effectLst/>
                  <a:uLnTx/>
                  <a:uFillTx/>
                </a:rPr>
                <a:t>protein stabilize the unwound parental DNA</a:t>
              </a:r>
            </a:p>
          </p:txBody>
        </p:sp>
        <p:sp>
          <p:nvSpPr>
            <p:cNvPr id="414" name="Text Box 3981"/>
            <p:cNvSpPr txBox="1">
              <a:spLocks noChangeArrowheads="1"/>
            </p:cNvSpPr>
            <p:nvPr/>
          </p:nvSpPr>
          <p:spPr bwMode="auto">
            <a:xfrm>
              <a:off x="4386263" y="993775"/>
              <a:ext cx="1580433" cy="55399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0000"/>
                  </a:solidFill>
                  <a:effectLst/>
                  <a:uLnTx/>
                  <a:uFillTx/>
                </a:rPr>
                <a:t>3 </a:t>
              </a:r>
              <a:r>
                <a:rPr kumimoji="0" lang="en-US" sz="1200" b="0" i="0" u="none" strike="noStrike" kern="0" cap="none" spc="0" normalizeH="0" baseline="0" noProof="0" dirty="0" smtClean="0">
                  <a:ln>
                    <a:noFill/>
                  </a:ln>
                  <a:solidFill>
                    <a:sysClr val="windowText" lastClr="000000"/>
                  </a:solidFill>
                  <a:effectLst/>
                  <a:uLnTx/>
                  <a:uFillTx/>
                </a:rPr>
                <a:t>DNA synthesis by</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polymerase  </a:t>
              </a:r>
            </a:p>
          </p:txBody>
        </p:sp>
        <p:sp>
          <p:nvSpPr>
            <p:cNvPr id="415" name="Line 3982"/>
            <p:cNvSpPr>
              <a:spLocks noChangeShapeType="1"/>
            </p:cNvSpPr>
            <p:nvPr/>
          </p:nvSpPr>
          <p:spPr bwMode="auto">
            <a:xfrm>
              <a:off x="6019800" y="1371600"/>
              <a:ext cx="1524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16" name="Text Box 3983"/>
            <p:cNvSpPr txBox="1">
              <a:spLocks noChangeArrowheads="1"/>
            </p:cNvSpPr>
            <p:nvPr/>
          </p:nvSpPr>
          <p:spPr bwMode="auto">
            <a:xfrm>
              <a:off x="6011863" y="2822575"/>
              <a:ext cx="2630487" cy="558800"/>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0000"/>
                  </a:solidFill>
                  <a:effectLst/>
                  <a:uLnTx/>
                  <a:uFillTx/>
                </a:rPr>
                <a:t>4 </a:t>
              </a:r>
              <a:r>
                <a:rPr kumimoji="0" lang="en-US" sz="1200" b="0" i="0" u="none" strike="noStrike" kern="0" cap="none" spc="0" normalizeH="0" baseline="0" noProof="0" dirty="0" smtClean="0">
                  <a:ln>
                    <a:noFill/>
                  </a:ln>
                  <a:solidFill>
                    <a:sysClr val="windowText" lastClr="000000"/>
                  </a:solidFill>
                  <a:effectLst/>
                  <a:uLnTx/>
                  <a:uFillTx/>
                </a:rPr>
                <a:t>The lagging stand is synthesized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discontinuously</a:t>
              </a:r>
            </a:p>
          </p:txBody>
        </p:sp>
        <p:sp>
          <p:nvSpPr>
            <p:cNvPr id="417" name="Text Box 3984"/>
            <p:cNvSpPr txBox="1">
              <a:spLocks noChangeArrowheads="1"/>
            </p:cNvSpPr>
            <p:nvPr/>
          </p:nvSpPr>
          <p:spPr bwMode="auto">
            <a:xfrm>
              <a:off x="1066800" y="5029200"/>
              <a:ext cx="1795684" cy="553998"/>
            </a:xfrm>
            <a:prstGeom prst="rect">
              <a:avLst/>
            </a:prstGeom>
            <a:no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0000"/>
                  </a:solidFill>
                  <a:effectLst/>
                  <a:uLnTx/>
                  <a:uFillTx/>
                </a:rPr>
                <a:t>5 </a:t>
              </a:r>
              <a:r>
                <a:rPr kumimoji="0" lang="en-US" sz="1200" b="0" i="0" u="none" strike="noStrike" kern="0" cap="none" spc="0" normalizeH="0" baseline="0" noProof="0" dirty="0" smtClean="0">
                  <a:ln>
                    <a:noFill/>
                  </a:ln>
                  <a:solidFill>
                    <a:sysClr val="windowText" lastClr="000000"/>
                  </a:solidFill>
                  <a:effectLst/>
                  <a:uLnTx/>
                  <a:uFillTx/>
                </a:rPr>
                <a:t>Okazaki fragment to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the growing strand</a:t>
              </a:r>
            </a:p>
          </p:txBody>
        </p:sp>
        <p:sp>
          <p:nvSpPr>
            <p:cNvPr id="418" name="Text Box 3985"/>
            <p:cNvSpPr txBox="1">
              <a:spLocks noChangeArrowheads="1"/>
            </p:cNvSpPr>
            <p:nvPr/>
          </p:nvSpPr>
          <p:spPr bwMode="auto">
            <a:xfrm>
              <a:off x="2900363" y="3081338"/>
              <a:ext cx="12303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Replication fork</a:t>
              </a:r>
            </a:p>
          </p:txBody>
        </p:sp>
        <p:sp>
          <p:nvSpPr>
            <p:cNvPr id="419" name="Text Box 3986"/>
            <p:cNvSpPr txBox="1">
              <a:spLocks noChangeArrowheads="1"/>
            </p:cNvSpPr>
            <p:nvPr/>
          </p:nvSpPr>
          <p:spPr bwMode="auto">
            <a:xfrm>
              <a:off x="3657600" y="4267200"/>
              <a:ext cx="7413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Primase</a:t>
              </a:r>
            </a:p>
          </p:txBody>
        </p:sp>
        <p:sp>
          <p:nvSpPr>
            <p:cNvPr id="420" name="Text Box 3987"/>
            <p:cNvSpPr txBox="1">
              <a:spLocks noChangeArrowheads="1"/>
            </p:cNvSpPr>
            <p:nvPr/>
          </p:nvSpPr>
          <p:spPr bwMode="auto">
            <a:xfrm>
              <a:off x="4686300" y="3276600"/>
              <a:ext cx="9779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primer</a:t>
              </a:r>
            </a:p>
          </p:txBody>
        </p:sp>
        <p:sp>
          <p:nvSpPr>
            <p:cNvPr id="421" name="Text Box 3988"/>
            <p:cNvSpPr txBox="1">
              <a:spLocks noChangeArrowheads="1"/>
            </p:cNvSpPr>
            <p:nvPr/>
          </p:nvSpPr>
          <p:spPr bwMode="auto">
            <a:xfrm>
              <a:off x="6705600" y="5486400"/>
              <a:ext cx="9429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ligase</a:t>
              </a:r>
            </a:p>
          </p:txBody>
        </p:sp>
        <p:sp>
          <p:nvSpPr>
            <p:cNvPr id="422" name="Text Box 3989"/>
            <p:cNvSpPr txBox="1">
              <a:spLocks noChangeArrowheads="1"/>
            </p:cNvSpPr>
            <p:nvPr/>
          </p:nvSpPr>
          <p:spPr bwMode="auto">
            <a:xfrm>
              <a:off x="4191000" y="1905000"/>
              <a:ext cx="13319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polymerase</a:t>
              </a:r>
            </a:p>
          </p:txBody>
        </p:sp>
        <p:sp>
          <p:nvSpPr>
            <p:cNvPr id="423" name="Oval 3990"/>
            <p:cNvSpPr>
              <a:spLocks noChangeArrowheads="1"/>
            </p:cNvSpPr>
            <p:nvPr/>
          </p:nvSpPr>
          <p:spPr bwMode="auto">
            <a:xfrm>
              <a:off x="5410200" y="3962400"/>
              <a:ext cx="685800" cy="838200"/>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4" name="Text Box 3991"/>
            <p:cNvSpPr txBox="1">
              <a:spLocks noChangeArrowheads="1"/>
            </p:cNvSpPr>
            <p:nvPr/>
          </p:nvSpPr>
          <p:spPr bwMode="auto">
            <a:xfrm>
              <a:off x="4660900" y="4876800"/>
              <a:ext cx="151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Okazaki Fragment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being made</a:t>
              </a:r>
            </a:p>
          </p:txBody>
        </p:sp>
        <p:sp>
          <p:nvSpPr>
            <p:cNvPr id="425" name="Line 3992"/>
            <p:cNvSpPr>
              <a:spLocks noChangeShapeType="1"/>
            </p:cNvSpPr>
            <p:nvPr/>
          </p:nvSpPr>
          <p:spPr bwMode="auto">
            <a:xfrm flipV="1">
              <a:off x="4114800" y="4191000"/>
              <a:ext cx="228600" cy="76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6" name="Line 3993"/>
            <p:cNvSpPr>
              <a:spLocks noChangeShapeType="1"/>
            </p:cNvSpPr>
            <p:nvPr/>
          </p:nvSpPr>
          <p:spPr bwMode="auto">
            <a:xfrm flipV="1">
              <a:off x="5410200" y="4724400"/>
              <a:ext cx="1524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7" name="Line 3994"/>
            <p:cNvSpPr>
              <a:spLocks noChangeShapeType="1"/>
            </p:cNvSpPr>
            <p:nvPr/>
          </p:nvSpPr>
          <p:spPr bwMode="auto">
            <a:xfrm flipV="1">
              <a:off x="7162800" y="52578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8" name="Line 3995"/>
            <p:cNvSpPr>
              <a:spLocks noChangeShapeType="1"/>
            </p:cNvSpPr>
            <p:nvPr/>
          </p:nvSpPr>
          <p:spPr bwMode="auto">
            <a:xfrm flipH="1">
              <a:off x="4724400" y="21336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9" name="Line 3996"/>
            <p:cNvSpPr>
              <a:spLocks noChangeShapeType="1"/>
            </p:cNvSpPr>
            <p:nvPr/>
          </p:nvSpPr>
          <p:spPr bwMode="auto">
            <a:xfrm flipH="1">
              <a:off x="4800600" y="3505200"/>
              <a:ext cx="762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0" name="Line 3997"/>
            <p:cNvSpPr>
              <a:spLocks noChangeShapeType="1"/>
            </p:cNvSpPr>
            <p:nvPr/>
          </p:nvSpPr>
          <p:spPr bwMode="auto">
            <a:xfrm flipV="1">
              <a:off x="457200" y="3733800"/>
              <a:ext cx="0" cy="381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1" name="Line 3998"/>
            <p:cNvSpPr>
              <a:spLocks noChangeShapeType="1"/>
            </p:cNvSpPr>
            <p:nvPr/>
          </p:nvSpPr>
          <p:spPr bwMode="auto">
            <a:xfrm flipH="1">
              <a:off x="1295400" y="1600200"/>
              <a:ext cx="0" cy="838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2" name="Text Box 4000"/>
            <p:cNvSpPr txBox="1">
              <a:spLocks noChangeArrowheads="1"/>
            </p:cNvSpPr>
            <p:nvPr/>
          </p:nvSpPr>
          <p:spPr bwMode="auto">
            <a:xfrm>
              <a:off x="152400" y="23622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5’</a:t>
              </a:r>
            </a:p>
          </p:txBody>
        </p:sp>
        <p:sp>
          <p:nvSpPr>
            <p:cNvPr id="433" name="Text Box 4001"/>
            <p:cNvSpPr txBox="1">
              <a:spLocks noChangeArrowheads="1"/>
            </p:cNvSpPr>
            <p:nvPr/>
          </p:nvSpPr>
          <p:spPr bwMode="auto">
            <a:xfrm>
              <a:off x="152400" y="35814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3’</a:t>
              </a:r>
            </a:p>
          </p:txBody>
        </p:sp>
        <p:sp>
          <p:nvSpPr>
            <p:cNvPr id="434" name="Text Box 4002"/>
            <p:cNvSpPr txBox="1">
              <a:spLocks noChangeArrowheads="1"/>
            </p:cNvSpPr>
            <p:nvPr/>
          </p:nvSpPr>
          <p:spPr bwMode="auto">
            <a:xfrm>
              <a:off x="6324600" y="19812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3’</a:t>
              </a:r>
            </a:p>
          </p:txBody>
        </p:sp>
        <p:sp>
          <p:nvSpPr>
            <p:cNvPr id="435" name="Rectangle 4003"/>
            <p:cNvSpPr>
              <a:spLocks noChangeArrowheads="1"/>
            </p:cNvSpPr>
            <p:nvPr/>
          </p:nvSpPr>
          <p:spPr bwMode="auto">
            <a:xfrm>
              <a:off x="8077200" y="4724400"/>
              <a:ext cx="838200" cy="9906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6" name="Text Box 4004"/>
            <p:cNvSpPr txBox="1">
              <a:spLocks noChangeArrowheads="1"/>
            </p:cNvSpPr>
            <p:nvPr/>
          </p:nvSpPr>
          <p:spPr bwMode="auto">
            <a:xfrm>
              <a:off x="8077200" y="51054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5’</a:t>
              </a:r>
            </a:p>
          </p:txBody>
        </p:sp>
        <p:sp>
          <p:nvSpPr>
            <p:cNvPr id="437" name="Text Box 4005"/>
            <p:cNvSpPr txBox="1">
              <a:spLocks noChangeArrowheads="1"/>
            </p:cNvSpPr>
            <p:nvPr/>
          </p:nvSpPr>
          <p:spPr bwMode="auto">
            <a:xfrm>
              <a:off x="6400800" y="24384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5’</a:t>
              </a:r>
            </a:p>
          </p:txBody>
        </p:sp>
        <p:sp>
          <p:nvSpPr>
            <p:cNvPr id="438" name="Text Box 4006"/>
            <p:cNvSpPr txBox="1">
              <a:spLocks noChangeArrowheads="1"/>
            </p:cNvSpPr>
            <p:nvPr/>
          </p:nvSpPr>
          <p:spPr bwMode="auto">
            <a:xfrm>
              <a:off x="8077200" y="4800600"/>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3’</a:t>
              </a:r>
            </a:p>
          </p:txBody>
        </p:sp>
        <p:grpSp>
          <p:nvGrpSpPr>
            <p:cNvPr id="439" name="Group 4007"/>
            <p:cNvGrpSpPr>
              <a:grpSpLocks/>
            </p:cNvGrpSpPr>
            <p:nvPr/>
          </p:nvGrpSpPr>
          <p:grpSpPr bwMode="auto">
            <a:xfrm>
              <a:off x="609600" y="3200400"/>
              <a:ext cx="2351088" cy="277813"/>
              <a:chOff x="576" y="1347"/>
              <a:chExt cx="3648" cy="525"/>
            </a:xfrm>
          </p:grpSpPr>
          <p:grpSp>
            <p:nvGrpSpPr>
              <p:cNvPr id="447" name="Group 4008"/>
              <p:cNvGrpSpPr>
                <a:grpSpLocks/>
              </p:cNvGrpSpPr>
              <p:nvPr/>
            </p:nvGrpSpPr>
            <p:grpSpPr bwMode="auto">
              <a:xfrm>
                <a:off x="1248" y="1347"/>
                <a:ext cx="384" cy="525"/>
                <a:chOff x="720" y="1731"/>
                <a:chExt cx="384" cy="525"/>
              </a:xfrm>
            </p:grpSpPr>
            <p:grpSp>
              <p:nvGrpSpPr>
                <p:cNvPr id="505" name="Group 4009"/>
                <p:cNvGrpSpPr>
                  <a:grpSpLocks/>
                </p:cNvGrpSpPr>
                <p:nvPr/>
              </p:nvGrpSpPr>
              <p:grpSpPr bwMode="auto">
                <a:xfrm>
                  <a:off x="720" y="1824"/>
                  <a:ext cx="384" cy="432"/>
                  <a:chOff x="720" y="1824"/>
                  <a:chExt cx="384" cy="432"/>
                </a:xfrm>
              </p:grpSpPr>
              <p:sp>
                <p:nvSpPr>
                  <p:cNvPr id="507" name="Line 4010"/>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8" name="Line 4011"/>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9" name="Line 4012"/>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0" name="Line 4013"/>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1" name="Line 4014"/>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506" name="Text Box 4015"/>
                <p:cNvSpPr txBox="1">
                  <a:spLocks noChangeArrowheads="1"/>
                </p:cNvSpPr>
                <p:nvPr/>
              </p:nvSpPr>
              <p:spPr bwMode="auto">
                <a:xfrm>
                  <a:off x="799"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48" name="Group 4016"/>
              <p:cNvGrpSpPr>
                <a:grpSpLocks/>
              </p:cNvGrpSpPr>
              <p:nvPr/>
            </p:nvGrpSpPr>
            <p:grpSpPr bwMode="auto">
              <a:xfrm>
                <a:off x="1632" y="1347"/>
                <a:ext cx="384" cy="525"/>
                <a:chOff x="720" y="1731"/>
                <a:chExt cx="384" cy="525"/>
              </a:xfrm>
            </p:grpSpPr>
            <p:grpSp>
              <p:nvGrpSpPr>
                <p:cNvPr id="498" name="Group 4017"/>
                <p:cNvGrpSpPr>
                  <a:grpSpLocks/>
                </p:cNvGrpSpPr>
                <p:nvPr/>
              </p:nvGrpSpPr>
              <p:grpSpPr bwMode="auto">
                <a:xfrm>
                  <a:off x="720" y="1824"/>
                  <a:ext cx="384" cy="432"/>
                  <a:chOff x="720" y="1824"/>
                  <a:chExt cx="384" cy="432"/>
                </a:xfrm>
              </p:grpSpPr>
              <p:sp>
                <p:nvSpPr>
                  <p:cNvPr id="500" name="Line 401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1" name="Line 401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2" name="Line 402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3" name="Line 402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04" name="Line 402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99" name="Text Box 4023"/>
                <p:cNvSpPr txBox="1">
                  <a:spLocks noChangeArrowheads="1"/>
                </p:cNvSpPr>
                <p:nvPr/>
              </p:nvSpPr>
              <p:spPr bwMode="auto">
                <a:xfrm>
                  <a:off x="796"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49" name="Group 4024"/>
              <p:cNvGrpSpPr>
                <a:grpSpLocks/>
              </p:cNvGrpSpPr>
              <p:nvPr/>
            </p:nvGrpSpPr>
            <p:grpSpPr bwMode="auto">
              <a:xfrm>
                <a:off x="2016" y="1347"/>
                <a:ext cx="384" cy="525"/>
                <a:chOff x="720" y="1731"/>
                <a:chExt cx="384" cy="525"/>
              </a:xfrm>
            </p:grpSpPr>
            <p:grpSp>
              <p:nvGrpSpPr>
                <p:cNvPr id="491" name="Group 4025"/>
                <p:cNvGrpSpPr>
                  <a:grpSpLocks/>
                </p:cNvGrpSpPr>
                <p:nvPr/>
              </p:nvGrpSpPr>
              <p:grpSpPr bwMode="auto">
                <a:xfrm>
                  <a:off x="720" y="1824"/>
                  <a:ext cx="384" cy="432"/>
                  <a:chOff x="720" y="1824"/>
                  <a:chExt cx="384" cy="432"/>
                </a:xfrm>
              </p:grpSpPr>
              <p:sp>
                <p:nvSpPr>
                  <p:cNvPr id="493" name="Line 4026"/>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4" name="Line 4027"/>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5" name="Line 4028"/>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6" name="Line 4029"/>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7" name="Line 4030"/>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92" name="Text Box 4031"/>
                <p:cNvSpPr txBox="1">
                  <a:spLocks noChangeArrowheads="1"/>
                </p:cNvSpPr>
                <p:nvPr/>
              </p:nvSpPr>
              <p:spPr bwMode="auto">
                <a:xfrm>
                  <a:off x="794"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50" name="Group 4032"/>
              <p:cNvGrpSpPr>
                <a:grpSpLocks/>
              </p:cNvGrpSpPr>
              <p:nvPr/>
            </p:nvGrpSpPr>
            <p:grpSpPr bwMode="auto">
              <a:xfrm>
                <a:off x="2400" y="1347"/>
                <a:ext cx="384" cy="525"/>
                <a:chOff x="720" y="1731"/>
                <a:chExt cx="384" cy="525"/>
              </a:xfrm>
            </p:grpSpPr>
            <p:grpSp>
              <p:nvGrpSpPr>
                <p:cNvPr id="484" name="Group 4033"/>
                <p:cNvGrpSpPr>
                  <a:grpSpLocks/>
                </p:cNvGrpSpPr>
                <p:nvPr/>
              </p:nvGrpSpPr>
              <p:grpSpPr bwMode="auto">
                <a:xfrm>
                  <a:off x="720" y="1824"/>
                  <a:ext cx="384" cy="432"/>
                  <a:chOff x="720" y="1824"/>
                  <a:chExt cx="384" cy="432"/>
                </a:xfrm>
              </p:grpSpPr>
              <p:sp>
                <p:nvSpPr>
                  <p:cNvPr id="486" name="Line 4034"/>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7" name="Line 4035"/>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8" name="Line 4036"/>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9" name="Line 4037"/>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90" name="Line 4038"/>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85" name="Text Box 4039"/>
                <p:cNvSpPr txBox="1">
                  <a:spLocks noChangeArrowheads="1"/>
                </p:cNvSpPr>
                <p:nvPr/>
              </p:nvSpPr>
              <p:spPr bwMode="auto">
                <a:xfrm>
                  <a:off x="802"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51" name="Group 4040"/>
              <p:cNvGrpSpPr>
                <a:grpSpLocks/>
              </p:cNvGrpSpPr>
              <p:nvPr/>
            </p:nvGrpSpPr>
            <p:grpSpPr bwMode="auto">
              <a:xfrm>
                <a:off x="2784" y="1347"/>
                <a:ext cx="384" cy="525"/>
                <a:chOff x="720" y="1731"/>
                <a:chExt cx="384" cy="525"/>
              </a:xfrm>
            </p:grpSpPr>
            <p:grpSp>
              <p:nvGrpSpPr>
                <p:cNvPr id="477" name="Group 4041"/>
                <p:cNvGrpSpPr>
                  <a:grpSpLocks/>
                </p:cNvGrpSpPr>
                <p:nvPr/>
              </p:nvGrpSpPr>
              <p:grpSpPr bwMode="auto">
                <a:xfrm>
                  <a:off x="720" y="1824"/>
                  <a:ext cx="384" cy="432"/>
                  <a:chOff x="720" y="1824"/>
                  <a:chExt cx="384" cy="432"/>
                </a:xfrm>
              </p:grpSpPr>
              <p:sp>
                <p:nvSpPr>
                  <p:cNvPr id="479" name="Line 4042"/>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0" name="Line 4043"/>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1" name="Line 4044"/>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2" name="Line 4045"/>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3" name="Line 4046"/>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78" name="Text Box 4047"/>
                <p:cNvSpPr txBox="1">
                  <a:spLocks noChangeArrowheads="1"/>
                </p:cNvSpPr>
                <p:nvPr/>
              </p:nvSpPr>
              <p:spPr bwMode="auto">
                <a:xfrm>
                  <a:off x="801"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52" name="Group 4048"/>
              <p:cNvGrpSpPr>
                <a:grpSpLocks/>
              </p:cNvGrpSpPr>
              <p:nvPr/>
            </p:nvGrpSpPr>
            <p:grpSpPr bwMode="auto">
              <a:xfrm>
                <a:off x="3168" y="1347"/>
                <a:ext cx="384" cy="525"/>
                <a:chOff x="720" y="1731"/>
                <a:chExt cx="384" cy="525"/>
              </a:xfrm>
            </p:grpSpPr>
            <p:grpSp>
              <p:nvGrpSpPr>
                <p:cNvPr id="470" name="Group 4049"/>
                <p:cNvGrpSpPr>
                  <a:grpSpLocks/>
                </p:cNvGrpSpPr>
                <p:nvPr/>
              </p:nvGrpSpPr>
              <p:grpSpPr bwMode="auto">
                <a:xfrm>
                  <a:off x="720" y="1824"/>
                  <a:ext cx="384" cy="432"/>
                  <a:chOff x="720" y="1824"/>
                  <a:chExt cx="384" cy="432"/>
                </a:xfrm>
              </p:grpSpPr>
              <p:sp>
                <p:nvSpPr>
                  <p:cNvPr id="472" name="Line 4050"/>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3" name="Line 4051"/>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4" name="Line 4052"/>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5" name="Line 4053"/>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6" name="Line 4054"/>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71" name="Text Box 4055"/>
                <p:cNvSpPr txBox="1">
                  <a:spLocks noChangeArrowheads="1"/>
                </p:cNvSpPr>
                <p:nvPr/>
              </p:nvSpPr>
              <p:spPr bwMode="auto">
                <a:xfrm>
                  <a:off x="803"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53" name="Group 4056"/>
              <p:cNvGrpSpPr>
                <a:grpSpLocks/>
              </p:cNvGrpSpPr>
              <p:nvPr/>
            </p:nvGrpSpPr>
            <p:grpSpPr bwMode="auto">
              <a:xfrm>
                <a:off x="3552" y="1347"/>
                <a:ext cx="384" cy="525"/>
                <a:chOff x="720" y="1731"/>
                <a:chExt cx="384" cy="525"/>
              </a:xfrm>
            </p:grpSpPr>
            <p:grpSp>
              <p:nvGrpSpPr>
                <p:cNvPr id="463" name="Group 4057"/>
                <p:cNvGrpSpPr>
                  <a:grpSpLocks/>
                </p:cNvGrpSpPr>
                <p:nvPr/>
              </p:nvGrpSpPr>
              <p:grpSpPr bwMode="auto">
                <a:xfrm>
                  <a:off x="720" y="1824"/>
                  <a:ext cx="384" cy="432"/>
                  <a:chOff x="720" y="1824"/>
                  <a:chExt cx="384" cy="432"/>
                </a:xfrm>
              </p:grpSpPr>
              <p:sp>
                <p:nvSpPr>
                  <p:cNvPr id="465" name="Line 405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6" name="Line 405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7" name="Line 406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8" name="Line 406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9" name="Line 406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64" name="Text Box 4063"/>
                <p:cNvSpPr txBox="1">
                  <a:spLocks noChangeArrowheads="1"/>
                </p:cNvSpPr>
                <p:nvPr/>
              </p:nvSpPr>
              <p:spPr bwMode="auto">
                <a:xfrm>
                  <a:off x="794" y="1731"/>
                  <a:ext cx="286"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454" name="Group 4064"/>
              <p:cNvGrpSpPr>
                <a:grpSpLocks/>
              </p:cNvGrpSpPr>
              <p:nvPr/>
            </p:nvGrpSpPr>
            <p:grpSpPr bwMode="auto">
              <a:xfrm>
                <a:off x="864" y="1347"/>
                <a:ext cx="384" cy="525"/>
                <a:chOff x="720" y="1731"/>
                <a:chExt cx="384" cy="525"/>
              </a:xfrm>
            </p:grpSpPr>
            <p:grpSp>
              <p:nvGrpSpPr>
                <p:cNvPr id="456" name="Group 4065"/>
                <p:cNvGrpSpPr>
                  <a:grpSpLocks/>
                </p:cNvGrpSpPr>
                <p:nvPr/>
              </p:nvGrpSpPr>
              <p:grpSpPr bwMode="auto">
                <a:xfrm>
                  <a:off x="720" y="1824"/>
                  <a:ext cx="384" cy="432"/>
                  <a:chOff x="720" y="1824"/>
                  <a:chExt cx="384" cy="432"/>
                </a:xfrm>
              </p:grpSpPr>
              <p:sp>
                <p:nvSpPr>
                  <p:cNvPr id="458" name="Line 4066"/>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59" name="Line 4067"/>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0" name="Line 4068"/>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1" name="Line 4069"/>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2" name="Line 4070"/>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57" name="Text Box 4071"/>
                <p:cNvSpPr txBox="1">
                  <a:spLocks noChangeArrowheads="1"/>
                </p:cNvSpPr>
                <p:nvPr/>
              </p:nvSpPr>
              <p:spPr bwMode="auto">
                <a:xfrm>
                  <a:off x="799" y="1731"/>
                  <a:ext cx="285" cy="405"/>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455" name="Line 4072"/>
              <p:cNvSpPr>
                <a:spLocks noChangeShapeType="1"/>
              </p:cNvSpPr>
              <p:nvPr/>
            </p:nvSpPr>
            <p:spPr bwMode="auto">
              <a:xfrm>
                <a:off x="576" y="1440"/>
                <a:ext cx="3648" cy="0"/>
              </a:xfrm>
              <a:prstGeom prst="line">
                <a:avLst/>
              </a:prstGeom>
              <a:noFill/>
              <a:ln w="9525">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440" name="Line 4073"/>
            <p:cNvSpPr>
              <a:spLocks noChangeShapeType="1"/>
            </p:cNvSpPr>
            <p:nvPr/>
          </p:nvSpPr>
          <p:spPr bwMode="auto">
            <a:xfrm>
              <a:off x="5715000" y="1752600"/>
              <a:ext cx="0" cy="609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1" name="Oval 4074"/>
            <p:cNvSpPr>
              <a:spLocks noChangeArrowheads="1"/>
            </p:cNvSpPr>
            <p:nvPr/>
          </p:nvSpPr>
          <p:spPr bwMode="auto">
            <a:xfrm>
              <a:off x="2286000" y="2514600"/>
              <a:ext cx="457200" cy="2286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2" name="Oval 4075"/>
            <p:cNvSpPr>
              <a:spLocks noChangeArrowheads="1"/>
            </p:cNvSpPr>
            <p:nvPr/>
          </p:nvSpPr>
          <p:spPr bwMode="auto">
            <a:xfrm>
              <a:off x="2743200" y="2514600"/>
              <a:ext cx="457200" cy="2286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3" name="Line 4076"/>
            <p:cNvSpPr>
              <a:spLocks noChangeShapeType="1"/>
            </p:cNvSpPr>
            <p:nvPr/>
          </p:nvSpPr>
          <p:spPr bwMode="auto">
            <a:xfrm>
              <a:off x="2819400" y="1752600"/>
              <a:ext cx="0" cy="6858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4" name="Line 4077"/>
            <p:cNvSpPr>
              <a:spLocks noChangeShapeType="1"/>
            </p:cNvSpPr>
            <p:nvPr/>
          </p:nvSpPr>
          <p:spPr bwMode="auto">
            <a:xfrm>
              <a:off x="5943600" y="3352800"/>
              <a:ext cx="0" cy="609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5" name="Line 4078"/>
            <p:cNvSpPr>
              <a:spLocks noChangeShapeType="1"/>
            </p:cNvSpPr>
            <p:nvPr/>
          </p:nvSpPr>
          <p:spPr bwMode="auto">
            <a:xfrm>
              <a:off x="4419600" y="5715000"/>
              <a:ext cx="20574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6" name="Line 4079"/>
            <p:cNvSpPr>
              <a:spLocks noChangeShapeType="1"/>
            </p:cNvSpPr>
            <p:nvPr/>
          </p:nvSpPr>
          <p:spPr bwMode="auto">
            <a:xfrm flipV="1">
              <a:off x="6477000" y="5257800"/>
              <a:ext cx="457200" cy="457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2111898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16</a:t>
            </a:fld>
            <a:endParaRPr lang="en-US">
              <a:solidFill>
                <a:srgbClr val="5DA577">
                  <a:lumMod val="50000"/>
                </a:srgbClr>
              </a:solidFill>
            </a:endParaRPr>
          </a:p>
        </p:txBody>
      </p:sp>
      <p:sp>
        <p:nvSpPr>
          <p:cNvPr id="101" name="TextBox 100"/>
          <p:cNvSpPr txBox="1"/>
          <p:nvPr/>
        </p:nvSpPr>
        <p:spPr>
          <a:xfrm>
            <a:off x="228600" y="1840350"/>
            <a:ext cx="2027943" cy="3046988"/>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600" dirty="0"/>
              <a:t>A </a:t>
            </a:r>
            <a:r>
              <a:rPr lang="en-US" sz="1600" b="1" dirty="0"/>
              <a:t>restriction enzyme</a:t>
            </a:r>
            <a:r>
              <a:rPr lang="en-US" sz="1600" dirty="0"/>
              <a:t> </a:t>
            </a:r>
            <a:r>
              <a:rPr lang="en-US" sz="1600" dirty="0" smtClean="0"/>
              <a:t>is </a:t>
            </a:r>
            <a:r>
              <a:rPr lang="en-US" sz="1600" dirty="0"/>
              <a:t>an </a:t>
            </a:r>
            <a:r>
              <a:rPr lang="en-US" sz="1600" dirty="0">
                <a:hlinkClick r:id="rId3" action="ppaction://hlinkfile" tooltip="Enzyme"/>
              </a:rPr>
              <a:t>enzyme</a:t>
            </a:r>
            <a:r>
              <a:rPr lang="en-US" sz="1600" dirty="0"/>
              <a:t> that cuts </a:t>
            </a:r>
            <a:r>
              <a:rPr lang="en-US" sz="1600" dirty="0">
                <a:hlinkClick r:id="rId4" action="ppaction://hlinkfile" tooltip="DNA"/>
              </a:rPr>
              <a:t>DNA</a:t>
            </a:r>
            <a:r>
              <a:rPr lang="en-US" sz="1600" dirty="0"/>
              <a:t> at specific recognition </a:t>
            </a:r>
            <a:r>
              <a:rPr lang="en-US" sz="1600" dirty="0">
                <a:hlinkClick r:id="rId5" action="ppaction://hlinkfile" tooltip="Nucleotide"/>
              </a:rPr>
              <a:t>nucleotide</a:t>
            </a:r>
            <a:r>
              <a:rPr lang="en-US" sz="1600" dirty="0"/>
              <a:t> sequences (with Type II restriction enzymes cutting double-stranded </a:t>
            </a:r>
            <a:r>
              <a:rPr lang="en-US" sz="1600" dirty="0">
                <a:hlinkClick r:id="rId4" action="ppaction://hlinkfile" tooltip="DNA"/>
              </a:rPr>
              <a:t>DNA</a:t>
            </a:r>
            <a:r>
              <a:rPr lang="en-US" sz="1600" dirty="0"/>
              <a:t>) known as </a:t>
            </a:r>
            <a:r>
              <a:rPr lang="en-US" sz="1600" dirty="0">
                <a:hlinkClick r:id="rId6" action="ppaction://hlinkfile" tooltip="Restriction sites"/>
              </a:rPr>
              <a:t>restriction sites</a:t>
            </a:r>
            <a:endParaRPr lang="en-US" sz="1600"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839103" y="954785"/>
            <a:ext cx="4310026"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Role of restriction enzyme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1112" name="Group 1111"/>
          <p:cNvGrpSpPr/>
          <p:nvPr/>
        </p:nvGrpSpPr>
        <p:grpSpPr>
          <a:xfrm>
            <a:off x="2409350" y="1745371"/>
            <a:ext cx="6530437" cy="4254429"/>
            <a:chOff x="457200" y="228600"/>
            <a:chExt cx="8269288" cy="5943600"/>
          </a:xfrm>
        </p:grpSpPr>
        <p:grpSp>
          <p:nvGrpSpPr>
            <p:cNvPr id="1113" name="Group 4080"/>
            <p:cNvGrpSpPr>
              <a:grpSpLocks/>
            </p:cNvGrpSpPr>
            <p:nvPr/>
          </p:nvGrpSpPr>
          <p:grpSpPr bwMode="auto">
            <a:xfrm>
              <a:off x="457200" y="609600"/>
              <a:ext cx="8193088" cy="685800"/>
              <a:chOff x="240" y="720"/>
              <a:chExt cx="5161" cy="432"/>
            </a:xfrm>
          </p:grpSpPr>
          <p:grpSp>
            <p:nvGrpSpPr>
              <p:cNvPr id="1461" name="Group 4081"/>
              <p:cNvGrpSpPr>
                <a:grpSpLocks/>
              </p:cNvGrpSpPr>
              <p:nvPr/>
            </p:nvGrpSpPr>
            <p:grpSpPr bwMode="auto">
              <a:xfrm>
                <a:off x="432" y="720"/>
                <a:ext cx="4752" cy="432"/>
                <a:chOff x="432" y="720"/>
                <a:chExt cx="4752" cy="432"/>
              </a:xfrm>
            </p:grpSpPr>
            <p:sp>
              <p:nvSpPr>
                <p:cNvPr id="1464" name="Rectangle 4082"/>
                <p:cNvSpPr>
                  <a:spLocks noChangeArrowheads="1"/>
                </p:cNvSpPr>
                <p:nvPr/>
              </p:nvSpPr>
              <p:spPr bwMode="auto">
                <a:xfrm>
                  <a:off x="432" y="720"/>
                  <a:ext cx="4752" cy="96"/>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465" name="Group 4083"/>
                <p:cNvGrpSpPr>
                  <a:grpSpLocks/>
                </p:cNvGrpSpPr>
                <p:nvPr/>
              </p:nvGrpSpPr>
              <p:grpSpPr bwMode="auto">
                <a:xfrm>
                  <a:off x="1200" y="720"/>
                  <a:ext cx="384" cy="432"/>
                  <a:chOff x="720" y="1824"/>
                  <a:chExt cx="384" cy="432"/>
                </a:xfrm>
              </p:grpSpPr>
              <p:grpSp>
                <p:nvGrpSpPr>
                  <p:cNvPr id="1538" name="Group 4084"/>
                  <p:cNvGrpSpPr>
                    <a:grpSpLocks/>
                  </p:cNvGrpSpPr>
                  <p:nvPr/>
                </p:nvGrpSpPr>
                <p:grpSpPr bwMode="auto">
                  <a:xfrm>
                    <a:off x="720" y="1824"/>
                    <a:ext cx="384" cy="432"/>
                    <a:chOff x="720" y="1824"/>
                    <a:chExt cx="384" cy="432"/>
                  </a:xfrm>
                </p:grpSpPr>
                <p:sp>
                  <p:nvSpPr>
                    <p:cNvPr id="1540" name="Line 408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1" name="Line 408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2" name="Line 408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3" name="Line 408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4" name="Line 408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39" name="Text Box 4090"/>
                  <p:cNvSpPr txBox="1">
                    <a:spLocks noChangeArrowheads="1"/>
                  </p:cNvSpPr>
                  <p:nvPr/>
                </p:nvSpPr>
                <p:spPr bwMode="auto">
                  <a:xfrm>
                    <a:off x="816" y="1918"/>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466" name="Group 4091"/>
                <p:cNvGrpSpPr>
                  <a:grpSpLocks/>
                </p:cNvGrpSpPr>
                <p:nvPr/>
              </p:nvGrpSpPr>
              <p:grpSpPr bwMode="auto">
                <a:xfrm>
                  <a:off x="1584" y="720"/>
                  <a:ext cx="384" cy="432"/>
                  <a:chOff x="720" y="1824"/>
                  <a:chExt cx="384" cy="432"/>
                </a:xfrm>
              </p:grpSpPr>
              <p:grpSp>
                <p:nvGrpSpPr>
                  <p:cNvPr id="1531" name="Group 4092"/>
                  <p:cNvGrpSpPr>
                    <a:grpSpLocks/>
                  </p:cNvGrpSpPr>
                  <p:nvPr/>
                </p:nvGrpSpPr>
                <p:grpSpPr bwMode="auto">
                  <a:xfrm>
                    <a:off x="720" y="1824"/>
                    <a:ext cx="384" cy="432"/>
                    <a:chOff x="720" y="1824"/>
                    <a:chExt cx="384" cy="432"/>
                  </a:xfrm>
                </p:grpSpPr>
                <p:sp>
                  <p:nvSpPr>
                    <p:cNvPr id="1533" name="Line 409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4" name="Line 409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5" name="Line 409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6" name="Line 409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7" name="Line 409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32" name="Text Box 4098"/>
                  <p:cNvSpPr txBox="1">
                    <a:spLocks noChangeArrowheads="1"/>
                  </p:cNvSpPr>
                  <p:nvPr/>
                </p:nvSpPr>
                <p:spPr bwMode="auto">
                  <a:xfrm>
                    <a:off x="816" y="1918"/>
                    <a:ext cx="1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grpSp>
            <p:grpSp>
              <p:nvGrpSpPr>
                <p:cNvPr id="1467" name="Group 4099"/>
                <p:cNvGrpSpPr>
                  <a:grpSpLocks/>
                </p:cNvGrpSpPr>
                <p:nvPr/>
              </p:nvGrpSpPr>
              <p:grpSpPr bwMode="auto">
                <a:xfrm>
                  <a:off x="1968" y="720"/>
                  <a:ext cx="384" cy="432"/>
                  <a:chOff x="720" y="1824"/>
                  <a:chExt cx="384" cy="432"/>
                </a:xfrm>
              </p:grpSpPr>
              <p:grpSp>
                <p:nvGrpSpPr>
                  <p:cNvPr id="1524" name="Group 4100"/>
                  <p:cNvGrpSpPr>
                    <a:grpSpLocks/>
                  </p:cNvGrpSpPr>
                  <p:nvPr/>
                </p:nvGrpSpPr>
                <p:grpSpPr bwMode="auto">
                  <a:xfrm>
                    <a:off x="720" y="1824"/>
                    <a:ext cx="384" cy="432"/>
                    <a:chOff x="720" y="1824"/>
                    <a:chExt cx="384" cy="432"/>
                  </a:xfrm>
                </p:grpSpPr>
                <p:sp>
                  <p:nvSpPr>
                    <p:cNvPr id="1526" name="Line 410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7" name="Line 410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8" name="Line 410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9" name="Line 410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0" name="Line 410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25" name="Text Box 4106"/>
                  <p:cNvSpPr txBox="1">
                    <a:spLocks noChangeArrowheads="1"/>
                  </p:cNvSpPr>
                  <p:nvPr/>
                </p:nvSpPr>
                <p:spPr bwMode="auto">
                  <a:xfrm>
                    <a:off x="816" y="1918"/>
                    <a:ext cx="1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grpSp>
            <p:grpSp>
              <p:nvGrpSpPr>
                <p:cNvPr id="1468" name="Group 4107"/>
                <p:cNvGrpSpPr>
                  <a:grpSpLocks/>
                </p:cNvGrpSpPr>
                <p:nvPr/>
              </p:nvGrpSpPr>
              <p:grpSpPr bwMode="auto">
                <a:xfrm>
                  <a:off x="2352" y="720"/>
                  <a:ext cx="384" cy="432"/>
                  <a:chOff x="720" y="1824"/>
                  <a:chExt cx="384" cy="432"/>
                </a:xfrm>
              </p:grpSpPr>
              <p:grpSp>
                <p:nvGrpSpPr>
                  <p:cNvPr id="1517" name="Group 4108"/>
                  <p:cNvGrpSpPr>
                    <a:grpSpLocks/>
                  </p:cNvGrpSpPr>
                  <p:nvPr/>
                </p:nvGrpSpPr>
                <p:grpSpPr bwMode="auto">
                  <a:xfrm>
                    <a:off x="720" y="1824"/>
                    <a:ext cx="384" cy="432"/>
                    <a:chOff x="720" y="1824"/>
                    <a:chExt cx="384" cy="432"/>
                  </a:xfrm>
                </p:grpSpPr>
                <p:sp>
                  <p:nvSpPr>
                    <p:cNvPr id="1519" name="Line 410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0" name="Line 411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1" name="Line 411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2" name="Line 411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3" name="Line 411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18" name="Text Box 4114"/>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nvGrpSpPr>
                <p:cNvPr id="1469" name="Group 4115"/>
                <p:cNvGrpSpPr>
                  <a:grpSpLocks/>
                </p:cNvGrpSpPr>
                <p:nvPr/>
              </p:nvGrpSpPr>
              <p:grpSpPr bwMode="auto">
                <a:xfrm>
                  <a:off x="2736" y="720"/>
                  <a:ext cx="384" cy="432"/>
                  <a:chOff x="720" y="1824"/>
                  <a:chExt cx="384" cy="432"/>
                </a:xfrm>
              </p:grpSpPr>
              <p:grpSp>
                <p:nvGrpSpPr>
                  <p:cNvPr id="1510" name="Group 4116"/>
                  <p:cNvGrpSpPr>
                    <a:grpSpLocks/>
                  </p:cNvGrpSpPr>
                  <p:nvPr/>
                </p:nvGrpSpPr>
                <p:grpSpPr bwMode="auto">
                  <a:xfrm>
                    <a:off x="720" y="1824"/>
                    <a:ext cx="384" cy="432"/>
                    <a:chOff x="720" y="1824"/>
                    <a:chExt cx="384" cy="432"/>
                  </a:xfrm>
                </p:grpSpPr>
                <p:sp>
                  <p:nvSpPr>
                    <p:cNvPr id="1512" name="Line 411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3" name="Line 411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4" name="Line 411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5" name="Line 412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6" name="Line 412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11" name="Text Box 4122"/>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nvGrpSpPr>
                <p:cNvPr id="1470" name="Group 4123"/>
                <p:cNvGrpSpPr>
                  <a:grpSpLocks/>
                </p:cNvGrpSpPr>
                <p:nvPr/>
              </p:nvGrpSpPr>
              <p:grpSpPr bwMode="auto">
                <a:xfrm>
                  <a:off x="3120" y="720"/>
                  <a:ext cx="384" cy="432"/>
                  <a:chOff x="720" y="1824"/>
                  <a:chExt cx="384" cy="432"/>
                </a:xfrm>
              </p:grpSpPr>
              <p:grpSp>
                <p:nvGrpSpPr>
                  <p:cNvPr id="1503" name="Group 4124"/>
                  <p:cNvGrpSpPr>
                    <a:grpSpLocks/>
                  </p:cNvGrpSpPr>
                  <p:nvPr/>
                </p:nvGrpSpPr>
                <p:grpSpPr bwMode="auto">
                  <a:xfrm>
                    <a:off x="720" y="1824"/>
                    <a:ext cx="384" cy="432"/>
                    <a:chOff x="720" y="1824"/>
                    <a:chExt cx="384" cy="432"/>
                  </a:xfrm>
                </p:grpSpPr>
                <p:sp>
                  <p:nvSpPr>
                    <p:cNvPr id="1505" name="Line 412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6" name="Line 412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7" name="Line 412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8" name="Line 412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9" name="Line 412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504" name="Text Box 4130"/>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471" name="Group 4131"/>
                <p:cNvGrpSpPr>
                  <a:grpSpLocks/>
                </p:cNvGrpSpPr>
                <p:nvPr/>
              </p:nvGrpSpPr>
              <p:grpSpPr bwMode="auto">
                <a:xfrm>
                  <a:off x="3504" y="720"/>
                  <a:ext cx="384" cy="432"/>
                  <a:chOff x="720" y="1824"/>
                  <a:chExt cx="384" cy="432"/>
                </a:xfrm>
              </p:grpSpPr>
              <p:grpSp>
                <p:nvGrpSpPr>
                  <p:cNvPr id="1496" name="Group 4132"/>
                  <p:cNvGrpSpPr>
                    <a:grpSpLocks/>
                  </p:cNvGrpSpPr>
                  <p:nvPr/>
                </p:nvGrpSpPr>
                <p:grpSpPr bwMode="auto">
                  <a:xfrm>
                    <a:off x="720" y="1824"/>
                    <a:ext cx="384" cy="432"/>
                    <a:chOff x="720" y="1824"/>
                    <a:chExt cx="384" cy="432"/>
                  </a:xfrm>
                </p:grpSpPr>
                <p:sp>
                  <p:nvSpPr>
                    <p:cNvPr id="1498" name="Line 413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9" name="Line 413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0" name="Line 413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1" name="Line 413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2" name="Line 413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497" name="Text Box 4138"/>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472" name="Group 4139"/>
                <p:cNvGrpSpPr>
                  <a:grpSpLocks/>
                </p:cNvGrpSpPr>
                <p:nvPr/>
              </p:nvGrpSpPr>
              <p:grpSpPr bwMode="auto">
                <a:xfrm>
                  <a:off x="3888" y="720"/>
                  <a:ext cx="384" cy="432"/>
                  <a:chOff x="720" y="1824"/>
                  <a:chExt cx="384" cy="432"/>
                </a:xfrm>
              </p:grpSpPr>
              <p:grpSp>
                <p:nvGrpSpPr>
                  <p:cNvPr id="1489" name="Group 4140"/>
                  <p:cNvGrpSpPr>
                    <a:grpSpLocks/>
                  </p:cNvGrpSpPr>
                  <p:nvPr/>
                </p:nvGrpSpPr>
                <p:grpSpPr bwMode="auto">
                  <a:xfrm>
                    <a:off x="720" y="1824"/>
                    <a:ext cx="384" cy="432"/>
                    <a:chOff x="720" y="1824"/>
                    <a:chExt cx="384" cy="432"/>
                  </a:xfrm>
                </p:grpSpPr>
                <p:sp>
                  <p:nvSpPr>
                    <p:cNvPr id="1491" name="Line 414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2" name="Line 414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3" name="Line 414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4" name="Line 414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5" name="Line 414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490" name="Text Box 4146"/>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473" name="Group 4147"/>
                <p:cNvGrpSpPr>
                  <a:grpSpLocks/>
                </p:cNvGrpSpPr>
                <p:nvPr/>
              </p:nvGrpSpPr>
              <p:grpSpPr bwMode="auto">
                <a:xfrm>
                  <a:off x="4272" y="720"/>
                  <a:ext cx="384" cy="432"/>
                  <a:chOff x="720" y="1824"/>
                  <a:chExt cx="384" cy="432"/>
                </a:xfrm>
              </p:grpSpPr>
              <p:grpSp>
                <p:nvGrpSpPr>
                  <p:cNvPr id="1482" name="Group 4148"/>
                  <p:cNvGrpSpPr>
                    <a:grpSpLocks/>
                  </p:cNvGrpSpPr>
                  <p:nvPr/>
                </p:nvGrpSpPr>
                <p:grpSpPr bwMode="auto">
                  <a:xfrm>
                    <a:off x="720" y="1824"/>
                    <a:ext cx="384" cy="432"/>
                    <a:chOff x="720" y="1824"/>
                    <a:chExt cx="384" cy="432"/>
                  </a:xfrm>
                </p:grpSpPr>
                <p:sp>
                  <p:nvSpPr>
                    <p:cNvPr id="1484" name="Line 414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5" name="Line 415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6" name="Line 415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7" name="Line 415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8" name="Line 415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483" name="Text Box 4154"/>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474" name="Group 4155"/>
                <p:cNvGrpSpPr>
                  <a:grpSpLocks/>
                </p:cNvGrpSpPr>
                <p:nvPr/>
              </p:nvGrpSpPr>
              <p:grpSpPr bwMode="auto">
                <a:xfrm>
                  <a:off x="816" y="720"/>
                  <a:ext cx="384" cy="432"/>
                  <a:chOff x="720" y="1824"/>
                  <a:chExt cx="384" cy="432"/>
                </a:xfrm>
              </p:grpSpPr>
              <p:grpSp>
                <p:nvGrpSpPr>
                  <p:cNvPr id="1475" name="Group 4156"/>
                  <p:cNvGrpSpPr>
                    <a:grpSpLocks/>
                  </p:cNvGrpSpPr>
                  <p:nvPr/>
                </p:nvGrpSpPr>
                <p:grpSpPr bwMode="auto">
                  <a:xfrm>
                    <a:off x="720" y="1824"/>
                    <a:ext cx="384" cy="432"/>
                    <a:chOff x="720" y="1824"/>
                    <a:chExt cx="384" cy="432"/>
                  </a:xfrm>
                </p:grpSpPr>
                <p:sp>
                  <p:nvSpPr>
                    <p:cNvPr id="1477" name="Line 415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78" name="Line 415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79" name="Line 415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0" name="Line 416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1" name="Line 416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476" name="Text Box 4162"/>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sp>
            <p:nvSpPr>
              <p:cNvPr id="1462" name="Text Box 4163"/>
              <p:cNvSpPr txBox="1">
                <a:spLocks noChangeArrowheads="1"/>
              </p:cNvSpPr>
              <p:nvPr/>
            </p:nvSpPr>
            <p:spPr bwMode="auto">
              <a:xfrm>
                <a:off x="240" y="720"/>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 ‘</a:t>
                </a:r>
              </a:p>
            </p:txBody>
          </p:sp>
          <p:sp>
            <p:nvSpPr>
              <p:cNvPr id="1463" name="Text Box 4164"/>
              <p:cNvSpPr txBox="1">
                <a:spLocks noChangeArrowheads="1"/>
              </p:cNvSpPr>
              <p:nvPr/>
            </p:nvSpPr>
            <p:spPr bwMode="auto">
              <a:xfrm>
                <a:off x="5184" y="720"/>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3 ‘</a:t>
                </a:r>
              </a:p>
            </p:txBody>
          </p:sp>
        </p:grpSp>
        <p:grpSp>
          <p:nvGrpSpPr>
            <p:cNvPr id="1114" name="Group 4165"/>
            <p:cNvGrpSpPr>
              <a:grpSpLocks/>
            </p:cNvGrpSpPr>
            <p:nvPr/>
          </p:nvGrpSpPr>
          <p:grpSpPr bwMode="auto">
            <a:xfrm>
              <a:off x="457200" y="990600"/>
              <a:ext cx="8193088" cy="1036638"/>
              <a:chOff x="240" y="1200"/>
              <a:chExt cx="5161" cy="653"/>
            </a:xfrm>
          </p:grpSpPr>
          <p:grpSp>
            <p:nvGrpSpPr>
              <p:cNvPr id="1377" name="Group 4166"/>
              <p:cNvGrpSpPr>
                <a:grpSpLocks/>
              </p:cNvGrpSpPr>
              <p:nvPr/>
            </p:nvGrpSpPr>
            <p:grpSpPr bwMode="auto">
              <a:xfrm>
                <a:off x="432" y="1200"/>
                <a:ext cx="4752" cy="528"/>
                <a:chOff x="480" y="1344"/>
                <a:chExt cx="4752" cy="528"/>
              </a:xfrm>
            </p:grpSpPr>
            <p:grpSp>
              <p:nvGrpSpPr>
                <p:cNvPr id="1380" name="Group 4167"/>
                <p:cNvGrpSpPr>
                  <a:grpSpLocks/>
                </p:cNvGrpSpPr>
                <p:nvPr/>
              </p:nvGrpSpPr>
              <p:grpSpPr bwMode="auto">
                <a:xfrm>
                  <a:off x="864" y="1344"/>
                  <a:ext cx="384" cy="432"/>
                  <a:chOff x="768" y="2448"/>
                  <a:chExt cx="384" cy="432"/>
                </a:xfrm>
              </p:grpSpPr>
              <p:sp>
                <p:nvSpPr>
                  <p:cNvPr id="1454" name="Line 4168"/>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5" name="Line 4169"/>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6" name="Line 4170"/>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7" name="Line 4171"/>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8" name="Line 4172"/>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9" name="Text Box 4173"/>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60" name="Text Box 4174"/>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sp>
              <p:nvSpPr>
                <p:cNvPr id="1381" name="Rectangle 4175"/>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382" name="Group 4176"/>
                <p:cNvGrpSpPr>
                  <a:grpSpLocks/>
                </p:cNvGrpSpPr>
                <p:nvPr/>
              </p:nvGrpSpPr>
              <p:grpSpPr bwMode="auto">
                <a:xfrm>
                  <a:off x="1248" y="1344"/>
                  <a:ext cx="384" cy="432"/>
                  <a:chOff x="768" y="2448"/>
                  <a:chExt cx="384" cy="432"/>
                </a:xfrm>
              </p:grpSpPr>
              <p:sp>
                <p:nvSpPr>
                  <p:cNvPr id="1447" name="Line 417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8" name="Line 417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9" name="Line 417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0" name="Line 418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1" name="Line 418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2" name="Text Box 4182"/>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53" name="Text Box 4183"/>
                  <p:cNvSpPr txBox="1">
                    <a:spLocks noChangeArrowheads="1"/>
                  </p:cNvSpPr>
                  <p:nvPr/>
                </p:nvSpPr>
                <p:spPr bwMode="auto">
                  <a:xfrm>
                    <a:off x="864" y="2686"/>
                    <a:ext cx="1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grpSp>
            <p:grpSp>
              <p:nvGrpSpPr>
                <p:cNvPr id="1383" name="Group 4184"/>
                <p:cNvGrpSpPr>
                  <a:grpSpLocks/>
                </p:cNvGrpSpPr>
                <p:nvPr/>
              </p:nvGrpSpPr>
              <p:grpSpPr bwMode="auto">
                <a:xfrm>
                  <a:off x="1632" y="1344"/>
                  <a:ext cx="384" cy="432"/>
                  <a:chOff x="768" y="2448"/>
                  <a:chExt cx="384" cy="432"/>
                </a:xfrm>
              </p:grpSpPr>
              <p:sp>
                <p:nvSpPr>
                  <p:cNvPr id="1440" name="Line 418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1" name="Line 418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2" name="Line 418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3" name="Line 418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4" name="Line 418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5" name="Text Box 4190"/>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46" name="Text Box 4191"/>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384" name="Group 4192"/>
                <p:cNvGrpSpPr>
                  <a:grpSpLocks/>
                </p:cNvGrpSpPr>
                <p:nvPr/>
              </p:nvGrpSpPr>
              <p:grpSpPr bwMode="auto">
                <a:xfrm>
                  <a:off x="2016" y="1344"/>
                  <a:ext cx="384" cy="432"/>
                  <a:chOff x="768" y="2448"/>
                  <a:chExt cx="384" cy="432"/>
                </a:xfrm>
              </p:grpSpPr>
              <p:sp>
                <p:nvSpPr>
                  <p:cNvPr id="1433" name="Line 419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4" name="Line 419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5" name="Line 419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6" name="Line 419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7" name="Line 419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8" name="Text Box 4198"/>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39" name="Text Box 4199"/>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385" name="Group 4200"/>
                <p:cNvGrpSpPr>
                  <a:grpSpLocks/>
                </p:cNvGrpSpPr>
                <p:nvPr/>
              </p:nvGrpSpPr>
              <p:grpSpPr bwMode="auto">
                <a:xfrm>
                  <a:off x="2400" y="1344"/>
                  <a:ext cx="384" cy="432"/>
                  <a:chOff x="768" y="2448"/>
                  <a:chExt cx="384" cy="432"/>
                </a:xfrm>
              </p:grpSpPr>
              <p:sp>
                <p:nvSpPr>
                  <p:cNvPr id="1426" name="Line 420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7" name="Line 420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8" name="Line 420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9" name="Line 420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0" name="Line 420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1" name="Text Box 4206"/>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32" name="Text Box 4207"/>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grpSp>
              <p:nvGrpSpPr>
                <p:cNvPr id="1386" name="Group 4208"/>
                <p:cNvGrpSpPr>
                  <a:grpSpLocks/>
                </p:cNvGrpSpPr>
                <p:nvPr/>
              </p:nvGrpSpPr>
              <p:grpSpPr bwMode="auto">
                <a:xfrm>
                  <a:off x="2784" y="1344"/>
                  <a:ext cx="384" cy="432"/>
                  <a:chOff x="768" y="2448"/>
                  <a:chExt cx="384" cy="432"/>
                </a:xfrm>
              </p:grpSpPr>
              <p:sp>
                <p:nvSpPr>
                  <p:cNvPr id="1419" name="Line 420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0" name="Line 421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1" name="Line 421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2" name="Line 421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3" name="Line 421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4" name="Text Box 4214"/>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25" name="Text Box 4215"/>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grpSp>
              <p:nvGrpSpPr>
                <p:cNvPr id="1387" name="Group 4216"/>
                <p:cNvGrpSpPr>
                  <a:grpSpLocks/>
                </p:cNvGrpSpPr>
                <p:nvPr/>
              </p:nvGrpSpPr>
              <p:grpSpPr bwMode="auto">
                <a:xfrm>
                  <a:off x="3168" y="1344"/>
                  <a:ext cx="384" cy="432"/>
                  <a:chOff x="768" y="2448"/>
                  <a:chExt cx="384" cy="432"/>
                </a:xfrm>
              </p:grpSpPr>
              <p:sp>
                <p:nvSpPr>
                  <p:cNvPr id="1412" name="Line 421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3" name="Line 421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4" name="Line 421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5" name="Line 422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6" name="Line 422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7" name="Text Box 4222"/>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18" name="Text Box 4223"/>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88" name="Group 4224"/>
                <p:cNvGrpSpPr>
                  <a:grpSpLocks/>
                </p:cNvGrpSpPr>
                <p:nvPr/>
              </p:nvGrpSpPr>
              <p:grpSpPr bwMode="auto">
                <a:xfrm>
                  <a:off x="3552" y="1344"/>
                  <a:ext cx="384" cy="432"/>
                  <a:chOff x="768" y="2448"/>
                  <a:chExt cx="384" cy="432"/>
                </a:xfrm>
              </p:grpSpPr>
              <p:sp>
                <p:nvSpPr>
                  <p:cNvPr id="1405" name="Line 422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6" name="Line 422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7" name="Line 422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8" name="Line 422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9" name="Line 422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0" name="Text Box 4230"/>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11" name="Text Box 4231"/>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89" name="Group 4232"/>
                <p:cNvGrpSpPr>
                  <a:grpSpLocks/>
                </p:cNvGrpSpPr>
                <p:nvPr/>
              </p:nvGrpSpPr>
              <p:grpSpPr bwMode="auto">
                <a:xfrm>
                  <a:off x="3936" y="1344"/>
                  <a:ext cx="384" cy="432"/>
                  <a:chOff x="768" y="2448"/>
                  <a:chExt cx="384" cy="432"/>
                </a:xfrm>
              </p:grpSpPr>
              <p:sp>
                <p:nvSpPr>
                  <p:cNvPr id="1398" name="Line 423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9" name="Line 423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0" name="Line 423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1" name="Line 423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2" name="Line 423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3" name="Text Box 4238"/>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404" name="Text Box 4239"/>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90" name="Group 4240"/>
                <p:cNvGrpSpPr>
                  <a:grpSpLocks/>
                </p:cNvGrpSpPr>
                <p:nvPr/>
              </p:nvGrpSpPr>
              <p:grpSpPr bwMode="auto">
                <a:xfrm>
                  <a:off x="4320" y="1344"/>
                  <a:ext cx="384" cy="432"/>
                  <a:chOff x="768" y="2448"/>
                  <a:chExt cx="384" cy="432"/>
                </a:xfrm>
              </p:grpSpPr>
              <p:sp>
                <p:nvSpPr>
                  <p:cNvPr id="1391" name="Line 424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2" name="Line 424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3" name="Line 424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4" name="Line 424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5" name="Line 424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6" name="Text Box 4246"/>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97" name="Text Box 4247"/>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sp>
            <p:nvSpPr>
              <p:cNvPr id="1378" name="Text Box 4248"/>
              <p:cNvSpPr txBox="1">
                <a:spLocks noChangeArrowheads="1"/>
              </p:cNvSpPr>
              <p:nvPr/>
            </p:nvSpPr>
            <p:spPr bwMode="auto">
              <a:xfrm>
                <a:off x="240" y="1632"/>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 ‘</a:t>
                </a:r>
              </a:p>
            </p:txBody>
          </p:sp>
          <p:sp>
            <p:nvSpPr>
              <p:cNvPr id="1379" name="Text Box 4249"/>
              <p:cNvSpPr txBox="1">
                <a:spLocks noChangeArrowheads="1"/>
              </p:cNvSpPr>
              <p:nvPr/>
            </p:nvSpPr>
            <p:spPr bwMode="auto">
              <a:xfrm>
                <a:off x="5184" y="1680"/>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 ‘</a:t>
                </a:r>
              </a:p>
            </p:txBody>
          </p:sp>
        </p:grpSp>
        <p:grpSp>
          <p:nvGrpSpPr>
            <p:cNvPr id="1115" name="Group 4938"/>
            <p:cNvGrpSpPr>
              <a:grpSpLocks/>
            </p:cNvGrpSpPr>
            <p:nvPr/>
          </p:nvGrpSpPr>
          <p:grpSpPr bwMode="auto">
            <a:xfrm>
              <a:off x="838200" y="2743200"/>
              <a:ext cx="7543800" cy="685800"/>
              <a:chOff x="528" y="1728"/>
              <a:chExt cx="4752" cy="432"/>
            </a:xfrm>
          </p:grpSpPr>
          <p:sp>
            <p:nvSpPr>
              <p:cNvPr id="1336" name="Rectangle 4390"/>
              <p:cNvSpPr>
                <a:spLocks noChangeArrowheads="1"/>
              </p:cNvSpPr>
              <p:nvPr/>
            </p:nvSpPr>
            <p:spPr bwMode="auto">
              <a:xfrm>
                <a:off x="528" y="1728"/>
                <a:ext cx="4752" cy="96"/>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337" name="Group 4423"/>
              <p:cNvGrpSpPr>
                <a:grpSpLocks/>
              </p:cNvGrpSpPr>
              <p:nvPr/>
            </p:nvGrpSpPr>
            <p:grpSpPr bwMode="auto">
              <a:xfrm>
                <a:off x="2832" y="1728"/>
                <a:ext cx="384" cy="432"/>
                <a:chOff x="720" y="1824"/>
                <a:chExt cx="384" cy="432"/>
              </a:xfrm>
            </p:grpSpPr>
            <p:grpSp>
              <p:nvGrpSpPr>
                <p:cNvPr id="1370" name="Group 4424"/>
                <p:cNvGrpSpPr>
                  <a:grpSpLocks/>
                </p:cNvGrpSpPr>
                <p:nvPr/>
              </p:nvGrpSpPr>
              <p:grpSpPr bwMode="auto">
                <a:xfrm>
                  <a:off x="720" y="1824"/>
                  <a:ext cx="384" cy="432"/>
                  <a:chOff x="720" y="1824"/>
                  <a:chExt cx="384" cy="432"/>
                </a:xfrm>
              </p:grpSpPr>
              <p:sp>
                <p:nvSpPr>
                  <p:cNvPr id="1372" name="Line 442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3" name="Line 442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4" name="Line 442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5" name="Line 442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6" name="Line 442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71" name="Text Box 4430"/>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nvGrpSpPr>
              <p:cNvPr id="1338" name="Group 4439"/>
              <p:cNvGrpSpPr>
                <a:grpSpLocks/>
              </p:cNvGrpSpPr>
              <p:nvPr/>
            </p:nvGrpSpPr>
            <p:grpSpPr bwMode="auto">
              <a:xfrm>
                <a:off x="3600" y="1728"/>
                <a:ext cx="384" cy="432"/>
                <a:chOff x="720" y="1824"/>
                <a:chExt cx="384" cy="432"/>
              </a:xfrm>
            </p:grpSpPr>
            <p:grpSp>
              <p:nvGrpSpPr>
                <p:cNvPr id="1363" name="Group 4440"/>
                <p:cNvGrpSpPr>
                  <a:grpSpLocks/>
                </p:cNvGrpSpPr>
                <p:nvPr/>
              </p:nvGrpSpPr>
              <p:grpSpPr bwMode="auto">
                <a:xfrm>
                  <a:off x="720" y="1824"/>
                  <a:ext cx="384" cy="432"/>
                  <a:chOff x="720" y="1824"/>
                  <a:chExt cx="384" cy="432"/>
                </a:xfrm>
              </p:grpSpPr>
              <p:sp>
                <p:nvSpPr>
                  <p:cNvPr id="1365" name="Line 444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6" name="Line 444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7" name="Line 444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8" name="Line 444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9" name="Line 444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64" name="Text Box 4446"/>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39" name="Group 4447"/>
              <p:cNvGrpSpPr>
                <a:grpSpLocks/>
              </p:cNvGrpSpPr>
              <p:nvPr/>
            </p:nvGrpSpPr>
            <p:grpSpPr bwMode="auto">
              <a:xfrm>
                <a:off x="3984" y="1728"/>
                <a:ext cx="384" cy="432"/>
                <a:chOff x="720" y="1824"/>
                <a:chExt cx="384" cy="432"/>
              </a:xfrm>
            </p:grpSpPr>
            <p:grpSp>
              <p:nvGrpSpPr>
                <p:cNvPr id="1356" name="Group 4448"/>
                <p:cNvGrpSpPr>
                  <a:grpSpLocks/>
                </p:cNvGrpSpPr>
                <p:nvPr/>
              </p:nvGrpSpPr>
              <p:grpSpPr bwMode="auto">
                <a:xfrm>
                  <a:off x="720" y="1824"/>
                  <a:ext cx="384" cy="432"/>
                  <a:chOff x="720" y="1824"/>
                  <a:chExt cx="384" cy="432"/>
                </a:xfrm>
              </p:grpSpPr>
              <p:sp>
                <p:nvSpPr>
                  <p:cNvPr id="1358" name="Line 444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9" name="Line 445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0" name="Line 445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1" name="Line 445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2" name="Line 445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57" name="Text Box 4454"/>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40" name="Group 4455"/>
              <p:cNvGrpSpPr>
                <a:grpSpLocks/>
              </p:cNvGrpSpPr>
              <p:nvPr/>
            </p:nvGrpSpPr>
            <p:grpSpPr bwMode="auto">
              <a:xfrm>
                <a:off x="4368" y="1728"/>
                <a:ext cx="384" cy="432"/>
                <a:chOff x="720" y="1824"/>
                <a:chExt cx="384" cy="432"/>
              </a:xfrm>
            </p:grpSpPr>
            <p:grpSp>
              <p:nvGrpSpPr>
                <p:cNvPr id="1349" name="Group 4456"/>
                <p:cNvGrpSpPr>
                  <a:grpSpLocks/>
                </p:cNvGrpSpPr>
                <p:nvPr/>
              </p:nvGrpSpPr>
              <p:grpSpPr bwMode="auto">
                <a:xfrm>
                  <a:off x="720" y="1824"/>
                  <a:ext cx="384" cy="432"/>
                  <a:chOff x="720" y="1824"/>
                  <a:chExt cx="384" cy="432"/>
                </a:xfrm>
              </p:grpSpPr>
              <p:sp>
                <p:nvSpPr>
                  <p:cNvPr id="1351" name="Line 445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2" name="Line 445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3" name="Line 445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4" name="Line 446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5" name="Line 446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50" name="Text Box 4462"/>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341" name="Group 4463"/>
              <p:cNvGrpSpPr>
                <a:grpSpLocks/>
              </p:cNvGrpSpPr>
              <p:nvPr/>
            </p:nvGrpSpPr>
            <p:grpSpPr bwMode="auto">
              <a:xfrm>
                <a:off x="912" y="1728"/>
                <a:ext cx="384" cy="432"/>
                <a:chOff x="720" y="1824"/>
                <a:chExt cx="384" cy="432"/>
              </a:xfrm>
            </p:grpSpPr>
            <p:grpSp>
              <p:nvGrpSpPr>
                <p:cNvPr id="1342" name="Group 4464"/>
                <p:cNvGrpSpPr>
                  <a:grpSpLocks/>
                </p:cNvGrpSpPr>
                <p:nvPr/>
              </p:nvGrpSpPr>
              <p:grpSpPr bwMode="auto">
                <a:xfrm>
                  <a:off x="720" y="1824"/>
                  <a:ext cx="384" cy="432"/>
                  <a:chOff x="720" y="1824"/>
                  <a:chExt cx="384" cy="432"/>
                </a:xfrm>
              </p:grpSpPr>
              <p:sp>
                <p:nvSpPr>
                  <p:cNvPr id="1344" name="Line 446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45" name="Line 446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46" name="Line 446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47" name="Line 446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48" name="Line 446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343" name="Text Box 4470"/>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sp>
          <p:nvSpPr>
            <p:cNvPr id="1116" name="Text Box 4471"/>
            <p:cNvSpPr txBox="1">
              <a:spLocks noChangeArrowheads="1"/>
            </p:cNvSpPr>
            <p:nvPr/>
          </p:nvSpPr>
          <p:spPr bwMode="auto">
            <a:xfrm>
              <a:off x="533400" y="2743200"/>
              <a:ext cx="3444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 ‘</a:t>
              </a:r>
            </a:p>
          </p:txBody>
        </p:sp>
        <p:sp>
          <p:nvSpPr>
            <p:cNvPr id="1117" name="Text Box 4472"/>
            <p:cNvSpPr txBox="1">
              <a:spLocks noChangeArrowheads="1"/>
            </p:cNvSpPr>
            <p:nvPr/>
          </p:nvSpPr>
          <p:spPr bwMode="auto">
            <a:xfrm>
              <a:off x="8382000" y="2743200"/>
              <a:ext cx="3444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 ‘</a:t>
              </a:r>
            </a:p>
          </p:txBody>
        </p:sp>
        <p:grpSp>
          <p:nvGrpSpPr>
            <p:cNvPr id="1118" name="Group 4475"/>
            <p:cNvGrpSpPr>
              <a:grpSpLocks/>
            </p:cNvGrpSpPr>
            <p:nvPr/>
          </p:nvGrpSpPr>
          <p:grpSpPr bwMode="auto">
            <a:xfrm>
              <a:off x="1447800" y="3124200"/>
              <a:ext cx="609600" cy="685800"/>
              <a:chOff x="768" y="2448"/>
              <a:chExt cx="384" cy="432"/>
            </a:xfrm>
          </p:grpSpPr>
          <p:sp>
            <p:nvSpPr>
              <p:cNvPr id="1329" name="Line 447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0" name="Line 447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1" name="Line 447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2" name="Line 447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3" name="Line 448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4" name="Text Box 4481"/>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35" name="Text Box 4482"/>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sp>
          <p:nvSpPr>
            <p:cNvPr id="1119" name="Rectangle 4483"/>
            <p:cNvSpPr>
              <a:spLocks noChangeArrowheads="1"/>
            </p:cNvSpPr>
            <p:nvPr/>
          </p:nvSpPr>
          <p:spPr bwMode="auto">
            <a:xfrm>
              <a:off x="838200" y="3810000"/>
              <a:ext cx="7543800" cy="152400"/>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20" name="Group 4484"/>
            <p:cNvGrpSpPr>
              <a:grpSpLocks/>
            </p:cNvGrpSpPr>
            <p:nvPr/>
          </p:nvGrpSpPr>
          <p:grpSpPr bwMode="auto">
            <a:xfrm>
              <a:off x="2057400" y="3124200"/>
              <a:ext cx="609600" cy="685800"/>
              <a:chOff x="768" y="2448"/>
              <a:chExt cx="384" cy="432"/>
            </a:xfrm>
          </p:grpSpPr>
          <p:sp>
            <p:nvSpPr>
              <p:cNvPr id="1322" name="Line 448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3" name="Line 448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4" name="Line 448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5" name="Line 448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6" name="Line 448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7" name="Text Box 4490"/>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28" name="Text Box 4491"/>
              <p:cNvSpPr txBox="1">
                <a:spLocks noChangeArrowheads="1"/>
              </p:cNvSpPr>
              <p:nvPr/>
            </p:nvSpPr>
            <p:spPr bwMode="auto">
              <a:xfrm>
                <a:off x="864" y="2686"/>
                <a:ext cx="1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grpSp>
        <p:grpSp>
          <p:nvGrpSpPr>
            <p:cNvPr id="1121" name="Group 4492"/>
            <p:cNvGrpSpPr>
              <a:grpSpLocks/>
            </p:cNvGrpSpPr>
            <p:nvPr/>
          </p:nvGrpSpPr>
          <p:grpSpPr bwMode="auto">
            <a:xfrm>
              <a:off x="2667000" y="3124200"/>
              <a:ext cx="609600" cy="685800"/>
              <a:chOff x="768" y="2448"/>
              <a:chExt cx="384" cy="432"/>
            </a:xfrm>
          </p:grpSpPr>
          <p:sp>
            <p:nvSpPr>
              <p:cNvPr id="1315" name="Line 449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6" name="Line 449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7" name="Line 449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8" name="Line 449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9" name="Line 449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0" name="Text Box 4498"/>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21" name="Text Box 4499"/>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122" name="Group 4500"/>
            <p:cNvGrpSpPr>
              <a:grpSpLocks/>
            </p:cNvGrpSpPr>
            <p:nvPr/>
          </p:nvGrpSpPr>
          <p:grpSpPr bwMode="auto">
            <a:xfrm>
              <a:off x="3276600" y="3124200"/>
              <a:ext cx="609600" cy="685800"/>
              <a:chOff x="768" y="2448"/>
              <a:chExt cx="384" cy="432"/>
            </a:xfrm>
          </p:grpSpPr>
          <p:sp>
            <p:nvSpPr>
              <p:cNvPr id="1308" name="Line 450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9" name="Line 450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0" name="Line 450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1" name="Line 450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2" name="Line 450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3" name="Text Box 4506"/>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14" name="Text Box 4507"/>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123" name="Group 4508"/>
            <p:cNvGrpSpPr>
              <a:grpSpLocks/>
            </p:cNvGrpSpPr>
            <p:nvPr/>
          </p:nvGrpSpPr>
          <p:grpSpPr bwMode="auto">
            <a:xfrm>
              <a:off x="3886200" y="3124200"/>
              <a:ext cx="609600" cy="685800"/>
              <a:chOff x="768" y="2448"/>
              <a:chExt cx="384" cy="432"/>
            </a:xfrm>
          </p:grpSpPr>
          <p:sp>
            <p:nvSpPr>
              <p:cNvPr id="1301" name="Line 450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2" name="Line 451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3" name="Line 451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4" name="Line 451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5" name="Line 451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06" name="Text Box 4514"/>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07" name="Text Box 4515"/>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grpSp>
          <p:nvGrpSpPr>
            <p:cNvPr id="1124" name="Group 4516"/>
            <p:cNvGrpSpPr>
              <a:grpSpLocks/>
            </p:cNvGrpSpPr>
            <p:nvPr/>
          </p:nvGrpSpPr>
          <p:grpSpPr bwMode="auto">
            <a:xfrm>
              <a:off x="4495800" y="3124200"/>
              <a:ext cx="609600" cy="685800"/>
              <a:chOff x="768" y="2448"/>
              <a:chExt cx="384" cy="432"/>
            </a:xfrm>
          </p:grpSpPr>
          <p:sp>
            <p:nvSpPr>
              <p:cNvPr id="1294" name="Line 451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5" name="Line 451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6" name="Line 451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7" name="Line 452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8" name="Line 452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9" name="Text Box 4522"/>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300" name="Text Box 4523"/>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grpSp>
          <p:nvGrpSpPr>
            <p:cNvPr id="1125" name="Group 4548"/>
            <p:cNvGrpSpPr>
              <a:grpSpLocks/>
            </p:cNvGrpSpPr>
            <p:nvPr/>
          </p:nvGrpSpPr>
          <p:grpSpPr bwMode="auto">
            <a:xfrm>
              <a:off x="6934200" y="3124200"/>
              <a:ext cx="609600" cy="685800"/>
              <a:chOff x="768" y="2448"/>
              <a:chExt cx="384" cy="432"/>
            </a:xfrm>
          </p:grpSpPr>
          <p:sp>
            <p:nvSpPr>
              <p:cNvPr id="1287" name="Line 454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8" name="Line 455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9" name="Line 455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0" name="Line 455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1" name="Line 455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92" name="Text Box 4554"/>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93" name="Text Box 4555"/>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sp>
          <p:nvSpPr>
            <p:cNvPr id="1126" name="Text Box 4556"/>
            <p:cNvSpPr txBox="1">
              <a:spLocks noChangeArrowheads="1"/>
            </p:cNvSpPr>
            <p:nvPr/>
          </p:nvSpPr>
          <p:spPr bwMode="auto">
            <a:xfrm>
              <a:off x="533400" y="3810000"/>
              <a:ext cx="3444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 ‘</a:t>
              </a:r>
            </a:p>
          </p:txBody>
        </p:sp>
        <p:sp>
          <p:nvSpPr>
            <p:cNvPr id="1127" name="Text Box 4557"/>
            <p:cNvSpPr txBox="1">
              <a:spLocks noChangeArrowheads="1"/>
            </p:cNvSpPr>
            <p:nvPr/>
          </p:nvSpPr>
          <p:spPr bwMode="auto">
            <a:xfrm>
              <a:off x="8382000" y="3886200"/>
              <a:ext cx="3444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 ‘</a:t>
              </a:r>
            </a:p>
          </p:txBody>
        </p:sp>
        <p:sp>
          <p:nvSpPr>
            <p:cNvPr id="1128" name="Rectangle 4729"/>
            <p:cNvSpPr>
              <a:spLocks noChangeArrowheads="1"/>
            </p:cNvSpPr>
            <p:nvPr/>
          </p:nvSpPr>
          <p:spPr bwMode="auto">
            <a:xfrm>
              <a:off x="3733800" y="609600"/>
              <a:ext cx="1295400" cy="12954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9" name="Oval 4730"/>
            <p:cNvSpPr>
              <a:spLocks noChangeArrowheads="1"/>
            </p:cNvSpPr>
            <p:nvPr/>
          </p:nvSpPr>
          <p:spPr bwMode="auto">
            <a:xfrm>
              <a:off x="1828800" y="228600"/>
              <a:ext cx="381000" cy="4572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0" name="Oval 4731"/>
            <p:cNvSpPr>
              <a:spLocks noChangeArrowheads="1"/>
            </p:cNvSpPr>
            <p:nvPr/>
          </p:nvSpPr>
          <p:spPr bwMode="auto">
            <a:xfrm>
              <a:off x="3048000" y="1752600"/>
              <a:ext cx="381000" cy="4572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1" name="Rectangle 4734"/>
            <p:cNvSpPr>
              <a:spLocks noChangeArrowheads="1"/>
            </p:cNvSpPr>
            <p:nvPr/>
          </p:nvSpPr>
          <p:spPr bwMode="auto">
            <a:xfrm>
              <a:off x="4038600" y="2743200"/>
              <a:ext cx="1066800" cy="13716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2" name="Rectangle 4735"/>
            <p:cNvSpPr>
              <a:spLocks noChangeArrowheads="1"/>
            </p:cNvSpPr>
            <p:nvPr/>
          </p:nvSpPr>
          <p:spPr bwMode="auto">
            <a:xfrm>
              <a:off x="2057400" y="2743200"/>
              <a:ext cx="1752600" cy="1524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3" name="Rectangle 4736"/>
            <p:cNvSpPr>
              <a:spLocks noChangeArrowheads="1"/>
            </p:cNvSpPr>
            <p:nvPr/>
          </p:nvSpPr>
          <p:spPr bwMode="auto">
            <a:xfrm>
              <a:off x="5105400" y="3810000"/>
              <a:ext cx="1828800" cy="1524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4" name="Line 4738"/>
            <p:cNvSpPr>
              <a:spLocks noChangeShapeType="1"/>
            </p:cNvSpPr>
            <p:nvPr/>
          </p:nvSpPr>
          <p:spPr bwMode="auto">
            <a:xfrm flipH="1">
              <a:off x="4876800" y="3810000"/>
              <a:ext cx="9906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5" name="Line 4739"/>
            <p:cNvSpPr>
              <a:spLocks noChangeShapeType="1"/>
            </p:cNvSpPr>
            <p:nvPr/>
          </p:nvSpPr>
          <p:spPr bwMode="auto">
            <a:xfrm flipV="1">
              <a:off x="4876800" y="2667000"/>
              <a:ext cx="0" cy="114300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6" name="Line 4740"/>
            <p:cNvSpPr>
              <a:spLocks noChangeShapeType="1"/>
            </p:cNvSpPr>
            <p:nvPr/>
          </p:nvSpPr>
          <p:spPr bwMode="auto">
            <a:xfrm flipH="1">
              <a:off x="3429000" y="2667000"/>
              <a:ext cx="1447800"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7" name="Line 4741"/>
            <p:cNvSpPr>
              <a:spLocks noChangeShapeType="1"/>
            </p:cNvSpPr>
            <p:nvPr/>
          </p:nvSpPr>
          <p:spPr bwMode="auto">
            <a:xfrm>
              <a:off x="3429000" y="2667000"/>
              <a:ext cx="0" cy="304800"/>
            </a:xfrm>
            <a:prstGeom prst="line">
              <a:avLst/>
            </a:prstGeom>
            <a:noFill/>
            <a:ln w="2857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38" name="Group 4742"/>
            <p:cNvGrpSpPr>
              <a:grpSpLocks/>
            </p:cNvGrpSpPr>
            <p:nvPr/>
          </p:nvGrpSpPr>
          <p:grpSpPr bwMode="auto">
            <a:xfrm>
              <a:off x="5105400" y="2743200"/>
              <a:ext cx="609600" cy="685800"/>
              <a:chOff x="720" y="1824"/>
              <a:chExt cx="384" cy="432"/>
            </a:xfrm>
          </p:grpSpPr>
          <p:grpSp>
            <p:nvGrpSpPr>
              <p:cNvPr id="1280" name="Group 4743"/>
              <p:cNvGrpSpPr>
                <a:grpSpLocks/>
              </p:cNvGrpSpPr>
              <p:nvPr/>
            </p:nvGrpSpPr>
            <p:grpSpPr bwMode="auto">
              <a:xfrm>
                <a:off x="720" y="1824"/>
                <a:ext cx="384" cy="432"/>
                <a:chOff x="720" y="1824"/>
                <a:chExt cx="384" cy="432"/>
              </a:xfrm>
            </p:grpSpPr>
            <p:sp>
              <p:nvSpPr>
                <p:cNvPr id="1282" name="Line 474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3" name="Line 474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4" name="Line 474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5" name="Line 474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6" name="Line 474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81" name="Text Box 4749"/>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sp>
          <p:nvSpPr>
            <p:cNvPr id="1139" name="Rectangle 4750"/>
            <p:cNvSpPr>
              <a:spLocks noChangeArrowheads="1"/>
            </p:cNvSpPr>
            <p:nvPr/>
          </p:nvSpPr>
          <p:spPr bwMode="auto">
            <a:xfrm>
              <a:off x="3733800" y="2743200"/>
              <a:ext cx="381000" cy="2286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0" name="Rectangle 4751"/>
            <p:cNvSpPr>
              <a:spLocks noChangeArrowheads="1"/>
            </p:cNvSpPr>
            <p:nvPr/>
          </p:nvSpPr>
          <p:spPr bwMode="auto">
            <a:xfrm>
              <a:off x="990600" y="4572000"/>
              <a:ext cx="7543800" cy="152400"/>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1" name="Rectangle 4802"/>
            <p:cNvSpPr>
              <a:spLocks noChangeArrowheads="1"/>
            </p:cNvSpPr>
            <p:nvPr/>
          </p:nvSpPr>
          <p:spPr bwMode="auto">
            <a:xfrm>
              <a:off x="990600" y="5638800"/>
              <a:ext cx="7543800" cy="152400"/>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2" name="Rectangle 4872"/>
            <p:cNvSpPr>
              <a:spLocks noChangeArrowheads="1"/>
            </p:cNvSpPr>
            <p:nvPr/>
          </p:nvSpPr>
          <p:spPr bwMode="auto">
            <a:xfrm>
              <a:off x="5105400" y="2743200"/>
              <a:ext cx="32766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3" name="Rectangle 4874"/>
            <p:cNvSpPr>
              <a:spLocks noChangeArrowheads="1"/>
            </p:cNvSpPr>
            <p:nvPr/>
          </p:nvSpPr>
          <p:spPr bwMode="auto">
            <a:xfrm>
              <a:off x="6934200" y="3810000"/>
              <a:ext cx="14478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4" name="Rectangle 4877"/>
            <p:cNvSpPr>
              <a:spLocks noChangeArrowheads="1"/>
            </p:cNvSpPr>
            <p:nvPr/>
          </p:nvSpPr>
          <p:spPr bwMode="auto">
            <a:xfrm>
              <a:off x="5029200" y="609600"/>
              <a:ext cx="32766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5" name="Rectangle 4879"/>
            <p:cNvSpPr>
              <a:spLocks noChangeArrowheads="1"/>
            </p:cNvSpPr>
            <p:nvPr/>
          </p:nvSpPr>
          <p:spPr bwMode="auto">
            <a:xfrm>
              <a:off x="5029200" y="1676400"/>
              <a:ext cx="32766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6" name="Oval 4880"/>
            <p:cNvSpPr>
              <a:spLocks noChangeArrowheads="1"/>
            </p:cNvSpPr>
            <p:nvPr/>
          </p:nvSpPr>
          <p:spPr bwMode="auto">
            <a:xfrm>
              <a:off x="5410200" y="228600"/>
              <a:ext cx="381000" cy="4572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7" name="Oval 4881"/>
            <p:cNvSpPr>
              <a:spLocks noChangeArrowheads="1"/>
            </p:cNvSpPr>
            <p:nvPr/>
          </p:nvSpPr>
          <p:spPr bwMode="auto">
            <a:xfrm>
              <a:off x="6705600" y="1752600"/>
              <a:ext cx="381000" cy="4572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48" name="Group 4884"/>
            <p:cNvGrpSpPr>
              <a:grpSpLocks/>
            </p:cNvGrpSpPr>
            <p:nvPr/>
          </p:nvGrpSpPr>
          <p:grpSpPr bwMode="auto">
            <a:xfrm>
              <a:off x="1828800" y="4648200"/>
              <a:ext cx="4572000" cy="1371600"/>
              <a:chOff x="432" y="2880"/>
              <a:chExt cx="2880" cy="864"/>
            </a:xfrm>
          </p:grpSpPr>
          <p:grpSp>
            <p:nvGrpSpPr>
              <p:cNvPr id="1209" name="Group 4752"/>
              <p:cNvGrpSpPr>
                <a:grpSpLocks/>
              </p:cNvGrpSpPr>
              <p:nvPr/>
            </p:nvGrpSpPr>
            <p:grpSpPr bwMode="auto">
              <a:xfrm>
                <a:off x="2928" y="2880"/>
                <a:ext cx="384" cy="432"/>
                <a:chOff x="720" y="1824"/>
                <a:chExt cx="384" cy="432"/>
              </a:xfrm>
            </p:grpSpPr>
            <p:grpSp>
              <p:nvGrpSpPr>
                <p:cNvPr id="1273" name="Group 4753"/>
                <p:cNvGrpSpPr>
                  <a:grpSpLocks/>
                </p:cNvGrpSpPr>
                <p:nvPr/>
              </p:nvGrpSpPr>
              <p:grpSpPr bwMode="auto">
                <a:xfrm>
                  <a:off x="720" y="1824"/>
                  <a:ext cx="384" cy="432"/>
                  <a:chOff x="720" y="1824"/>
                  <a:chExt cx="384" cy="432"/>
                </a:xfrm>
              </p:grpSpPr>
              <p:sp>
                <p:nvSpPr>
                  <p:cNvPr id="1275" name="Line 475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6" name="Line 475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7" name="Line 475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8" name="Line 475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9" name="Line 475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74" name="Text Box 4759"/>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grpSp>
            <p:nvGrpSpPr>
              <p:cNvPr id="1210" name="Group 4835"/>
              <p:cNvGrpSpPr>
                <a:grpSpLocks/>
              </p:cNvGrpSpPr>
              <p:nvPr/>
            </p:nvGrpSpPr>
            <p:grpSpPr bwMode="auto">
              <a:xfrm>
                <a:off x="2928" y="3120"/>
                <a:ext cx="384" cy="432"/>
                <a:chOff x="768" y="2448"/>
                <a:chExt cx="384" cy="432"/>
              </a:xfrm>
            </p:grpSpPr>
            <p:sp>
              <p:nvSpPr>
                <p:cNvPr id="1266" name="Line 483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7" name="Line 483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8" name="Line 483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9" name="Line 483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0" name="Line 484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1" name="Text Box 4841"/>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72" name="Text Box 4842"/>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sp>
            <p:nvSpPr>
              <p:cNvPr id="1211" name="Rectangle 4853"/>
              <p:cNvSpPr>
                <a:spLocks noChangeArrowheads="1"/>
              </p:cNvSpPr>
              <p:nvPr/>
            </p:nvSpPr>
            <p:spPr bwMode="auto">
              <a:xfrm>
                <a:off x="2640" y="2880"/>
                <a:ext cx="672" cy="8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212" name="Group 4870"/>
              <p:cNvGrpSpPr>
                <a:grpSpLocks/>
              </p:cNvGrpSpPr>
              <p:nvPr/>
            </p:nvGrpSpPr>
            <p:grpSpPr bwMode="auto">
              <a:xfrm>
                <a:off x="432" y="2880"/>
                <a:ext cx="2496" cy="845"/>
                <a:chOff x="432" y="2880"/>
                <a:chExt cx="2496" cy="845"/>
              </a:xfrm>
            </p:grpSpPr>
            <p:grpSp>
              <p:nvGrpSpPr>
                <p:cNvPr id="1214" name="Group 4784"/>
                <p:cNvGrpSpPr>
                  <a:grpSpLocks/>
                </p:cNvGrpSpPr>
                <p:nvPr/>
              </p:nvGrpSpPr>
              <p:grpSpPr bwMode="auto">
                <a:xfrm>
                  <a:off x="1008" y="2880"/>
                  <a:ext cx="384" cy="432"/>
                  <a:chOff x="720" y="1824"/>
                  <a:chExt cx="384" cy="432"/>
                </a:xfrm>
              </p:grpSpPr>
              <p:grpSp>
                <p:nvGrpSpPr>
                  <p:cNvPr id="1259" name="Group 4785"/>
                  <p:cNvGrpSpPr>
                    <a:grpSpLocks/>
                  </p:cNvGrpSpPr>
                  <p:nvPr/>
                </p:nvGrpSpPr>
                <p:grpSpPr bwMode="auto">
                  <a:xfrm>
                    <a:off x="720" y="1824"/>
                    <a:ext cx="384" cy="432"/>
                    <a:chOff x="720" y="1824"/>
                    <a:chExt cx="384" cy="432"/>
                  </a:xfrm>
                </p:grpSpPr>
                <p:sp>
                  <p:nvSpPr>
                    <p:cNvPr id="1261" name="Line 4786"/>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2" name="Line 4787"/>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3" name="Line 4788"/>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4" name="Line 4789"/>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5" name="Line 4790"/>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60" name="Text Box 4791"/>
                  <p:cNvSpPr txBox="1">
                    <a:spLocks noChangeArrowheads="1"/>
                  </p:cNvSpPr>
                  <p:nvPr/>
                </p:nvSpPr>
                <p:spPr bwMode="auto">
                  <a:xfrm>
                    <a:off x="816" y="1918"/>
                    <a:ext cx="18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grpSp>
            <p:sp>
              <p:nvSpPr>
                <p:cNvPr id="1215" name="Text Box 4792"/>
                <p:cNvSpPr txBox="1">
                  <a:spLocks noChangeArrowheads="1"/>
                </p:cNvSpPr>
                <p:nvPr/>
              </p:nvSpPr>
              <p:spPr bwMode="auto">
                <a:xfrm>
                  <a:off x="432" y="2880"/>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 ‘</a:t>
                  </a:r>
                </a:p>
              </p:txBody>
            </p:sp>
            <p:grpSp>
              <p:nvGrpSpPr>
                <p:cNvPr id="1216" name="Group 4794"/>
                <p:cNvGrpSpPr>
                  <a:grpSpLocks/>
                </p:cNvGrpSpPr>
                <p:nvPr/>
              </p:nvGrpSpPr>
              <p:grpSpPr bwMode="auto">
                <a:xfrm>
                  <a:off x="1008" y="3120"/>
                  <a:ext cx="384" cy="432"/>
                  <a:chOff x="768" y="2448"/>
                  <a:chExt cx="384" cy="432"/>
                </a:xfrm>
              </p:grpSpPr>
              <p:sp>
                <p:nvSpPr>
                  <p:cNvPr id="1252" name="Line 479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3" name="Line 479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4" name="Line 479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5" name="Line 479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6" name="Line 479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7" name="Text Box 4800"/>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58" name="Text Box 4801"/>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grpSp>
              <p:nvGrpSpPr>
                <p:cNvPr id="1217" name="Group 4803"/>
                <p:cNvGrpSpPr>
                  <a:grpSpLocks/>
                </p:cNvGrpSpPr>
                <p:nvPr/>
              </p:nvGrpSpPr>
              <p:grpSpPr bwMode="auto">
                <a:xfrm>
                  <a:off x="1392" y="3120"/>
                  <a:ext cx="384" cy="432"/>
                  <a:chOff x="768" y="2448"/>
                  <a:chExt cx="384" cy="432"/>
                </a:xfrm>
              </p:grpSpPr>
              <p:sp>
                <p:nvSpPr>
                  <p:cNvPr id="1245" name="Line 480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6" name="Line 480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7" name="Line 480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8" name="Line 480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9" name="Line 480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50" name="Text Box 4809"/>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51" name="Text Box 4810"/>
                  <p:cNvSpPr txBox="1">
                    <a:spLocks noChangeArrowheads="1"/>
                  </p:cNvSpPr>
                  <p:nvPr/>
                </p:nvSpPr>
                <p:spPr bwMode="auto">
                  <a:xfrm>
                    <a:off x="864" y="2686"/>
                    <a:ext cx="175"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grpSp>
            <p:grpSp>
              <p:nvGrpSpPr>
                <p:cNvPr id="1218" name="Group 4811"/>
                <p:cNvGrpSpPr>
                  <a:grpSpLocks/>
                </p:cNvGrpSpPr>
                <p:nvPr/>
              </p:nvGrpSpPr>
              <p:grpSpPr bwMode="auto">
                <a:xfrm>
                  <a:off x="1776" y="3120"/>
                  <a:ext cx="384" cy="432"/>
                  <a:chOff x="768" y="2448"/>
                  <a:chExt cx="384" cy="432"/>
                </a:xfrm>
              </p:grpSpPr>
              <p:sp>
                <p:nvSpPr>
                  <p:cNvPr id="1238" name="Line 481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9" name="Line 481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0" name="Line 481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1" name="Line 481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2" name="Line 481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3" name="Text Box 4817"/>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44" name="Text Box 4818"/>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219" name="Group 4819"/>
                <p:cNvGrpSpPr>
                  <a:grpSpLocks/>
                </p:cNvGrpSpPr>
                <p:nvPr/>
              </p:nvGrpSpPr>
              <p:grpSpPr bwMode="auto">
                <a:xfrm>
                  <a:off x="2160" y="3120"/>
                  <a:ext cx="384" cy="432"/>
                  <a:chOff x="768" y="2448"/>
                  <a:chExt cx="384" cy="432"/>
                </a:xfrm>
              </p:grpSpPr>
              <p:sp>
                <p:nvSpPr>
                  <p:cNvPr id="1231" name="Line 4820"/>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2" name="Line 4821"/>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3" name="Line 4822"/>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4" name="Line 4823"/>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5" name="Line 4824"/>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36" name="Text Box 4825"/>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37" name="Text Box 4826"/>
                  <p:cNvSpPr txBox="1">
                    <a:spLocks noChangeArrowheads="1"/>
                  </p:cNvSpPr>
                  <p:nvPr/>
                </p:nvSpPr>
                <p:spPr bwMode="auto">
                  <a:xfrm>
                    <a:off x="864" y="2686"/>
                    <a:ext cx="18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grpSp>
            <p:grpSp>
              <p:nvGrpSpPr>
                <p:cNvPr id="1220" name="Group 4827"/>
                <p:cNvGrpSpPr>
                  <a:grpSpLocks/>
                </p:cNvGrpSpPr>
                <p:nvPr/>
              </p:nvGrpSpPr>
              <p:grpSpPr bwMode="auto">
                <a:xfrm>
                  <a:off x="2544" y="3120"/>
                  <a:ext cx="384" cy="432"/>
                  <a:chOff x="768" y="2448"/>
                  <a:chExt cx="384" cy="432"/>
                </a:xfrm>
              </p:grpSpPr>
              <p:sp>
                <p:nvSpPr>
                  <p:cNvPr id="1224" name="Line 4828"/>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5" name="Line 4829"/>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6" name="Line 4830"/>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7" name="Line 4831"/>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8" name="Line 4832"/>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9" name="Text Box 4833"/>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230" name="Text Box 4834"/>
                  <p:cNvSpPr txBox="1">
                    <a:spLocks noChangeArrowheads="1"/>
                  </p:cNvSpPr>
                  <p:nvPr/>
                </p:nvSpPr>
                <p:spPr bwMode="auto">
                  <a:xfrm>
                    <a:off x="864" y="2686"/>
                    <a:ext cx="1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grpSp>
            <p:sp>
              <p:nvSpPr>
                <p:cNvPr id="1221" name="Text Box 4851"/>
                <p:cNvSpPr txBox="1">
                  <a:spLocks noChangeArrowheads="1"/>
                </p:cNvSpPr>
                <p:nvPr/>
              </p:nvSpPr>
              <p:spPr bwMode="auto">
                <a:xfrm>
                  <a:off x="432" y="3552"/>
                  <a:ext cx="21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 ‘</a:t>
                  </a:r>
                </a:p>
              </p:txBody>
            </p:sp>
            <p:sp>
              <p:nvSpPr>
                <p:cNvPr id="1222" name="Rectangle 4854"/>
                <p:cNvSpPr>
                  <a:spLocks noChangeArrowheads="1"/>
                </p:cNvSpPr>
                <p:nvPr/>
              </p:nvSpPr>
              <p:spPr bwMode="auto">
                <a:xfrm>
                  <a:off x="1392" y="2880"/>
                  <a:ext cx="1104" cy="9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3" name="Rectangle 4868"/>
                <p:cNvSpPr>
                  <a:spLocks noChangeArrowheads="1"/>
                </p:cNvSpPr>
                <p:nvPr/>
              </p:nvSpPr>
              <p:spPr bwMode="auto">
                <a:xfrm>
                  <a:off x="2448" y="2880"/>
                  <a:ext cx="240" cy="144"/>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13" name="Rectangle 4882"/>
              <p:cNvSpPr>
                <a:spLocks noChangeArrowheads="1"/>
              </p:cNvSpPr>
              <p:nvPr/>
            </p:nvSpPr>
            <p:spPr bwMode="auto">
              <a:xfrm>
                <a:off x="2544" y="3072"/>
                <a:ext cx="432" cy="576"/>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149" name="Group 4886"/>
            <p:cNvGrpSpPr>
              <a:grpSpLocks/>
            </p:cNvGrpSpPr>
            <p:nvPr/>
          </p:nvGrpSpPr>
          <p:grpSpPr bwMode="auto">
            <a:xfrm>
              <a:off x="3276600" y="4572000"/>
              <a:ext cx="3536950" cy="1417638"/>
              <a:chOff x="3264" y="2880"/>
              <a:chExt cx="2228" cy="893"/>
            </a:xfrm>
          </p:grpSpPr>
          <p:grpSp>
            <p:nvGrpSpPr>
              <p:cNvPr id="1165" name="Group 4887"/>
              <p:cNvGrpSpPr>
                <a:grpSpLocks/>
              </p:cNvGrpSpPr>
              <p:nvPr/>
            </p:nvGrpSpPr>
            <p:grpSpPr bwMode="auto">
              <a:xfrm>
                <a:off x="3696" y="2880"/>
                <a:ext cx="384" cy="432"/>
                <a:chOff x="720" y="1824"/>
                <a:chExt cx="384" cy="432"/>
              </a:xfrm>
            </p:grpSpPr>
            <p:grpSp>
              <p:nvGrpSpPr>
                <p:cNvPr id="1202" name="Group 4888"/>
                <p:cNvGrpSpPr>
                  <a:grpSpLocks/>
                </p:cNvGrpSpPr>
                <p:nvPr/>
              </p:nvGrpSpPr>
              <p:grpSpPr bwMode="auto">
                <a:xfrm>
                  <a:off x="720" y="1824"/>
                  <a:ext cx="384" cy="432"/>
                  <a:chOff x="720" y="1824"/>
                  <a:chExt cx="384" cy="432"/>
                </a:xfrm>
              </p:grpSpPr>
              <p:sp>
                <p:nvSpPr>
                  <p:cNvPr id="1204" name="Line 488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5" name="Line 489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6" name="Line 489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7" name="Line 489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8" name="Line 489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203" name="Text Box 4894"/>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166" name="Group 4895"/>
              <p:cNvGrpSpPr>
                <a:grpSpLocks/>
              </p:cNvGrpSpPr>
              <p:nvPr/>
            </p:nvGrpSpPr>
            <p:grpSpPr bwMode="auto">
              <a:xfrm>
                <a:off x="4080" y="2880"/>
                <a:ext cx="384" cy="432"/>
                <a:chOff x="720" y="1824"/>
                <a:chExt cx="384" cy="432"/>
              </a:xfrm>
            </p:grpSpPr>
            <p:grpSp>
              <p:nvGrpSpPr>
                <p:cNvPr id="1195" name="Group 4896"/>
                <p:cNvGrpSpPr>
                  <a:grpSpLocks/>
                </p:cNvGrpSpPr>
                <p:nvPr/>
              </p:nvGrpSpPr>
              <p:grpSpPr bwMode="auto">
                <a:xfrm>
                  <a:off x="720" y="1824"/>
                  <a:ext cx="384" cy="432"/>
                  <a:chOff x="720" y="1824"/>
                  <a:chExt cx="384" cy="432"/>
                </a:xfrm>
              </p:grpSpPr>
              <p:sp>
                <p:nvSpPr>
                  <p:cNvPr id="1197" name="Line 489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8" name="Line 489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9" name="Line 489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0" name="Line 490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1" name="Line 490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96" name="Text Box 4902"/>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grpSp>
            <p:nvGrpSpPr>
              <p:cNvPr id="1167" name="Group 4903"/>
              <p:cNvGrpSpPr>
                <a:grpSpLocks/>
              </p:cNvGrpSpPr>
              <p:nvPr/>
            </p:nvGrpSpPr>
            <p:grpSpPr bwMode="auto">
              <a:xfrm>
                <a:off x="4464" y="2880"/>
                <a:ext cx="384" cy="432"/>
                <a:chOff x="720" y="1824"/>
                <a:chExt cx="384" cy="432"/>
              </a:xfrm>
            </p:grpSpPr>
            <p:grpSp>
              <p:nvGrpSpPr>
                <p:cNvPr id="1188" name="Group 4904"/>
                <p:cNvGrpSpPr>
                  <a:grpSpLocks/>
                </p:cNvGrpSpPr>
                <p:nvPr/>
              </p:nvGrpSpPr>
              <p:grpSpPr bwMode="auto">
                <a:xfrm>
                  <a:off x="720" y="1824"/>
                  <a:ext cx="384" cy="432"/>
                  <a:chOff x="720" y="1824"/>
                  <a:chExt cx="384" cy="432"/>
                </a:xfrm>
              </p:grpSpPr>
              <p:sp>
                <p:nvSpPr>
                  <p:cNvPr id="1190" name="Line 490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1" name="Line 490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2" name="Line 490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3" name="Line 490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4" name="Line 490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89" name="Text Box 4910"/>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sp>
            <p:nvSpPr>
              <p:cNvPr id="1168" name="Text Box 4911"/>
              <p:cNvSpPr txBox="1">
                <a:spLocks noChangeArrowheads="1"/>
              </p:cNvSpPr>
              <p:nvPr/>
            </p:nvSpPr>
            <p:spPr bwMode="auto">
              <a:xfrm>
                <a:off x="5376" y="2880"/>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nvGrpSpPr>
              <p:cNvPr id="1169" name="Group 4912"/>
              <p:cNvGrpSpPr>
                <a:grpSpLocks/>
              </p:cNvGrpSpPr>
              <p:nvPr/>
            </p:nvGrpSpPr>
            <p:grpSpPr bwMode="auto">
              <a:xfrm>
                <a:off x="4464" y="3120"/>
                <a:ext cx="384" cy="432"/>
                <a:chOff x="768" y="2448"/>
                <a:chExt cx="384" cy="432"/>
              </a:xfrm>
            </p:grpSpPr>
            <p:sp>
              <p:nvSpPr>
                <p:cNvPr id="1181" name="Line 491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2" name="Line 491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3" name="Line 491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4" name="Line 491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5" name="Line 491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6" name="Text Box 4918"/>
                <p:cNvSpPr txBox="1">
                  <a:spLocks noChangeArrowheads="1"/>
                </p:cNvSpPr>
                <p:nvPr/>
              </p:nvSpPr>
              <p:spPr bwMode="auto">
                <a:xfrm>
                  <a:off x="906"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187" name="Text Box 4919"/>
                <p:cNvSpPr txBox="1">
                  <a:spLocks noChangeArrowheads="1"/>
                </p:cNvSpPr>
                <p:nvPr/>
              </p:nvSpPr>
              <p:spPr bwMode="auto">
                <a:xfrm>
                  <a:off x="864" y="2686"/>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sp>
            <p:nvSpPr>
              <p:cNvPr id="1170" name="Text Box 4920"/>
              <p:cNvSpPr txBox="1">
                <a:spLocks noChangeArrowheads="1"/>
              </p:cNvSpPr>
              <p:nvPr/>
            </p:nvSpPr>
            <p:spPr bwMode="auto">
              <a:xfrm>
                <a:off x="5376" y="3600"/>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sp>
            <p:nvSpPr>
              <p:cNvPr id="1171" name="Rectangle 4921"/>
              <p:cNvSpPr>
                <a:spLocks noChangeArrowheads="1"/>
              </p:cNvSpPr>
              <p:nvPr/>
            </p:nvSpPr>
            <p:spPr bwMode="auto">
              <a:xfrm>
                <a:off x="3312" y="3552"/>
                <a:ext cx="1152" cy="96"/>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72" name="Group 4922"/>
              <p:cNvGrpSpPr>
                <a:grpSpLocks/>
              </p:cNvGrpSpPr>
              <p:nvPr/>
            </p:nvGrpSpPr>
            <p:grpSpPr bwMode="auto">
              <a:xfrm>
                <a:off x="3312" y="2880"/>
                <a:ext cx="384" cy="432"/>
                <a:chOff x="720" y="1824"/>
                <a:chExt cx="384" cy="432"/>
              </a:xfrm>
            </p:grpSpPr>
            <p:grpSp>
              <p:nvGrpSpPr>
                <p:cNvPr id="1174" name="Group 4923"/>
                <p:cNvGrpSpPr>
                  <a:grpSpLocks/>
                </p:cNvGrpSpPr>
                <p:nvPr/>
              </p:nvGrpSpPr>
              <p:grpSpPr bwMode="auto">
                <a:xfrm>
                  <a:off x="720" y="1824"/>
                  <a:ext cx="384" cy="432"/>
                  <a:chOff x="720" y="1824"/>
                  <a:chExt cx="384" cy="432"/>
                </a:xfrm>
              </p:grpSpPr>
              <p:sp>
                <p:nvSpPr>
                  <p:cNvPr id="1176" name="Line 492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7" name="Line 492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8" name="Line 492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9" name="Line 492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0" name="Line 492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75" name="Text Box 4929"/>
                <p:cNvSpPr txBox="1">
                  <a:spLocks noChangeArrowheads="1"/>
                </p:cNvSpPr>
                <p:nvPr/>
              </p:nvSpPr>
              <p:spPr bwMode="auto">
                <a:xfrm>
                  <a:off x="816" y="1918"/>
                  <a:ext cx="11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sysClr val="windowText" lastClr="000000"/>
                    </a:solidFill>
                    <a:effectLst/>
                    <a:uLnTx/>
                    <a:uFillTx/>
                  </a:endParaRPr>
                </a:p>
              </p:txBody>
            </p:sp>
          </p:grpSp>
          <p:sp>
            <p:nvSpPr>
              <p:cNvPr id="1173" name="Rectangle 4930"/>
              <p:cNvSpPr>
                <a:spLocks noChangeArrowheads="1"/>
              </p:cNvSpPr>
              <p:nvPr/>
            </p:nvSpPr>
            <p:spPr bwMode="auto">
              <a:xfrm>
                <a:off x="3264" y="3168"/>
                <a:ext cx="96" cy="384"/>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50" name="Rectangle 4931"/>
            <p:cNvSpPr>
              <a:spLocks noChangeArrowheads="1"/>
            </p:cNvSpPr>
            <p:nvPr/>
          </p:nvSpPr>
          <p:spPr bwMode="auto">
            <a:xfrm>
              <a:off x="3352800" y="4572000"/>
              <a:ext cx="32766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1" name="Rectangle 4932"/>
            <p:cNvSpPr>
              <a:spLocks noChangeArrowheads="1"/>
            </p:cNvSpPr>
            <p:nvPr/>
          </p:nvSpPr>
          <p:spPr bwMode="auto">
            <a:xfrm>
              <a:off x="5181600" y="5638800"/>
              <a:ext cx="14478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2" name="Rectangle 4933"/>
            <p:cNvSpPr>
              <a:spLocks noChangeArrowheads="1"/>
            </p:cNvSpPr>
            <p:nvPr/>
          </p:nvSpPr>
          <p:spPr bwMode="auto">
            <a:xfrm>
              <a:off x="914400" y="4343400"/>
              <a:ext cx="1676400" cy="17526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3" name="Rectangle 4934"/>
            <p:cNvSpPr>
              <a:spLocks noChangeArrowheads="1"/>
            </p:cNvSpPr>
            <p:nvPr/>
          </p:nvSpPr>
          <p:spPr bwMode="auto">
            <a:xfrm>
              <a:off x="7086600" y="4343400"/>
              <a:ext cx="1600200" cy="1828800"/>
            </a:xfrm>
            <a:prstGeom prst="rect">
              <a:avLst/>
            </a:prstGeom>
            <a:solidFill>
              <a:srgbClr val="FFFFFF"/>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4" name="Rectangle 4935"/>
            <p:cNvSpPr>
              <a:spLocks noChangeArrowheads="1"/>
            </p:cNvSpPr>
            <p:nvPr/>
          </p:nvSpPr>
          <p:spPr bwMode="auto">
            <a:xfrm>
              <a:off x="2590800" y="5638800"/>
              <a:ext cx="2590800" cy="152400"/>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5" name="Rectangle 4936"/>
            <p:cNvSpPr>
              <a:spLocks noChangeArrowheads="1"/>
            </p:cNvSpPr>
            <p:nvPr/>
          </p:nvSpPr>
          <p:spPr bwMode="auto">
            <a:xfrm>
              <a:off x="5257800" y="5638800"/>
              <a:ext cx="18288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6" name="Rectangle 4937"/>
            <p:cNvSpPr>
              <a:spLocks noChangeArrowheads="1"/>
            </p:cNvSpPr>
            <p:nvPr/>
          </p:nvSpPr>
          <p:spPr bwMode="auto">
            <a:xfrm>
              <a:off x="3429000" y="4572000"/>
              <a:ext cx="3657600" cy="1524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7" name="Line 4939"/>
            <p:cNvSpPr>
              <a:spLocks noChangeShapeType="1"/>
            </p:cNvSpPr>
            <p:nvPr/>
          </p:nvSpPr>
          <p:spPr bwMode="auto">
            <a:xfrm>
              <a:off x="4419600" y="3962400"/>
              <a:ext cx="0" cy="457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8" name="Line 4940"/>
            <p:cNvSpPr>
              <a:spLocks noChangeShapeType="1"/>
            </p:cNvSpPr>
            <p:nvPr/>
          </p:nvSpPr>
          <p:spPr bwMode="auto">
            <a:xfrm>
              <a:off x="4343400" y="1828800"/>
              <a:ext cx="0" cy="609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9" name="Text Box 4942"/>
            <p:cNvSpPr txBox="1">
              <a:spLocks noChangeArrowheads="1"/>
            </p:cNvSpPr>
            <p:nvPr/>
          </p:nvSpPr>
          <p:spPr bwMode="auto">
            <a:xfrm>
              <a:off x="1143000" y="228600"/>
              <a:ext cx="6413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Eco RI</a:t>
              </a:r>
            </a:p>
          </p:txBody>
        </p:sp>
        <p:sp>
          <p:nvSpPr>
            <p:cNvPr id="1160" name="Line 4949"/>
            <p:cNvSpPr>
              <a:spLocks noChangeShapeType="1"/>
            </p:cNvSpPr>
            <p:nvPr/>
          </p:nvSpPr>
          <p:spPr bwMode="auto">
            <a:xfrm>
              <a:off x="1981200" y="6096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1" name="Line 4950"/>
            <p:cNvSpPr>
              <a:spLocks noChangeShapeType="1"/>
            </p:cNvSpPr>
            <p:nvPr/>
          </p:nvSpPr>
          <p:spPr bwMode="auto">
            <a:xfrm flipV="1">
              <a:off x="3200400" y="15240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2" name="Text Box 4952"/>
            <p:cNvSpPr txBox="1">
              <a:spLocks noChangeArrowheads="1"/>
            </p:cNvSpPr>
            <p:nvPr/>
          </p:nvSpPr>
          <p:spPr bwMode="auto">
            <a:xfrm>
              <a:off x="4495800" y="2286000"/>
              <a:ext cx="19002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fragments removed </a:t>
              </a:r>
            </a:p>
          </p:txBody>
        </p:sp>
        <p:sp>
          <p:nvSpPr>
            <p:cNvPr id="1163" name="Text Box 4953"/>
            <p:cNvSpPr txBox="1">
              <a:spLocks noChangeArrowheads="1"/>
            </p:cNvSpPr>
            <p:nvPr/>
          </p:nvSpPr>
          <p:spPr bwMode="auto">
            <a:xfrm>
              <a:off x="1600200" y="4114800"/>
              <a:ext cx="24669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rPr>
                <a:t>DNA fragments join at sticky ends</a:t>
              </a:r>
            </a:p>
          </p:txBody>
        </p:sp>
        <p:sp>
          <p:nvSpPr>
            <p:cNvPr id="1164" name="Text Box 4954"/>
            <p:cNvSpPr txBox="1">
              <a:spLocks noChangeArrowheads="1"/>
            </p:cNvSpPr>
            <p:nvPr/>
          </p:nvSpPr>
          <p:spPr bwMode="auto">
            <a:xfrm>
              <a:off x="952500" y="4949825"/>
              <a:ext cx="1149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Recombinant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rPr>
                <a:t>DNA</a:t>
              </a:r>
            </a:p>
          </p:txBody>
        </p:sp>
      </p:grpSp>
    </p:spTree>
    <p:extLst>
      <p:ext uri="{BB962C8B-B14F-4D97-AF65-F5344CB8AC3E}">
        <p14:creationId xmlns:p14="http://schemas.microsoft.com/office/powerpoint/2010/main" val="963972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17</a:t>
            </a:fld>
            <a:endParaRPr lang="en-US">
              <a:solidFill>
                <a:srgbClr val="5DA577">
                  <a:lumMod val="50000"/>
                </a:srgbClr>
              </a:solidFill>
            </a:endParaRPr>
          </a:p>
        </p:txBody>
      </p:sp>
      <p:sp>
        <p:nvSpPr>
          <p:cNvPr id="101" name="TextBox 100"/>
          <p:cNvSpPr txBox="1"/>
          <p:nvPr/>
        </p:nvSpPr>
        <p:spPr>
          <a:xfrm>
            <a:off x="142468" y="1593546"/>
            <a:ext cx="2496182" cy="3970318"/>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dirty="0">
                <a:latin typeface="Times New Roman"/>
                <a:ea typeface="Times New Roman"/>
              </a:rPr>
              <a:t>DNA methylation is one such post-synthesis modification. DNA methylation has been proven by research to be manifested in a number of biological processes such as regulation of imprinted genes, X chromosome inactivation, and tumor suppressor gene silencing in cancerous cells</a:t>
            </a:r>
            <a:endParaRPr lang="en-US"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3444612" y="954785"/>
            <a:ext cx="2769797"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methylation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444" name="Group 5435"/>
          <p:cNvGrpSpPr>
            <a:grpSpLocks/>
          </p:cNvGrpSpPr>
          <p:nvPr/>
        </p:nvGrpSpPr>
        <p:grpSpPr bwMode="auto">
          <a:xfrm>
            <a:off x="2819047" y="1324117"/>
            <a:ext cx="6290469" cy="4699000"/>
            <a:chOff x="891" y="165"/>
            <a:chExt cx="4550" cy="3675"/>
          </a:xfrm>
        </p:grpSpPr>
        <p:grpSp>
          <p:nvGrpSpPr>
            <p:cNvPr id="445" name="Group 5125"/>
            <p:cNvGrpSpPr>
              <a:grpSpLocks/>
            </p:cNvGrpSpPr>
            <p:nvPr/>
          </p:nvGrpSpPr>
          <p:grpSpPr bwMode="auto">
            <a:xfrm>
              <a:off x="1104" y="2064"/>
              <a:ext cx="2816" cy="432"/>
              <a:chOff x="768" y="1967"/>
              <a:chExt cx="2816" cy="744"/>
            </a:xfrm>
          </p:grpSpPr>
          <p:sp>
            <p:nvSpPr>
              <p:cNvPr id="732" name="Rectangle 4958"/>
              <p:cNvSpPr>
                <a:spLocks noChangeArrowheads="1"/>
              </p:cNvSpPr>
              <p:nvPr/>
            </p:nvSpPr>
            <p:spPr bwMode="auto">
              <a:xfrm>
                <a:off x="768" y="2083"/>
                <a:ext cx="2816" cy="73"/>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733" name="Group 4959"/>
              <p:cNvGrpSpPr>
                <a:grpSpLocks/>
              </p:cNvGrpSpPr>
              <p:nvPr/>
            </p:nvGrpSpPr>
            <p:grpSpPr bwMode="auto">
              <a:xfrm>
                <a:off x="1223" y="1967"/>
                <a:ext cx="228" cy="442"/>
                <a:chOff x="720" y="1670"/>
                <a:chExt cx="384" cy="586"/>
              </a:xfrm>
            </p:grpSpPr>
            <p:grpSp>
              <p:nvGrpSpPr>
                <p:cNvPr id="888" name="Group 4960"/>
                <p:cNvGrpSpPr>
                  <a:grpSpLocks/>
                </p:cNvGrpSpPr>
                <p:nvPr/>
              </p:nvGrpSpPr>
              <p:grpSpPr bwMode="auto">
                <a:xfrm>
                  <a:off x="720" y="1824"/>
                  <a:ext cx="384" cy="432"/>
                  <a:chOff x="720" y="1824"/>
                  <a:chExt cx="384" cy="432"/>
                </a:xfrm>
              </p:grpSpPr>
              <p:sp>
                <p:nvSpPr>
                  <p:cNvPr id="890" name="Line 496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91" name="Line 496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92" name="Line 496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93" name="Line 496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94" name="Line 496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89" name="Text Box 4966"/>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4" name="Group 4967"/>
              <p:cNvGrpSpPr>
                <a:grpSpLocks/>
              </p:cNvGrpSpPr>
              <p:nvPr/>
            </p:nvGrpSpPr>
            <p:grpSpPr bwMode="auto">
              <a:xfrm>
                <a:off x="1451" y="1967"/>
                <a:ext cx="227" cy="442"/>
                <a:chOff x="720" y="1670"/>
                <a:chExt cx="384" cy="586"/>
              </a:xfrm>
            </p:grpSpPr>
            <p:grpSp>
              <p:nvGrpSpPr>
                <p:cNvPr id="881" name="Group 4968"/>
                <p:cNvGrpSpPr>
                  <a:grpSpLocks/>
                </p:cNvGrpSpPr>
                <p:nvPr/>
              </p:nvGrpSpPr>
              <p:grpSpPr bwMode="auto">
                <a:xfrm>
                  <a:off x="720" y="1824"/>
                  <a:ext cx="384" cy="432"/>
                  <a:chOff x="720" y="1824"/>
                  <a:chExt cx="384" cy="432"/>
                </a:xfrm>
              </p:grpSpPr>
              <p:sp>
                <p:nvSpPr>
                  <p:cNvPr id="883" name="Line 496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4" name="Line 497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5" name="Line 497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6" name="Line 497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7" name="Line 497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82" name="Text Box 4974"/>
                <p:cNvSpPr txBox="1">
                  <a:spLocks noChangeArrowheads="1"/>
                </p:cNvSpPr>
                <p:nvPr/>
              </p:nvSpPr>
              <p:spPr bwMode="auto">
                <a:xfrm>
                  <a:off x="818"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5" name="Group 4975"/>
              <p:cNvGrpSpPr>
                <a:grpSpLocks/>
              </p:cNvGrpSpPr>
              <p:nvPr/>
            </p:nvGrpSpPr>
            <p:grpSpPr bwMode="auto">
              <a:xfrm>
                <a:off x="1678" y="1967"/>
                <a:ext cx="228" cy="442"/>
                <a:chOff x="720" y="1670"/>
                <a:chExt cx="384" cy="586"/>
              </a:xfrm>
            </p:grpSpPr>
            <p:grpSp>
              <p:nvGrpSpPr>
                <p:cNvPr id="874" name="Group 4976"/>
                <p:cNvGrpSpPr>
                  <a:grpSpLocks/>
                </p:cNvGrpSpPr>
                <p:nvPr/>
              </p:nvGrpSpPr>
              <p:grpSpPr bwMode="auto">
                <a:xfrm>
                  <a:off x="720" y="1824"/>
                  <a:ext cx="384" cy="432"/>
                  <a:chOff x="720" y="1824"/>
                  <a:chExt cx="384" cy="432"/>
                </a:xfrm>
              </p:grpSpPr>
              <p:sp>
                <p:nvSpPr>
                  <p:cNvPr id="876" name="Line 497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7" name="Line 497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8" name="Line 497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9" name="Line 498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0" name="Line 498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75" name="Text Box 4982"/>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6" name="Group 4983"/>
              <p:cNvGrpSpPr>
                <a:grpSpLocks/>
              </p:cNvGrpSpPr>
              <p:nvPr/>
            </p:nvGrpSpPr>
            <p:grpSpPr bwMode="auto">
              <a:xfrm>
                <a:off x="1906" y="1967"/>
                <a:ext cx="227" cy="442"/>
                <a:chOff x="720" y="1670"/>
                <a:chExt cx="384" cy="586"/>
              </a:xfrm>
            </p:grpSpPr>
            <p:grpSp>
              <p:nvGrpSpPr>
                <p:cNvPr id="867" name="Group 4984"/>
                <p:cNvGrpSpPr>
                  <a:grpSpLocks/>
                </p:cNvGrpSpPr>
                <p:nvPr/>
              </p:nvGrpSpPr>
              <p:grpSpPr bwMode="auto">
                <a:xfrm>
                  <a:off x="720" y="1824"/>
                  <a:ext cx="384" cy="432"/>
                  <a:chOff x="720" y="1824"/>
                  <a:chExt cx="384" cy="432"/>
                </a:xfrm>
              </p:grpSpPr>
              <p:sp>
                <p:nvSpPr>
                  <p:cNvPr id="869" name="Line 498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0" name="Line 498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1" name="Line 498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2" name="Line 498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3" name="Line 498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68" name="Text Box 4990"/>
                <p:cNvSpPr txBox="1">
                  <a:spLocks noChangeArrowheads="1"/>
                </p:cNvSpPr>
                <p:nvPr/>
              </p:nvSpPr>
              <p:spPr bwMode="auto">
                <a:xfrm>
                  <a:off x="816"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7" name="Group 4991"/>
              <p:cNvGrpSpPr>
                <a:grpSpLocks/>
              </p:cNvGrpSpPr>
              <p:nvPr/>
            </p:nvGrpSpPr>
            <p:grpSpPr bwMode="auto">
              <a:xfrm>
                <a:off x="2133" y="1967"/>
                <a:ext cx="228" cy="442"/>
                <a:chOff x="720" y="1670"/>
                <a:chExt cx="384" cy="586"/>
              </a:xfrm>
            </p:grpSpPr>
            <p:grpSp>
              <p:nvGrpSpPr>
                <p:cNvPr id="860" name="Group 4992"/>
                <p:cNvGrpSpPr>
                  <a:grpSpLocks/>
                </p:cNvGrpSpPr>
                <p:nvPr/>
              </p:nvGrpSpPr>
              <p:grpSpPr bwMode="auto">
                <a:xfrm>
                  <a:off x="720" y="1824"/>
                  <a:ext cx="384" cy="432"/>
                  <a:chOff x="720" y="1824"/>
                  <a:chExt cx="384" cy="432"/>
                </a:xfrm>
              </p:grpSpPr>
              <p:sp>
                <p:nvSpPr>
                  <p:cNvPr id="862" name="Line 499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3" name="Line 499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4" name="Line 499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5" name="Line 499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6" name="Line 499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61" name="Text Box 4998"/>
                <p:cNvSpPr txBox="1">
                  <a:spLocks noChangeArrowheads="1"/>
                </p:cNvSpPr>
                <p:nvPr/>
              </p:nvSpPr>
              <p:spPr bwMode="auto">
                <a:xfrm>
                  <a:off x="816" y="1670"/>
                  <a:ext cx="19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8" name="Group 4999"/>
              <p:cNvGrpSpPr>
                <a:grpSpLocks/>
              </p:cNvGrpSpPr>
              <p:nvPr/>
            </p:nvGrpSpPr>
            <p:grpSpPr bwMode="auto">
              <a:xfrm>
                <a:off x="2361" y="1967"/>
                <a:ext cx="227" cy="442"/>
                <a:chOff x="720" y="1670"/>
                <a:chExt cx="384" cy="586"/>
              </a:xfrm>
            </p:grpSpPr>
            <p:grpSp>
              <p:nvGrpSpPr>
                <p:cNvPr id="853" name="Group 5000"/>
                <p:cNvGrpSpPr>
                  <a:grpSpLocks/>
                </p:cNvGrpSpPr>
                <p:nvPr/>
              </p:nvGrpSpPr>
              <p:grpSpPr bwMode="auto">
                <a:xfrm>
                  <a:off x="720" y="1824"/>
                  <a:ext cx="384" cy="432"/>
                  <a:chOff x="720" y="1824"/>
                  <a:chExt cx="384" cy="432"/>
                </a:xfrm>
              </p:grpSpPr>
              <p:sp>
                <p:nvSpPr>
                  <p:cNvPr id="855" name="Line 500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6" name="Line 500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7" name="Line 500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8" name="Line 500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9" name="Line 500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54" name="Text Box 5006"/>
                <p:cNvSpPr txBox="1">
                  <a:spLocks noChangeArrowheads="1"/>
                </p:cNvSpPr>
                <p:nvPr/>
              </p:nvSpPr>
              <p:spPr bwMode="auto">
                <a:xfrm>
                  <a:off x="818"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39" name="Group 5007"/>
              <p:cNvGrpSpPr>
                <a:grpSpLocks/>
              </p:cNvGrpSpPr>
              <p:nvPr/>
            </p:nvGrpSpPr>
            <p:grpSpPr bwMode="auto">
              <a:xfrm>
                <a:off x="2588" y="1967"/>
                <a:ext cx="228" cy="442"/>
                <a:chOff x="720" y="1670"/>
                <a:chExt cx="384" cy="586"/>
              </a:xfrm>
            </p:grpSpPr>
            <p:grpSp>
              <p:nvGrpSpPr>
                <p:cNvPr id="846" name="Group 5008"/>
                <p:cNvGrpSpPr>
                  <a:grpSpLocks/>
                </p:cNvGrpSpPr>
                <p:nvPr/>
              </p:nvGrpSpPr>
              <p:grpSpPr bwMode="auto">
                <a:xfrm>
                  <a:off x="720" y="1824"/>
                  <a:ext cx="384" cy="432"/>
                  <a:chOff x="720" y="1824"/>
                  <a:chExt cx="384" cy="432"/>
                </a:xfrm>
              </p:grpSpPr>
              <p:sp>
                <p:nvSpPr>
                  <p:cNvPr id="848" name="Line 500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9" name="Line 501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0" name="Line 501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1" name="Line 501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2" name="Line 501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47" name="Text Box 5014"/>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0" name="Group 5015"/>
              <p:cNvGrpSpPr>
                <a:grpSpLocks/>
              </p:cNvGrpSpPr>
              <p:nvPr/>
            </p:nvGrpSpPr>
            <p:grpSpPr bwMode="auto">
              <a:xfrm>
                <a:off x="2816" y="1967"/>
                <a:ext cx="228" cy="442"/>
                <a:chOff x="720" y="1670"/>
                <a:chExt cx="384" cy="586"/>
              </a:xfrm>
            </p:grpSpPr>
            <p:grpSp>
              <p:nvGrpSpPr>
                <p:cNvPr id="839" name="Group 5016"/>
                <p:cNvGrpSpPr>
                  <a:grpSpLocks/>
                </p:cNvGrpSpPr>
                <p:nvPr/>
              </p:nvGrpSpPr>
              <p:grpSpPr bwMode="auto">
                <a:xfrm>
                  <a:off x="720" y="1824"/>
                  <a:ext cx="384" cy="432"/>
                  <a:chOff x="720" y="1824"/>
                  <a:chExt cx="384" cy="432"/>
                </a:xfrm>
              </p:grpSpPr>
              <p:sp>
                <p:nvSpPr>
                  <p:cNvPr id="841" name="Line 501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2" name="Line 501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3" name="Line 501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4" name="Line 502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5" name="Line 502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40" name="Text Box 5022"/>
                <p:cNvSpPr txBox="1">
                  <a:spLocks noChangeArrowheads="1"/>
                </p:cNvSpPr>
                <p:nvPr/>
              </p:nvSpPr>
              <p:spPr bwMode="auto">
                <a:xfrm>
                  <a:off x="745"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1" name="Group 5023"/>
              <p:cNvGrpSpPr>
                <a:grpSpLocks/>
              </p:cNvGrpSpPr>
              <p:nvPr/>
            </p:nvGrpSpPr>
            <p:grpSpPr bwMode="auto">
              <a:xfrm>
                <a:off x="3044" y="1967"/>
                <a:ext cx="227" cy="442"/>
                <a:chOff x="720" y="1670"/>
                <a:chExt cx="384" cy="586"/>
              </a:xfrm>
            </p:grpSpPr>
            <p:grpSp>
              <p:nvGrpSpPr>
                <p:cNvPr id="832" name="Group 5024"/>
                <p:cNvGrpSpPr>
                  <a:grpSpLocks/>
                </p:cNvGrpSpPr>
                <p:nvPr/>
              </p:nvGrpSpPr>
              <p:grpSpPr bwMode="auto">
                <a:xfrm>
                  <a:off x="720" y="1824"/>
                  <a:ext cx="384" cy="432"/>
                  <a:chOff x="720" y="1824"/>
                  <a:chExt cx="384" cy="432"/>
                </a:xfrm>
              </p:grpSpPr>
              <p:sp>
                <p:nvSpPr>
                  <p:cNvPr id="834" name="Line 502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5" name="Line 502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6" name="Line 502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7" name="Line 502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8" name="Line 502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33" name="Text Box 5030"/>
                <p:cNvSpPr txBox="1">
                  <a:spLocks noChangeArrowheads="1"/>
                </p:cNvSpPr>
                <p:nvPr/>
              </p:nvSpPr>
              <p:spPr bwMode="auto">
                <a:xfrm>
                  <a:off x="745"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2" name="Group 5031"/>
              <p:cNvGrpSpPr>
                <a:grpSpLocks/>
              </p:cNvGrpSpPr>
              <p:nvPr/>
            </p:nvGrpSpPr>
            <p:grpSpPr bwMode="auto">
              <a:xfrm>
                <a:off x="996" y="1967"/>
                <a:ext cx="227" cy="442"/>
                <a:chOff x="720" y="1670"/>
                <a:chExt cx="384" cy="586"/>
              </a:xfrm>
            </p:grpSpPr>
            <p:grpSp>
              <p:nvGrpSpPr>
                <p:cNvPr id="825" name="Group 5032"/>
                <p:cNvGrpSpPr>
                  <a:grpSpLocks/>
                </p:cNvGrpSpPr>
                <p:nvPr/>
              </p:nvGrpSpPr>
              <p:grpSpPr bwMode="auto">
                <a:xfrm>
                  <a:off x="720" y="1824"/>
                  <a:ext cx="384" cy="432"/>
                  <a:chOff x="720" y="1824"/>
                  <a:chExt cx="384" cy="432"/>
                </a:xfrm>
              </p:grpSpPr>
              <p:sp>
                <p:nvSpPr>
                  <p:cNvPr id="827" name="Line 503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8" name="Line 503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9" name="Line 503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0" name="Line 503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1" name="Line 503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826" name="Text Box 5038"/>
                <p:cNvSpPr txBox="1">
                  <a:spLocks noChangeArrowheads="1"/>
                </p:cNvSpPr>
                <p:nvPr/>
              </p:nvSpPr>
              <p:spPr bwMode="auto">
                <a:xfrm>
                  <a:off x="816"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3" name="Group 5041"/>
              <p:cNvGrpSpPr>
                <a:grpSpLocks/>
              </p:cNvGrpSpPr>
              <p:nvPr/>
            </p:nvGrpSpPr>
            <p:grpSpPr bwMode="auto">
              <a:xfrm>
                <a:off x="768" y="2304"/>
                <a:ext cx="2816" cy="407"/>
                <a:chOff x="480" y="1333"/>
                <a:chExt cx="4752" cy="539"/>
              </a:xfrm>
            </p:grpSpPr>
            <p:grpSp>
              <p:nvGrpSpPr>
                <p:cNvPr id="744" name="Group 5042"/>
                <p:cNvGrpSpPr>
                  <a:grpSpLocks/>
                </p:cNvGrpSpPr>
                <p:nvPr/>
              </p:nvGrpSpPr>
              <p:grpSpPr bwMode="auto">
                <a:xfrm>
                  <a:off x="864" y="1333"/>
                  <a:ext cx="384" cy="443"/>
                  <a:chOff x="768" y="2437"/>
                  <a:chExt cx="384" cy="443"/>
                </a:xfrm>
              </p:grpSpPr>
              <p:sp>
                <p:nvSpPr>
                  <p:cNvPr id="818" name="Line 504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9" name="Line 504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0" name="Line 504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1" name="Line 504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2" name="Line 504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3" name="Text Box 5048"/>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24" name="Text Box 5049"/>
                  <p:cNvSpPr txBox="1">
                    <a:spLocks noChangeArrowheads="1"/>
                  </p:cNvSpPr>
                  <p:nvPr/>
                </p:nvSpPr>
                <p:spPr bwMode="auto">
                  <a:xfrm>
                    <a:off x="864"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745" name="Rectangle 5050"/>
                <p:cNvSpPr>
                  <a:spLocks noChangeArrowheads="1"/>
                </p:cNvSpPr>
                <p:nvPr/>
              </p:nvSpPr>
              <p:spPr bwMode="auto">
                <a:xfrm>
                  <a:off x="480" y="1776"/>
                  <a:ext cx="4752" cy="96"/>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746" name="Group 5051"/>
                <p:cNvGrpSpPr>
                  <a:grpSpLocks/>
                </p:cNvGrpSpPr>
                <p:nvPr/>
              </p:nvGrpSpPr>
              <p:grpSpPr bwMode="auto">
                <a:xfrm>
                  <a:off x="1248" y="1333"/>
                  <a:ext cx="384" cy="443"/>
                  <a:chOff x="768" y="2437"/>
                  <a:chExt cx="384" cy="443"/>
                </a:xfrm>
              </p:grpSpPr>
              <p:sp>
                <p:nvSpPr>
                  <p:cNvPr id="811" name="Line 505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2" name="Line 505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3" name="Line 505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4" name="Line 505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5" name="Line 505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16" name="Text Box 5057"/>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17" name="Text Box 5058"/>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7" name="Group 5059"/>
                <p:cNvGrpSpPr>
                  <a:grpSpLocks/>
                </p:cNvGrpSpPr>
                <p:nvPr/>
              </p:nvGrpSpPr>
              <p:grpSpPr bwMode="auto">
                <a:xfrm>
                  <a:off x="1632" y="1333"/>
                  <a:ext cx="384" cy="443"/>
                  <a:chOff x="768" y="2437"/>
                  <a:chExt cx="384" cy="443"/>
                </a:xfrm>
              </p:grpSpPr>
              <p:sp>
                <p:nvSpPr>
                  <p:cNvPr id="804" name="Line 506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5" name="Line 506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6" name="Line 506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7" name="Line 506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8" name="Line 506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9" name="Text Box 5065"/>
                  <p:cNvSpPr txBox="1">
                    <a:spLocks noChangeArrowheads="1"/>
                  </p:cNvSpPr>
                  <p:nvPr/>
                </p:nvSpPr>
                <p:spPr bwMode="auto">
                  <a:xfrm>
                    <a:off x="837"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10" name="Text Box 5066"/>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8" name="Group 5067"/>
                <p:cNvGrpSpPr>
                  <a:grpSpLocks/>
                </p:cNvGrpSpPr>
                <p:nvPr/>
              </p:nvGrpSpPr>
              <p:grpSpPr bwMode="auto">
                <a:xfrm>
                  <a:off x="2016" y="1333"/>
                  <a:ext cx="384" cy="443"/>
                  <a:chOff x="768" y="2437"/>
                  <a:chExt cx="384" cy="443"/>
                </a:xfrm>
              </p:grpSpPr>
              <p:sp>
                <p:nvSpPr>
                  <p:cNvPr id="797" name="Line 506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8" name="Line 506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9" name="Line 507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0" name="Line 507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1" name="Line 507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2" name="Text Box 5073"/>
                  <p:cNvSpPr txBox="1">
                    <a:spLocks noChangeArrowheads="1"/>
                  </p:cNvSpPr>
                  <p:nvPr/>
                </p:nvSpPr>
                <p:spPr bwMode="auto">
                  <a:xfrm>
                    <a:off x="839"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03" name="Text Box 5074"/>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49" name="Group 5075"/>
                <p:cNvGrpSpPr>
                  <a:grpSpLocks/>
                </p:cNvGrpSpPr>
                <p:nvPr/>
              </p:nvGrpSpPr>
              <p:grpSpPr bwMode="auto">
                <a:xfrm>
                  <a:off x="2400" y="1333"/>
                  <a:ext cx="384" cy="443"/>
                  <a:chOff x="768" y="2437"/>
                  <a:chExt cx="384" cy="443"/>
                </a:xfrm>
              </p:grpSpPr>
              <p:sp>
                <p:nvSpPr>
                  <p:cNvPr id="790" name="Line 507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1" name="Line 507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2" name="Line 507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3" name="Line 507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4" name="Line 508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5" name="Text Box 5081"/>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96" name="Text Box 5082"/>
                  <p:cNvSpPr txBox="1">
                    <a:spLocks noChangeArrowheads="1"/>
                  </p:cNvSpPr>
                  <p:nvPr/>
                </p:nvSpPr>
                <p:spPr bwMode="auto">
                  <a:xfrm>
                    <a:off x="864"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0" name="Group 5083"/>
                <p:cNvGrpSpPr>
                  <a:grpSpLocks/>
                </p:cNvGrpSpPr>
                <p:nvPr/>
              </p:nvGrpSpPr>
              <p:grpSpPr bwMode="auto">
                <a:xfrm>
                  <a:off x="2784" y="1333"/>
                  <a:ext cx="384" cy="443"/>
                  <a:chOff x="768" y="2437"/>
                  <a:chExt cx="384" cy="443"/>
                </a:xfrm>
              </p:grpSpPr>
              <p:sp>
                <p:nvSpPr>
                  <p:cNvPr id="783" name="Line 508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4" name="Line 508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5" name="Line 508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6" name="Line 508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7" name="Line 508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8" name="Text Box 5089"/>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89" name="Text Box 5090"/>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1" name="Group 5091"/>
                <p:cNvGrpSpPr>
                  <a:grpSpLocks/>
                </p:cNvGrpSpPr>
                <p:nvPr/>
              </p:nvGrpSpPr>
              <p:grpSpPr bwMode="auto">
                <a:xfrm>
                  <a:off x="3168" y="1333"/>
                  <a:ext cx="384" cy="443"/>
                  <a:chOff x="768" y="2437"/>
                  <a:chExt cx="384" cy="443"/>
                </a:xfrm>
              </p:grpSpPr>
              <p:sp>
                <p:nvSpPr>
                  <p:cNvPr id="776" name="Line 509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7" name="Line 509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8" name="Line 509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9" name="Line 509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0" name="Line 509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1" name="Text Box 5097"/>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82" name="Text Box 5098"/>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2" name="Group 5099"/>
                <p:cNvGrpSpPr>
                  <a:grpSpLocks/>
                </p:cNvGrpSpPr>
                <p:nvPr/>
              </p:nvGrpSpPr>
              <p:grpSpPr bwMode="auto">
                <a:xfrm>
                  <a:off x="3552" y="1333"/>
                  <a:ext cx="384" cy="443"/>
                  <a:chOff x="768" y="2437"/>
                  <a:chExt cx="384" cy="443"/>
                </a:xfrm>
              </p:grpSpPr>
              <p:sp>
                <p:nvSpPr>
                  <p:cNvPr id="769" name="Line 510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0" name="Line 510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1" name="Line 510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2" name="Line 510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3" name="Line 510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4" name="Text Box 5105"/>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75" name="Text Box 5106"/>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3" name="Group 5107"/>
                <p:cNvGrpSpPr>
                  <a:grpSpLocks/>
                </p:cNvGrpSpPr>
                <p:nvPr/>
              </p:nvGrpSpPr>
              <p:grpSpPr bwMode="auto">
                <a:xfrm>
                  <a:off x="3936" y="1333"/>
                  <a:ext cx="384" cy="443"/>
                  <a:chOff x="768" y="2437"/>
                  <a:chExt cx="384" cy="443"/>
                </a:xfrm>
              </p:grpSpPr>
              <p:sp>
                <p:nvSpPr>
                  <p:cNvPr id="762" name="Line 510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3" name="Line 510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4" name="Line 511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5" name="Line 511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6" name="Line 511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7" name="Text Box 5113"/>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68" name="Text Box 5114"/>
                  <p:cNvSpPr txBox="1">
                    <a:spLocks noChangeArrowheads="1"/>
                  </p:cNvSpPr>
                  <p:nvPr/>
                </p:nvSpPr>
                <p:spPr bwMode="auto">
                  <a:xfrm>
                    <a:off x="793"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4" name="Group 5115"/>
                <p:cNvGrpSpPr>
                  <a:grpSpLocks/>
                </p:cNvGrpSpPr>
                <p:nvPr/>
              </p:nvGrpSpPr>
              <p:grpSpPr bwMode="auto">
                <a:xfrm>
                  <a:off x="4320" y="1333"/>
                  <a:ext cx="384" cy="443"/>
                  <a:chOff x="768" y="2437"/>
                  <a:chExt cx="384" cy="443"/>
                </a:xfrm>
              </p:grpSpPr>
              <p:sp>
                <p:nvSpPr>
                  <p:cNvPr id="755" name="Line 511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56" name="Line 511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57" name="Line 511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58" name="Line 511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59" name="Line 512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0" name="Text Box 5121"/>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61" name="Text Box 5122"/>
                  <p:cNvSpPr txBox="1">
                    <a:spLocks noChangeArrowheads="1"/>
                  </p:cNvSpPr>
                  <p:nvPr/>
                </p:nvSpPr>
                <p:spPr bwMode="auto">
                  <a:xfrm>
                    <a:off x="793"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446" name="Group 5126"/>
            <p:cNvGrpSpPr>
              <a:grpSpLocks/>
            </p:cNvGrpSpPr>
            <p:nvPr/>
          </p:nvGrpSpPr>
          <p:grpSpPr bwMode="auto">
            <a:xfrm>
              <a:off x="1104" y="3072"/>
              <a:ext cx="2816" cy="432"/>
              <a:chOff x="768" y="1967"/>
              <a:chExt cx="2816" cy="744"/>
            </a:xfrm>
          </p:grpSpPr>
          <p:sp>
            <p:nvSpPr>
              <p:cNvPr id="569" name="Rectangle 5127"/>
              <p:cNvSpPr>
                <a:spLocks noChangeArrowheads="1"/>
              </p:cNvSpPr>
              <p:nvPr/>
            </p:nvSpPr>
            <p:spPr bwMode="auto">
              <a:xfrm>
                <a:off x="768" y="2083"/>
                <a:ext cx="2816" cy="73"/>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570" name="Group 5128"/>
              <p:cNvGrpSpPr>
                <a:grpSpLocks/>
              </p:cNvGrpSpPr>
              <p:nvPr/>
            </p:nvGrpSpPr>
            <p:grpSpPr bwMode="auto">
              <a:xfrm>
                <a:off x="1223" y="1967"/>
                <a:ext cx="228" cy="442"/>
                <a:chOff x="720" y="1670"/>
                <a:chExt cx="384" cy="586"/>
              </a:xfrm>
            </p:grpSpPr>
            <p:grpSp>
              <p:nvGrpSpPr>
                <p:cNvPr id="725" name="Group 5129"/>
                <p:cNvGrpSpPr>
                  <a:grpSpLocks/>
                </p:cNvGrpSpPr>
                <p:nvPr/>
              </p:nvGrpSpPr>
              <p:grpSpPr bwMode="auto">
                <a:xfrm>
                  <a:off x="720" y="1824"/>
                  <a:ext cx="384" cy="432"/>
                  <a:chOff x="720" y="1824"/>
                  <a:chExt cx="384" cy="432"/>
                </a:xfrm>
              </p:grpSpPr>
              <p:sp>
                <p:nvSpPr>
                  <p:cNvPr id="727" name="Line 513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8" name="Line 513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9" name="Line 513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0" name="Line 513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1" name="Line 513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26" name="Text Box 5135"/>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1" name="Group 5136"/>
              <p:cNvGrpSpPr>
                <a:grpSpLocks/>
              </p:cNvGrpSpPr>
              <p:nvPr/>
            </p:nvGrpSpPr>
            <p:grpSpPr bwMode="auto">
              <a:xfrm>
                <a:off x="1451" y="1967"/>
                <a:ext cx="227" cy="442"/>
                <a:chOff x="720" y="1670"/>
                <a:chExt cx="384" cy="586"/>
              </a:xfrm>
            </p:grpSpPr>
            <p:grpSp>
              <p:nvGrpSpPr>
                <p:cNvPr id="718" name="Group 5137"/>
                <p:cNvGrpSpPr>
                  <a:grpSpLocks/>
                </p:cNvGrpSpPr>
                <p:nvPr/>
              </p:nvGrpSpPr>
              <p:grpSpPr bwMode="auto">
                <a:xfrm>
                  <a:off x="720" y="1824"/>
                  <a:ext cx="384" cy="432"/>
                  <a:chOff x="720" y="1824"/>
                  <a:chExt cx="384" cy="432"/>
                </a:xfrm>
              </p:grpSpPr>
              <p:sp>
                <p:nvSpPr>
                  <p:cNvPr id="720" name="Line 513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1" name="Line 513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2" name="Line 514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3" name="Line 514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4" name="Line 514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19" name="Text Box 5143"/>
                <p:cNvSpPr txBox="1">
                  <a:spLocks noChangeArrowheads="1"/>
                </p:cNvSpPr>
                <p:nvPr/>
              </p:nvSpPr>
              <p:spPr bwMode="auto">
                <a:xfrm>
                  <a:off x="818"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2" name="Group 5144"/>
              <p:cNvGrpSpPr>
                <a:grpSpLocks/>
              </p:cNvGrpSpPr>
              <p:nvPr/>
            </p:nvGrpSpPr>
            <p:grpSpPr bwMode="auto">
              <a:xfrm>
                <a:off x="1678" y="1967"/>
                <a:ext cx="228" cy="442"/>
                <a:chOff x="720" y="1670"/>
                <a:chExt cx="384" cy="586"/>
              </a:xfrm>
            </p:grpSpPr>
            <p:grpSp>
              <p:nvGrpSpPr>
                <p:cNvPr id="711" name="Group 5145"/>
                <p:cNvGrpSpPr>
                  <a:grpSpLocks/>
                </p:cNvGrpSpPr>
                <p:nvPr/>
              </p:nvGrpSpPr>
              <p:grpSpPr bwMode="auto">
                <a:xfrm>
                  <a:off x="720" y="1824"/>
                  <a:ext cx="384" cy="432"/>
                  <a:chOff x="720" y="1824"/>
                  <a:chExt cx="384" cy="432"/>
                </a:xfrm>
              </p:grpSpPr>
              <p:sp>
                <p:nvSpPr>
                  <p:cNvPr id="713" name="Line 514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4" name="Line 514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5" name="Line 514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6" name="Line 514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7" name="Line 515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12" name="Text Box 5151"/>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3" name="Group 5152"/>
              <p:cNvGrpSpPr>
                <a:grpSpLocks/>
              </p:cNvGrpSpPr>
              <p:nvPr/>
            </p:nvGrpSpPr>
            <p:grpSpPr bwMode="auto">
              <a:xfrm>
                <a:off x="1906" y="1967"/>
                <a:ext cx="227" cy="442"/>
                <a:chOff x="720" y="1670"/>
                <a:chExt cx="384" cy="586"/>
              </a:xfrm>
            </p:grpSpPr>
            <p:grpSp>
              <p:nvGrpSpPr>
                <p:cNvPr id="704" name="Group 5153"/>
                <p:cNvGrpSpPr>
                  <a:grpSpLocks/>
                </p:cNvGrpSpPr>
                <p:nvPr/>
              </p:nvGrpSpPr>
              <p:grpSpPr bwMode="auto">
                <a:xfrm>
                  <a:off x="720" y="1824"/>
                  <a:ext cx="384" cy="432"/>
                  <a:chOff x="720" y="1824"/>
                  <a:chExt cx="384" cy="432"/>
                </a:xfrm>
              </p:grpSpPr>
              <p:sp>
                <p:nvSpPr>
                  <p:cNvPr id="706" name="Line 515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7" name="Line 515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8" name="Line 515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9" name="Line 515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0" name="Line 515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05" name="Text Box 5159"/>
                <p:cNvSpPr txBox="1">
                  <a:spLocks noChangeArrowheads="1"/>
                </p:cNvSpPr>
                <p:nvPr/>
              </p:nvSpPr>
              <p:spPr bwMode="auto">
                <a:xfrm>
                  <a:off x="816"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4" name="Group 5160"/>
              <p:cNvGrpSpPr>
                <a:grpSpLocks/>
              </p:cNvGrpSpPr>
              <p:nvPr/>
            </p:nvGrpSpPr>
            <p:grpSpPr bwMode="auto">
              <a:xfrm>
                <a:off x="2133" y="1967"/>
                <a:ext cx="228" cy="442"/>
                <a:chOff x="720" y="1670"/>
                <a:chExt cx="384" cy="586"/>
              </a:xfrm>
            </p:grpSpPr>
            <p:grpSp>
              <p:nvGrpSpPr>
                <p:cNvPr id="697" name="Group 5161"/>
                <p:cNvGrpSpPr>
                  <a:grpSpLocks/>
                </p:cNvGrpSpPr>
                <p:nvPr/>
              </p:nvGrpSpPr>
              <p:grpSpPr bwMode="auto">
                <a:xfrm>
                  <a:off x="720" y="1824"/>
                  <a:ext cx="384" cy="432"/>
                  <a:chOff x="720" y="1824"/>
                  <a:chExt cx="384" cy="432"/>
                </a:xfrm>
              </p:grpSpPr>
              <p:sp>
                <p:nvSpPr>
                  <p:cNvPr id="699" name="Line 516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0" name="Line 516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1" name="Line 516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2" name="Line 516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3" name="Line 516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98" name="Text Box 5167"/>
                <p:cNvSpPr txBox="1">
                  <a:spLocks noChangeArrowheads="1"/>
                </p:cNvSpPr>
                <p:nvPr/>
              </p:nvSpPr>
              <p:spPr bwMode="auto">
                <a:xfrm>
                  <a:off x="816" y="1670"/>
                  <a:ext cx="19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5" name="Group 5168"/>
              <p:cNvGrpSpPr>
                <a:grpSpLocks/>
              </p:cNvGrpSpPr>
              <p:nvPr/>
            </p:nvGrpSpPr>
            <p:grpSpPr bwMode="auto">
              <a:xfrm>
                <a:off x="2361" y="1967"/>
                <a:ext cx="227" cy="442"/>
                <a:chOff x="720" y="1670"/>
                <a:chExt cx="384" cy="586"/>
              </a:xfrm>
            </p:grpSpPr>
            <p:grpSp>
              <p:nvGrpSpPr>
                <p:cNvPr id="690" name="Group 5169"/>
                <p:cNvGrpSpPr>
                  <a:grpSpLocks/>
                </p:cNvGrpSpPr>
                <p:nvPr/>
              </p:nvGrpSpPr>
              <p:grpSpPr bwMode="auto">
                <a:xfrm>
                  <a:off x="720" y="1824"/>
                  <a:ext cx="384" cy="432"/>
                  <a:chOff x="720" y="1824"/>
                  <a:chExt cx="384" cy="432"/>
                </a:xfrm>
              </p:grpSpPr>
              <p:sp>
                <p:nvSpPr>
                  <p:cNvPr id="692" name="Line 517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93" name="Line 517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94" name="Line 517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95" name="Line 517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96" name="Line 517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91" name="Text Box 5175"/>
                <p:cNvSpPr txBox="1">
                  <a:spLocks noChangeArrowheads="1"/>
                </p:cNvSpPr>
                <p:nvPr/>
              </p:nvSpPr>
              <p:spPr bwMode="auto">
                <a:xfrm>
                  <a:off x="818"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6" name="Group 5176"/>
              <p:cNvGrpSpPr>
                <a:grpSpLocks/>
              </p:cNvGrpSpPr>
              <p:nvPr/>
            </p:nvGrpSpPr>
            <p:grpSpPr bwMode="auto">
              <a:xfrm>
                <a:off x="2588" y="1967"/>
                <a:ext cx="228" cy="442"/>
                <a:chOff x="720" y="1670"/>
                <a:chExt cx="384" cy="586"/>
              </a:xfrm>
            </p:grpSpPr>
            <p:grpSp>
              <p:nvGrpSpPr>
                <p:cNvPr id="683" name="Group 5177"/>
                <p:cNvGrpSpPr>
                  <a:grpSpLocks/>
                </p:cNvGrpSpPr>
                <p:nvPr/>
              </p:nvGrpSpPr>
              <p:grpSpPr bwMode="auto">
                <a:xfrm>
                  <a:off x="720" y="1824"/>
                  <a:ext cx="384" cy="432"/>
                  <a:chOff x="720" y="1824"/>
                  <a:chExt cx="384" cy="432"/>
                </a:xfrm>
              </p:grpSpPr>
              <p:sp>
                <p:nvSpPr>
                  <p:cNvPr id="685" name="Line 517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6" name="Line 517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7" name="Line 518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8" name="Line 518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9" name="Line 518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84" name="Text Box 5183"/>
                <p:cNvSpPr txBox="1">
                  <a:spLocks noChangeArrowheads="1"/>
                </p:cNvSpPr>
                <p:nvPr/>
              </p:nvSpPr>
              <p:spPr bwMode="auto">
                <a:xfrm>
                  <a:off x="818"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7" name="Group 5184"/>
              <p:cNvGrpSpPr>
                <a:grpSpLocks/>
              </p:cNvGrpSpPr>
              <p:nvPr/>
            </p:nvGrpSpPr>
            <p:grpSpPr bwMode="auto">
              <a:xfrm>
                <a:off x="2816" y="1967"/>
                <a:ext cx="228" cy="442"/>
                <a:chOff x="720" y="1670"/>
                <a:chExt cx="384" cy="586"/>
              </a:xfrm>
            </p:grpSpPr>
            <p:grpSp>
              <p:nvGrpSpPr>
                <p:cNvPr id="676" name="Group 5185"/>
                <p:cNvGrpSpPr>
                  <a:grpSpLocks/>
                </p:cNvGrpSpPr>
                <p:nvPr/>
              </p:nvGrpSpPr>
              <p:grpSpPr bwMode="auto">
                <a:xfrm>
                  <a:off x="720" y="1824"/>
                  <a:ext cx="384" cy="432"/>
                  <a:chOff x="720" y="1824"/>
                  <a:chExt cx="384" cy="432"/>
                </a:xfrm>
              </p:grpSpPr>
              <p:sp>
                <p:nvSpPr>
                  <p:cNvPr id="678" name="Line 518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9" name="Line 518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0" name="Line 518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1" name="Line 518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2" name="Line 519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77" name="Text Box 5191"/>
                <p:cNvSpPr txBox="1">
                  <a:spLocks noChangeArrowheads="1"/>
                </p:cNvSpPr>
                <p:nvPr/>
              </p:nvSpPr>
              <p:spPr bwMode="auto">
                <a:xfrm>
                  <a:off x="745" y="1670"/>
                  <a:ext cx="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8" name="Group 5192"/>
              <p:cNvGrpSpPr>
                <a:grpSpLocks/>
              </p:cNvGrpSpPr>
              <p:nvPr/>
            </p:nvGrpSpPr>
            <p:grpSpPr bwMode="auto">
              <a:xfrm>
                <a:off x="3044" y="1967"/>
                <a:ext cx="227" cy="442"/>
                <a:chOff x="720" y="1670"/>
                <a:chExt cx="384" cy="586"/>
              </a:xfrm>
            </p:grpSpPr>
            <p:grpSp>
              <p:nvGrpSpPr>
                <p:cNvPr id="669" name="Group 5193"/>
                <p:cNvGrpSpPr>
                  <a:grpSpLocks/>
                </p:cNvGrpSpPr>
                <p:nvPr/>
              </p:nvGrpSpPr>
              <p:grpSpPr bwMode="auto">
                <a:xfrm>
                  <a:off x="720" y="1824"/>
                  <a:ext cx="384" cy="432"/>
                  <a:chOff x="720" y="1824"/>
                  <a:chExt cx="384" cy="432"/>
                </a:xfrm>
              </p:grpSpPr>
              <p:sp>
                <p:nvSpPr>
                  <p:cNvPr id="671" name="Line 519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2" name="Line 519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3" name="Line 519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4" name="Line 519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5" name="Line 519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70" name="Text Box 5199"/>
                <p:cNvSpPr txBox="1">
                  <a:spLocks noChangeArrowheads="1"/>
                </p:cNvSpPr>
                <p:nvPr/>
              </p:nvSpPr>
              <p:spPr bwMode="auto">
                <a:xfrm>
                  <a:off x="745"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9" name="Group 5200"/>
              <p:cNvGrpSpPr>
                <a:grpSpLocks/>
              </p:cNvGrpSpPr>
              <p:nvPr/>
            </p:nvGrpSpPr>
            <p:grpSpPr bwMode="auto">
              <a:xfrm>
                <a:off x="996" y="1967"/>
                <a:ext cx="227" cy="442"/>
                <a:chOff x="720" y="1670"/>
                <a:chExt cx="384" cy="586"/>
              </a:xfrm>
            </p:grpSpPr>
            <p:grpSp>
              <p:nvGrpSpPr>
                <p:cNvPr id="662" name="Group 5201"/>
                <p:cNvGrpSpPr>
                  <a:grpSpLocks/>
                </p:cNvGrpSpPr>
                <p:nvPr/>
              </p:nvGrpSpPr>
              <p:grpSpPr bwMode="auto">
                <a:xfrm>
                  <a:off x="720" y="1824"/>
                  <a:ext cx="384" cy="432"/>
                  <a:chOff x="720" y="1824"/>
                  <a:chExt cx="384" cy="432"/>
                </a:xfrm>
              </p:grpSpPr>
              <p:sp>
                <p:nvSpPr>
                  <p:cNvPr id="664" name="Line 520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5" name="Line 520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6" name="Line 520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7" name="Line 520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8" name="Line 520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63" name="Text Box 5207"/>
                <p:cNvSpPr txBox="1">
                  <a:spLocks noChangeArrowheads="1"/>
                </p:cNvSpPr>
                <p:nvPr/>
              </p:nvSpPr>
              <p:spPr bwMode="auto">
                <a:xfrm>
                  <a:off x="816" y="1670"/>
                  <a:ext cx="19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0" name="Group 5208"/>
              <p:cNvGrpSpPr>
                <a:grpSpLocks/>
              </p:cNvGrpSpPr>
              <p:nvPr/>
            </p:nvGrpSpPr>
            <p:grpSpPr bwMode="auto">
              <a:xfrm>
                <a:off x="768" y="2304"/>
                <a:ext cx="2816" cy="407"/>
                <a:chOff x="480" y="1333"/>
                <a:chExt cx="4752" cy="539"/>
              </a:xfrm>
            </p:grpSpPr>
            <p:grpSp>
              <p:nvGrpSpPr>
                <p:cNvPr id="581" name="Group 5209"/>
                <p:cNvGrpSpPr>
                  <a:grpSpLocks/>
                </p:cNvGrpSpPr>
                <p:nvPr/>
              </p:nvGrpSpPr>
              <p:grpSpPr bwMode="auto">
                <a:xfrm>
                  <a:off x="864" y="1333"/>
                  <a:ext cx="384" cy="443"/>
                  <a:chOff x="768" y="2437"/>
                  <a:chExt cx="384" cy="443"/>
                </a:xfrm>
              </p:grpSpPr>
              <p:sp>
                <p:nvSpPr>
                  <p:cNvPr id="655" name="Line 521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6" name="Line 521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7" name="Line 521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8" name="Line 521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9" name="Line 521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0" name="Text Box 5215"/>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61" name="Text Box 5216"/>
                  <p:cNvSpPr txBox="1">
                    <a:spLocks noChangeArrowheads="1"/>
                  </p:cNvSpPr>
                  <p:nvPr/>
                </p:nvSpPr>
                <p:spPr bwMode="auto">
                  <a:xfrm>
                    <a:off x="864"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582" name="Rectangle 5217"/>
                <p:cNvSpPr>
                  <a:spLocks noChangeArrowheads="1"/>
                </p:cNvSpPr>
                <p:nvPr/>
              </p:nvSpPr>
              <p:spPr bwMode="auto">
                <a:xfrm>
                  <a:off x="480" y="1776"/>
                  <a:ext cx="4752" cy="96"/>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583" name="Group 5218"/>
                <p:cNvGrpSpPr>
                  <a:grpSpLocks/>
                </p:cNvGrpSpPr>
                <p:nvPr/>
              </p:nvGrpSpPr>
              <p:grpSpPr bwMode="auto">
                <a:xfrm>
                  <a:off x="1248" y="1333"/>
                  <a:ext cx="384" cy="443"/>
                  <a:chOff x="768" y="2437"/>
                  <a:chExt cx="384" cy="443"/>
                </a:xfrm>
              </p:grpSpPr>
              <p:sp>
                <p:nvSpPr>
                  <p:cNvPr id="648" name="Line 521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9" name="Line 522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0" name="Line 522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1" name="Line 522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2" name="Line 522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3" name="Text Box 5224"/>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54" name="Text Box 5225"/>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4" name="Group 5226"/>
                <p:cNvGrpSpPr>
                  <a:grpSpLocks/>
                </p:cNvGrpSpPr>
                <p:nvPr/>
              </p:nvGrpSpPr>
              <p:grpSpPr bwMode="auto">
                <a:xfrm>
                  <a:off x="1632" y="1333"/>
                  <a:ext cx="384" cy="443"/>
                  <a:chOff x="768" y="2437"/>
                  <a:chExt cx="384" cy="443"/>
                </a:xfrm>
              </p:grpSpPr>
              <p:sp>
                <p:nvSpPr>
                  <p:cNvPr id="641" name="Line 522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2" name="Line 522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3" name="Line 522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4" name="Line 523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5" name="Line 523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6" name="Text Box 5232"/>
                  <p:cNvSpPr txBox="1">
                    <a:spLocks noChangeArrowheads="1"/>
                  </p:cNvSpPr>
                  <p:nvPr/>
                </p:nvSpPr>
                <p:spPr bwMode="auto">
                  <a:xfrm>
                    <a:off x="837"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47" name="Text Box 5233"/>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5" name="Group 5234"/>
                <p:cNvGrpSpPr>
                  <a:grpSpLocks/>
                </p:cNvGrpSpPr>
                <p:nvPr/>
              </p:nvGrpSpPr>
              <p:grpSpPr bwMode="auto">
                <a:xfrm>
                  <a:off x="2016" y="1333"/>
                  <a:ext cx="384" cy="443"/>
                  <a:chOff x="768" y="2437"/>
                  <a:chExt cx="384" cy="443"/>
                </a:xfrm>
              </p:grpSpPr>
              <p:sp>
                <p:nvSpPr>
                  <p:cNvPr id="634" name="Line 523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5" name="Line 523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6" name="Line 523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7" name="Line 523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8" name="Line 523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9" name="Text Box 5240"/>
                  <p:cNvSpPr txBox="1">
                    <a:spLocks noChangeArrowheads="1"/>
                  </p:cNvSpPr>
                  <p:nvPr/>
                </p:nvSpPr>
                <p:spPr bwMode="auto">
                  <a:xfrm>
                    <a:off x="839"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40" name="Text Box 5241"/>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6" name="Group 5242"/>
                <p:cNvGrpSpPr>
                  <a:grpSpLocks/>
                </p:cNvGrpSpPr>
                <p:nvPr/>
              </p:nvGrpSpPr>
              <p:grpSpPr bwMode="auto">
                <a:xfrm>
                  <a:off x="2400" y="1333"/>
                  <a:ext cx="384" cy="443"/>
                  <a:chOff x="768" y="2437"/>
                  <a:chExt cx="384" cy="443"/>
                </a:xfrm>
              </p:grpSpPr>
              <p:sp>
                <p:nvSpPr>
                  <p:cNvPr id="627" name="Line 524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8" name="Line 524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9" name="Line 524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0" name="Line 524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1" name="Line 524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2" name="Text Box 5248"/>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33" name="Text Box 5249"/>
                  <p:cNvSpPr txBox="1">
                    <a:spLocks noChangeArrowheads="1"/>
                  </p:cNvSpPr>
                  <p:nvPr/>
                </p:nvSpPr>
                <p:spPr bwMode="auto">
                  <a:xfrm>
                    <a:off x="864"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7" name="Group 5250"/>
                <p:cNvGrpSpPr>
                  <a:grpSpLocks/>
                </p:cNvGrpSpPr>
                <p:nvPr/>
              </p:nvGrpSpPr>
              <p:grpSpPr bwMode="auto">
                <a:xfrm>
                  <a:off x="2784" y="1333"/>
                  <a:ext cx="384" cy="443"/>
                  <a:chOff x="768" y="2437"/>
                  <a:chExt cx="384" cy="443"/>
                </a:xfrm>
              </p:grpSpPr>
              <p:sp>
                <p:nvSpPr>
                  <p:cNvPr id="620" name="Line 525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1" name="Line 525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2" name="Line 525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3" name="Line 525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4" name="Line 525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5" name="Text Box 5256"/>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26" name="Text Box 5257"/>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8" name="Group 5258"/>
                <p:cNvGrpSpPr>
                  <a:grpSpLocks/>
                </p:cNvGrpSpPr>
                <p:nvPr/>
              </p:nvGrpSpPr>
              <p:grpSpPr bwMode="auto">
                <a:xfrm>
                  <a:off x="3168" y="1333"/>
                  <a:ext cx="384" cy="443"/>
                  <a:chOff x="768" y="2437"/>
                  <a:chExt cx="384" cy="443"/>
                </a:xfrm>
              </p:grpSpPr>
              <p:sp>
                <p:nvSpPr>
                  <p:cNvPr id="613" name="Line 525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4" name="Line 526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5" name="Line 526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6" name="Line 526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7" name="Line 526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8" name="Text Box 5264"/>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19" name="Text Box 5265"/>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9" name="Group 5266"/>
                <p:cNvGrpSpPr>
                  <a:grpSpLocks/>
                </p:cNvGrpSpPr>
                <p:nvPr/>
              </p:nvGrpSpPr>
              <p:grpSpPr bwMode="auto">
                <a:xfrm>
                  <a:off x="3552" y="1333"/>
                  <a:ext cx="384" cy="443"/>
                  <a:chOff x="768" y="2437"/>
                  <a:chExt cx="384" cy="443"/>
                </a:xfrm>
              </p:grpSpPr>
              <p:sp>
                <p:nvSpPr>
                  <p:cNvPr id="606" name="Line 526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7" name="Line 526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8" name="Line 526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9" name="Line 527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0" name="Line 527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1" name="Text Box 5272"/>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12" name="Text Box 5273"/>
                  <p:cNvSpPr txBox="1">
                    <a:spLocks noChangeArrowheads="1"/>
                  </p:cNvSpPr>
                  <p:nvPr/>
                </p:nvSpPr>
                <p:spPr bwMode="auto">
                  <a:xfrm>
                    <a:off x="86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90" name="Group 5274"/>
                <p:cNvGrpSpPr>
                  <a:grpSpLocks/>
                </p:cNvGrpSpPr>
                <p:nvPr/>
              </p:nvGrpSpPr>
              <p:grpSpPr bwMode="auto">
                <a:xfrm>
                  <a:off x="3936" y="1333"/>
                  <a:ext cx="384" cy="443"/>
                  <a:chOff x="768" y="2437"/>
                  <a:chExt cx="384" cy="443"/>
                </a:xfrm>
              </p:grpSpPr>
              <p:sp>
                <p:nvSpPr>
                  <p:cNvPr id="599" name="Line 527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0" name="Line 527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1" name="Line 527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2" name="Line 527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3" name="Line 527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4" name="Text Box 5280"/>
                  <p:cNvSpPr txBox="1">
                    <a:spLocks noChangeArrowheads="1"/>
                  </p:cNvSpPr>
                  <p:nvPr/>
                </p:nvSpPr>
                <p:spPr bwMode="auto">
                  <a:xfrm>
                    <a:off x="835"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05" name="Text Box 5281"/>
                  <p:cNvSpPr txBox="1">
                    <a:spLocks noChangeArrowheads="1"/>
                  </p:cNvSpPr>
                  <p:nvPr/>
                </p:nvSpPr>
                <p:spPr bwMode="auto">
                  <a:xfrm>
                    <a:off x="793"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91" name="Group 5282"/>
                <p:cNvGrpSpPr>
                  <a:grpSpLocks/>
                </p:cNvGrpSpPr>
                <p:nvPr/>
              </p:nvGrpSpPr>
              <p:grpSpPr bwMode="auto">
                <a:xfrm>
                  <a:off x="4320" y="1333"/>
                  <a:ext cx="384" cy="443"/>
                  <a:chOff x="768" y="2437"/>
                  <a:chExt cx="384" cy="443"/>
                </a:xfrm>
              </p:grpSpPr>
              <p:sp>
                <p:nvSpPr>
                  <p:cNvPr id="592" name="Line 528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3" name="Line 528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4" name="Line 528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5" name="Line 528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6" name="Line 528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7" name="Text Box 5288"/>
                  <p:cNvSpPr txBox="1">
                    <a:spLocks noChangeArrowheads="1"/>
                  </p:cNvSpPr>
                  <p:nvPr/>
                </p:nvSpPr>
                <p:spPr bwMode="auto">
                  <a:xfrm>
                    <a:off x="836"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98" name="Text Box 5289"/>
                  <p:cNvSpPr txBox="1">
                    <a:spLocks noChangeArrowheads="1"/>
                  </p:cNvSpPr>
                  <p:nvPr/>
                </p:nvSpPr>
                <p:spPr bwMode="auto">
                  <a:xfrm>
                    <a:off x="793" y="2437"/>
                    <a:ext cx="196" cy="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sp>
          <p:nvSpPr>
            <p:cNvPr id="447" name="AutoShape 5290"/>
            <p:cNvSpPr>
              <a:spLocks noChangeArrowheads="1"/>
            </p:cNvSpPr>
            <p:nvPr/>
          </p:nvSpPr>
          <p:spPr bwMode="auto">
            <a:xfrm rot="8954482">
              <a:off x="1083" y="448"/>
              <a:ext cx="672" cy="576"/>
            </a:xfrm>
            <a:prstGeom prst="hexagon">
              <a:avLst>
                <a:gd name="adj" fmla="val 29167"/>
                <a:gd name="vf" fmla="val 115470"/>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8" name="Line 5291"/>
            <p:cNvSpPr>
              <a:spLocks noChangeShapeType="1"/>
            </p:cNvSpPr>
            <p:nvPr/>
          </p:nvSpPr>
          <p:spPr bwMode="auto">
            <a:xfrm flipH="1">
              <a:off x="1179" y="448"/>
              <a:ext cx="24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9" name="Line 5292"/>
            <p:cNvSpPr>
              <a:spLocks noChangeShapeType="1"/>
            </p:cNvSpPr>
            <p:nvPr/>
          </p:nvSpPr>
          <p:spPr bwMode="auto">
            <a:xfrm>
              <a:off x="1659" y="592"/>
              <a:ext cx="0" cy="28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0" name="Line 5295"/>
            <p:cNvSpPr>
              <a:spLocks noChangeShapeType="1"/>
            </p:cNvSpPr>
            <p:nvPr/>
          </p:nvSpPr>
          <p:spPr bwMode="auto">
            <a:xfrm flipH="1">
              <a:off x="1035" y="928"/>
              <a:ext cx="48"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1" name="Line 5297"/>
            <p:cNvSpPr>
              <a:spLocks noChangeShapeType="1"/>
            </p:cNvSpPr>
            <p:nvPr/>
          </p:nvSpPr>
          <p:spPr bwMode="auto">
            <a:xfrm flipH="1">
              <a:off x="1083" y="976"/>
              <a:ext cx="48"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2" name="Text Box 5298"/>
            <p:cNvSpPr txBox="1">
              <a:spLocks noChangeArrowheads="1"/>
            </p:cNvSpPr>
            <p:nvPr/>
          </p:nvSpPr>
          <p:spPr bwMode="auto">
            <a:xfrm>
              <a:off x="891" y="976"/>
              <a:ext cx="185"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O</a:t>
              </a:r>
            </a:p>
          </p:txBody>
        </p:sp>
        <p:sp>
          <p:nvSpPr>
            <p:cNvPr id="453" name="Text Box 5299"/>
            <p:cNvSpPr txBox="1">
              <a:spLocks noChangeArrowheads="1"/>
            </p:cNvSpPr>
            <p:nvPr/>
          </p:nvSpPr>
          <p:spPr bwMode="auto">
            <a:xfrm>
              <a:off x="991" y="469"/>
              <a:ext cx="18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a:t>
              </a:r>
            </a:p>
          </p:txBody>
        </p:sp>
        <p:sp>
          <p:nvSpPr>
            <p:cNvPr id="454" name="Line 5300"/>
            <p:cNvSpPr>
              <a:spLocks noChangeShapeType="1"/>
            </p:cNvSpPr>
            <p:nvPr/>
          </p:nvSpPr>
          <p:spPr bwMode="auto">
            <a:xfrm>
              <a:off x="1419" y="352"/>
              <a:ext cx="0"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5" name="Text Box 5301"/>
            <p:cNvSpPr txBox="1">
              <a:spLocks noChangeArrowheads="1"/>
            </p:cNvSpPr>
            <p:nvPr/>
          </p:nvSpPr>
          <p:spPr bwMode="auto">
            <a:xfrm>
              <a:off x="1275" y="181"/>
              <a:ext cx="336"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NH</a:t>
              </a:r>
              <a:r>
                <a:rPr kumimoji="0" lang="en-US" sz="1100" b="0" i="0" u="none" strike="noStrike" kern="0" cap="none" spc="0" normalizeH="0" baseline="-25000" noProof="0" smtClean="0">
                  <a:ln>
                    <a:noFill/>
                  </a:ln>
                  <a:solidFill>
                    <a:sysClr val="windowText" lastClr="000000"/>
                  </a:solidFill>
                  <a:effectLst/>
                  <a:uLnTx/>
                  <a:uFillTx/>
                </a:rPr>
                <a:t>2</a:t>
              </a:r>
            </a:p>
          </p:txBody>
        </p:sp>
        <p:sp>
          <p:nvSpPr>
            <p:cNvPr id="456" name="Text Box 5302"/>
            <p:cNvSpPr txBox="1">
              <a:spLocks noChangeArrowheads="1"/>
            </p:cNvSpPr>
            <p:nvPr/>
          </p:nvSpPr>
          <p:spPr bwMode="auto">
            <a:xfrm>
              <a:off x="1323" y="1024"/>
              <a:ext cx="18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a:t>
              </a:r>
            </a:p>
          </p:txBody>
        </p:sp>
        <p:sp>
          <p:nvSpPr>
            <p:cNvPr id="457" name="Line 5303"/>
            <p:cNvSpPr>
              <a:spLocks noChangeShapeType="1"/>
            </p:cNvSpPr>
            <p:nvPr/>
          </p:nvSpPr>
          <p:spPr bwMode="auto">
            <a:xfrm>
              <a:off x="1467" y="1168"/>
              <a:ext cx="96"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8" name="AutoShape 5304"/>
            <p:cNvSpPr>
              <a:spLocks noChangeArrowheads="1"/>
            </p:cNvSpPr>
            <p:nvPr/>
          </p:nvSpPr>
          <p:spPr bwMode="auto">
            <a:xfrm rot="8954482">
              <a:off x="3408" y="432"/>
              <a:ext cx="672" cy="576"/>
            </a:xfrm>
            <a:prstGeom prst="hexagon">
              <a:avLst>
                <a:gd name="adj" fmla="val 29167"/>
                <a:gd name="vf" fmla="val 115470"/>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9" name="Line 5305"/>
            <p:cNvSpPr>
              <a:spLocks noChangeShapeType="1"/>
            </p:cNvSpPr>
            <p:nvPr/>
          </p:nvSpPr>
          <p:spPr bwMode="auto">
            <a:xfrm flipH="1">
              <a:off x="3504" y="432"/>
              <a:ext cx="24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0" name="Line 5306"/>
            <p:cNvSpPr>
              <a:spLocks noChangeShapeType="1"/>
            </p:cNvSpPr>
            <p:nvPr/>
          </p:nvSpPr>
          <p:spPr bwMode="auto">
            <a:xfrm>
              <a:off x="3984" y="576"/>
              <a:ext cx="0" cy="28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1" name="Line 5307"/>
            <p:cNvSpPr>
              <a:spLocks noChangeShapeType="1"/>
            </p:cNvSpPr>
            <p:nvPr/>
          </p:nvSpPr>
          <p:spPr bwMode="auto">
            <a:xfrm flipH="1">
              <a:off x="3360" y="912"/>
              <a:ext cx="48"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2" name="Line 5308"/>
            <p:cNvSpPr>
              <a:spLocks noChangeShapeType="1"/>
            </p:cNvSpPr>
            <p:nvPr/>
          </p:nvSpPr>
          <p:spPr bwMode="auto">
            <a:xfrm flipH="1">
              <a:off x="3408" y="960"/>
              <a:ext cx="48"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3" name="Text Box 5309"/>
            <p:cNvSpPr txBox="1">
              <a:spLocks noChangeArrowheads="1"/>
            </p:cNvSpPr>
            <p:nvPr/>
          </p:nvSpPr>
          <p:spPr bwMode="auto">
            <a:xfrm>
              <a:off x="3216" y="960"/>
              <a:ext cx="185"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O</a:t>
              </a:r>
            </a:p>
          </p:txBody>
        </p:sp>
        <p:sp>
          <p:nvSpPr>
            <p:cNvPr id="464" name="Text Box 5310"/>
            <p:cNvSpPr txBox="1">
              <a:spLocks noChangeArrowheads="1"/>
            </p:cNvSpPr>
            <p:nvPr/>
          </p:nvSpPr>
          <p:spPr bwMode="auto">
            <a:xfrm>
              <a:off x="3316" y="453"/>
              <a:ext cx="18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a:t>
              </a:r>
            </a:p>
          </p:txBody>
        </p:sp>
        <p:sp>
          <p:nvSpPr>
            <p:cNvPr id="465" name="Line 5311"/>
            <p:cNvSpPr>
              <a:spLocks noChangeShapeType="1"/>
            </p:cNvSpPr>
            <p:nvPr/>
          </p:nvSpPr>
          <p:spPr bwMode="auto">
            <a:xfrm>
              <a:off x="3744" y="336"/>
              <a:ext cx="0"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6" name="Text Box 5312"/>
            <p:cNvSpPr txBox="1">
              <a:spLocks noChangeArrowheads="1"/>
            </p:cNvSpPr>
            <p:nvPr/>
          </p:nvSpPr>
          <p:spPr bwMode="auto">
            <a:xfrm>
              <a:off x="3600" y="165"/>
              <a:ext cx="336"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NH</a:t>
              </a:r>
              <a:r>
                <a:rPr kumimoji="0" lang="en-US" sz="1100" b="0" i="0" u="none" strike="noStrike" kern="0" cap="none" spc="0" normalizeH="0" baseline="-25000" noProof="0" smtClean="0">
                  <a:ln>
                    <a:noFill/>
                  </a:ln>
                  <a:solidFill>
                    <a:sysClr val="windowText" lastClr="000000"/>
                  </a:solidFill>
                  <a:effectLst/>
                  <a:uLnTx/>
                  <a:uFillTx/>
                </a:rPr>
                <a:t>2</a:t>
              </a:r>
            </a:p>
          </p:txBody>
        </p:sp>
        <p:sp>
          <p:nvSpPr>
            <p:cNvPr id="467" name="Text Box 5313"/>
            <p:cNvSpPr txBox="1">
              <a:spLocks noChangeArrowheads="1"/>
            </p:cNvSpPr>
            <p:nvPr/>
          </p:nvSpPr>
          <p:spPr bwMode="auto">
            <a:xfrm>
              <a:off x="3648" y="1008"/>
              <a:ext cx="18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N</a:t>
              </a:r>
            </a:p>
          </p:txBody>
        </p:sp>
        <p:sp>
          <p:nvSpPr>
            <p:cNvPr id="468" name="Line 5314"/>
            <p:cNvSpPr>
              <a:spLocks noChangeShapeType="1"/>
            </p:cNvSpPr>
            <p:nvPr/>
          </p:nvSpPr>
          <p:spPr bwMode="auto">
            <a:xfrm>
              <a:off x="3792" y="1152"/>
              <a:ext cx="96" cy="9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9" name="AutoShape 5316"/>
            <p:cNvSpPr>
              <a:spLocks noChangeArrowheads="1"/>
            </p:cNvSpPr>
            <p:nvPr/>
          </p:nvSpPr>
          <p:spPr bwMode="auto">
            <a:xfrm>
              <a:off x="1968" y="720"/>
              <a:ext cx="1152" cy="96"/>
            </a:xfrm>
            <a:prstGeom prst="rightArrow">
              <a:avLst>
                <a:gd name="adj1" fmla="val 50000"/>
                <a:gd name="adj2" fmla="val 300000"/>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0" name="Line 5317"/>
            <p:cNvSpPr>
              <a:spLocks noChangeShapeType="1"/>
            </p:cNvSpPr>
            <p:nvPr/>
          </p:nvSpPr>
          <p:spPr bwMode="auto">
            <a:xfrm flipV="1">
              <a:off x="4032" y="480"/>
              <a:ext cx="48" cy="4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1" name="Text Box 5318"/>
            <p:cNvSpPr txBox="1">
              <a:spLocks noChangeArrowheads="1"/>
            </p:cNvSpPr>
            <p:nvPr/>
          </p:nvSpPr>
          <p:spPr bwMode="auto">
            <a:xfrm>
              <a:off x="3984" y="336"/>
              <a:ext cx="290"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rgbClr val="FF0000"/>
                  </a:solidFill>
                  <a:effectLst/>
                  <a:uLnTx/>
                  <a:uFillTx/>
                </a:rPr>
                <a:t>CH</a:t>
              </a:r>
              <a:r>
                <a:rPr kumimoji="0" lang="en-US" sz="1100" b="0" i="0" u="none" strike="noStrike" kern="0" cap="none" spc="0" normalizeH="0" baseline="-25000" noProof="0" smtClean="0">
                  <a:ln>
                    <a:noFill/>
                  </a:ln>
                  <a:solidFill>
                    <a:srgbClr val="FF0000"/>
                  </a:solidFill>
                  <a:effectLst/>
                  <a:uLnTx/>
                  <a:uFillTx/>
                </a:rPr>
                <a:t>3</a:t>
              </a:r>
            </a:p>
          </p:txBody>
        </p:sp>
        <p:sp>
          <p:nvSpPr>
            <p:cNvPr id="472" name="Text Box 5319"/>
            <p:cNvSpPr txBox="1">
              <a:spLocks noChangeArrowheads="1"/>
            </p:cNvSpPr>
            <p:nvPr/>
          </p:nvSpPr>
          <p:spPr bwMode="auto">
            <a:xfrm>
              <a:off x="1104" y="1344"/>
              <a:ext cx="529"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5’-CpG-3’</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3’-GpC-5’</a:t>
              </a:r>
            </a:p>
          </p:txBody>
        </p:sp>
        <p:sp>
          <p:nvSpPr>
            <p:cNvPr id="473" name="Text Box 5320"/>
            <p:cNvSpPr txBox="1">
              <a:spLocks noChangeArrowheads="1"/>
            </p:cNvSpPr>
            <p:nvPr/>
          </p:nvSpPr>
          <p:spPr bwMode="auto">
            <a:xfrm>
              <a:off x="1992" y="384"/>
              <a:ext cx="914" cy="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0000"/>
                  </a:solidFill>
                  <a:effectLst/>
                  <a:uLnTx/>
                  <a:uFillTx/>
                </a:rPr>
                <a:t>DNA</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rgbClr val="FF0000"/>
                  </a:solidFill>
                  <a:effectLst/>
                  <a:uLnTx/>
                  <a:uFillTx/>
                </a:rPr>
                <a:t>Methyl transferases </a:t>
              </a:r>
            </a:p>
          </p:txBody>
        </p:sp>
        <p:grpSp>
          <p:nvGrpSpPr>
            <p:cNvPr id="474" name="Group 5323"/>
            <p:cNvGrpSpPr>
              <a:grpSpLocks/>
            </p:cNvGrpSpPr>
            <p:nvPr/>
          </p:nvGrpSpPr>
          <p:grpSpPr bwMode="auto">
            <a:xfrm>
              <a:off x="1344" y="1920"/>
              <a:ext cx="144" cy="240"/>
              <a:chOff x="1584" y="2016"/>
              <a:chExt cx="192" cy="288"/>
            </a:xfrm>
          </p:grpSpPr>
          <p:sp>
            <p:nvSpPr>
              <p:cNvPr id="567" name="Line 5321"/>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8" name="Oval 5322"/>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75" name="Group 5327"/>
            <p:cNvGrpSpPr>
              <a:grpSpLocks/>
            </p:cNvGrpSpPr>
            <p:nvPr/>
          </p:nvGrpSpPr>
          <p:grpSpPr bwMode="auto">
            <a:xfrm>
              <a:off x="1488" y="1920"/>
              <a:ext cx="144" cy="240"/>
              <a:chOff x="1584" y="2016"/>
              <a:chExt cx="192" cy="288"/>
            </a:xfrm>
          </p:grpSpPr>
          <p:sp>
            <p:nvSpPr>
              <p:cNvPr id="565" name="Line 5328"/>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6" name="Oval 5329"/>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76" name="Group 5330"/>
            <p:cNvGrpSpPr>
              <a:grpSpLocks/>
            </p:cNvGrpSpPr>
            <p:nvPr/>
          </p:nvGrpSpPr>
          <p:grpSpPr bwMode="auto">
            <a:xfrm>
              <a:off x="1632" y="1920"/>
              <a:ext cx="144" cy="240"/>
              <a:chOff x="1584" y="2016"/>
              <a:chExt cx="192" cy="288"/>
            </a:xfrm>
          </p:grpSpPr>
          <p:sp>
            <p:nvSpPr>
              <p:cNvPr id="563" name="Line 5331"/>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4" name="Oval 5332"/>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77" name="Group 5333"/>
            <p:cNvGrpSpPr>
              <a:grpSpLocks/>
            </p:cNvGrpSpPr>
            <p:nvPr/>
          </p:nvGrpSpPr>
          <p:grpSpPr bwMode="auto">
            <a:xfrm>
              <a:off x="1968" y="1920"/>
              <a:ext cx="144" cy="240"/>
              <a:chOff x="1584" y="2016"/>
              <a:chExt cx="192" cy="288"/>
            </a:xfrm>
          </p:grpSpPr>
          <p:sp>
            <p:nvSpPr>
              <p:cNvPr id="561" name="Line 5334"/>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2" name="Oval 5335"/>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78" name="Group 5336"/>
            <p:cNvGrpSpPr>
              <a:grpSpLocks/>
            </p:cNvGrpSpPr>
            <p:nvPr/>
          </p:nvGrpSpPr>
          <p:grpSpPr bwMode="auto">
            <a:xfrm>
              <a:off x="2256" y="1920"/>
              <a:ext cx="144" cy="240"/>
              <a:chOff x="1584" y="2016"/>
              <a:chExt cx="192" cy="288"/>
            </a:xfrm>
          </p:grpSpPr>
          <p:sp>
            <p:nvSpPr>
              <p:cNvPr id="559" name="Line 5337"/>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0" name="Oval 5338"/>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79" name="Group 5339"/>
            <p:cNvGrpSpPr>
              <a:grpSpLocks/>
            </p:cNvGrpSpPr>
            <p:nvPr/>
          </p:nvGrpSpPr>
          <p:grpSpPr bwMode="auto">
            <a:xfrm>
              <a:off x="2400" y="1920"/>
              <a:ext cx="144" cy="240"/>
              <a:chOff x="1584" y="2016"/>
              <a:chExt cx="192" cy="288"/>
            </a:xfrm>
          </p:grpSpPr>
          <p:sp>
            <p:nvSpPr>
              <p:cNvPr id="557" name="Line 5340"/>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8" name="Oval 5341"/>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0" name="Group 5342"/>
            <p:cNvGrpSpPr>
              <a:grpSpLocks/>
            </p:cNvGrpSpPr>
            <p:nvPr/>
          </p:nvGrpSpPr>
          <p:grpSpPr bwMode="auto">
            <a:xfrm>
              <a:off x="2544" y="1920"/>
              <a:ext cx="144" cy="240"/>
              <a:chOff x="1584" y="2016"/>
              <a:chExt cx="192" cy="288"/>
            </a:xfrm>
          </p:grpSpPr>
          <p:sp>
            <p:nvSpPr>
              <p:cNvPr id="555" name="Line 5343"/>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6" name="Oval 5344"/>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1" name="Group 5345"/>
            <p:cNvGrpSpPr>
              <a:grpSpLocks/>
            </p:cNvGrpSpPr>
            <p:nvPr/>
          </p:nvGrpSpPr>
          <p:grpSpPr bwMode="auto">
            <a:xfrm>
              <a:off x="2688" y="1920"/>
              <a:ext cx="144" cy="240"/>
              <a:chOff x="1584" y="2016"/>
              <a:chExt cx="192" cy="288"/>
            </a:xfrm>
          </p:grpSpPr>
          <p:sp>
            <p:nvSpPr>
              <p:cNvPr id="553" name="Line 5346"/>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4" name="Oval 5347"/>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2" name="Group 5348"/>
            <p:cNvGrpSpPr>
              <a:grpSpLocks/>
            </p:cNvGrpSpPr>
            <p:nvPr/>
          </p:nvGrpSpPr>
          <p:grpSpPr bwMode="auto">
            <a:xfrm>
              <a:off x="2832" y="1920"/>
              <a:ext cx="144" cy="240"/>
              <a:chOff x="1584" y="2016"/>
              <a:chExt cx="192" cy="288"/>
            </a:xfrm>
          </p:grpSpPr>
          <p:sp>
            <p:nvSpPr>
              <p:cNvPr id="551" name="Line 5349"/>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2" name="Oval 5350"/>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3" name="Group 5351"/>
            <p:cNvGrpSpPr>
              <a:grpSpLocks/>
            </p:cNvGrpSpPr>
            <p:nvPr/>
          </p:nvGrpSpPr>
          <p:grpSpPr bwMode="auto">
            <a:xfrm>
              <a:off x="2976" y="1920"/>
              <a:ext cx="144" cy="240"/>
              <a:chOff x="1584" y="2016"/>
              <a:chExt cx="192" cy="288"/>
            </a:xfrm>
          </p:grpSpPr>
          <p:sp>
            <p:nvSpPr>
              <p:cNvPr id="549" name="Line 5352"/>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0" name="Oval 5353"/>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4" name="Group 5354"/>
            <p:cNvGrpSpPr>
              <a:grpSpLocks/>
            </p:cNvGrpSpPr>
            <p:nvPr/>
          </p:nvGrpSpPr>
          <p:grpSpPr bwMode="auto">
            <a:xfrm>
              <a:off x="3120" y="1920"/>
              <a:ext cx="144" cy="240"/>
              <a:chOff x="1584" y="2016"/>
              <a:chExt cx="192" cy="288"/>
            </a:xfrm>
          </p:grpSpPr>
          <p:sp>
            <p:nvSpPr>
              <p:cNvPr id="547" name="Line 5355"/>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8" name="Oval 5356"/>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5" name="Group 5357"/>
            <p:cNvGrpSpPr>
              <a:grpSpLocks/>
            </p:cNvGrpSpPr>
            <p:nvPr/>
          </p:nvGrpSpPr>
          <p:grpSpPr bwMode="auto">
            <a:xfrm>
              <a:off x="3264" y="1920"/>
              <a:ext cx="144" cy="240"/>
              <a:chOff x="1584" y="2016"/>
              <a:chExt cx="192" cy="288"/>
            </a:xfrm>
          </p:grpSpPr>
          <p:sp>
            <p:nvSpPr>
              <p:cNvPr id="545" name="Line 5358"/>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6" name="Oval 5359"/>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6" name="Group 5360"/>
            <p:cNvGrpSpPr>
              <a:grpSpLocks/>
            </p:cNvGrpSpPr>
            <p:nvPr/>
          </p:nvGrpSpPr>
          <p:grpSpPr bwMode="auto">
            <a:xfrm>
              <a:off x="3408" y="1920"/>
              <a:ext cx="144" cy="240"/>
              <a:chOff x="1584" y="2016"/>
              <a:chExt cx="192" cy="288"/>
            </a:xfrm>
          </p:grpSpPr>
          <p:sp>
            <p:nvSpPr>
              <p:cNvPr id="543" name="Line 5361"/>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4" name="Oval 5362"/>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7" name="Group 5372"/>
            <p:cNvGrpSpPr>
              <a:grpSpLocks/>
            </p:cNvGrpSpPr>
            <p:nvPr/>
          </p:nvGrpSpPr>
          <p:grpSpPr bwMode="auto">
            <a:xfrm>
              <a:off x="1392" y="2928"/>
              <a:ext cx="144" cy="240"/>
              <a:chOff x="1584" y="2016"/>
              <a:chExt cx="192" cy="288"/>
            </a:xfrm>
          </p:grpSpPr>
          <p:sp>
            <p:nvSpPr>
              <p:cNvPr id="541" name="Line 5373"/>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2" name="Oval 5374"/>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8" name="Group 5375"/>
            <p:cNvGrpSpPr>
              <a:grpSpLocks/>
            </p:cNvGrpSpPr>
            <p:nvPr/>
          </p:nvGrpSpPr>
          <p:grpSpPr bwMode="auto">
            <a:xfrm>
              <a:off x="1536" y="2928"/>
              <a:ext cx="144" cy="240"/>
              <a:chOff x="1584" y="2016"/>
              <a:chExt cx="192" cy="288"/>
            </a:xfrm>
          </p:grpSpPr>
          <p:sp>
            <p:nvSpPr>
              <p:cNvPr id="539" name="Line 5376"/>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0" name="Oval 5377"/>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89" name="Group 5378"/>
            <p:cNvGrpSpPr>
              <a:grpSpLocks/>
            </p:cNvGrpSpPr>
            <p:nvPr/>
          </p:nvGrpSpPr>
          <p:grpSpPr bwMode="auto">
            <a:xfrm>
              <a:off x="1680" y="2928"/>
              <a:ext cx="144" cy="240"/>
              <a:chOff x="1584" y="2016"/>
              <a:chExt cx="192" cy="288"/>
            </a:xfrm>
          </p:grpSpPr>
          <p:sp>
            <p:nvSpPr>
              <p:cNvPr id="537" name="Line 5379"/>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8" name="Oval 5380"/>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0" name="Group 5381"/>
            <p:cNvGrpSpPr>
              <a:grpSpLocks/>
            </p:cNvGrpSpPr>
            <p:nvPr/>
          </p:nvGrpSpPr>
          <p:grpSpPr bwMode="auto">
            <a:xfrm>
              <a:off x="2016" y="2928"/>
              <a:ext cx="144" cy="240"/>
              <a:chOff x="1584" y="2016"/>
              <a:chExt cx="192" cy="288"/>
            </a:xfrm>
          </p:grpSpPr>
          <p:sp>
            <p:nvSpPr>
              <p:cNvPr id="535" name="Line 5382"/>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6" name="Oval 5383"/>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1" name="Group 5384"/>
            <p:cNvGrpSpPr>
              <a:grpSpLocks/>
            </p:cNvGrpSpPr>
            <p:nvPr/>
          </p:nvGrpSpPr>
          <p:grpSpPr bwMode="auto">
            <a:xfrm>
              <a:off x="2304" y="2928"/>
              <a:ext cx="144" cy="240"/>
              <a:chOff x="1584" y="2016"/>
              <a:chExt cx="192" cy="288"/>
            </a:xfrm>
          </p:grpSpPr>
          <p:sp>
            <p:nvSpPr>
              <p:cNvPr id="533" name="Line 5385"/>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4" name="Oval 5386"/>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2" name="Group 5387"/>
            <p:cNvGrpSpPr>
              <a:grpSpLocks/>
            </p:cNvGrpSpPr>
            <p:nvPr/>
          </p:nvGrpSpPr>
          <p:grpSpPr bwMode="auto">
            <a:xfrm>
              <a:off x="2448" y="2928"/>
              <a:ext cx="144" cy="240"/>
              <a:chOff x="1584" y="2016"/>
              <a:chExt cx="192" cy="288"/>
            </a:xfrm>
          </p:grpSpPr>
          <p:sp>
            <p:nvSpPr>
              <p:cNvPr id="531" name="Line 5388"/>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2" name="Oval 5389"/>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3" name="Group 5393"/>
            <p:cNvGrpSpPr>
              <a:grpSpLocks/>
            </p:cNvGrpSpPr>
            <p:nvPr/>
          </p:nvGrpSpPr>
          <p:grpSpPr bwMode="auto">
            <a:xfrm>
              <a:off x="2736" y="2928"/>
              <a:ext cx="144" cy="240"/>
              <a:chOff x="1584" y="2016"/>
              <a:chExt cx="192" cy="288"/>
            </a:xfrm>
          </p:grpSpPr>
          <p:sp>
            <p:nvSpPr>
              <p:cNvPr id="529" name="Line 5394"/>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0" name="Oval 5395"/>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4" name="Group 5396"/>
            <p:cNvGrpSpPr>
              <a:grpSpLocks/>
            </p:cNvGrpSpPr>
            <p:nvPr/>
          </p:nvGrpSpPr>
          <p:grpSpPr bwMode="auto">
            <a:xfrm>
              <a:off x="2880" y="2928"/>
              <a:ext cx="144" cy="240"/>
              <a:chOff x="1584" y="2016"/>
              <a:chExt cx="192" cy="288"/>
            </a:xfrm>
          </p:grpSpPr>
          <p:sp>
            <p:nvSpPr>
              <p:cNvPr id="527" name="Line 5397"/>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8" name="Oval 5398"/>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5" name="Group 5399"/>
            <p:cNvGrpSpPr>
              <a:grpSpLocks/>
            </p:cNvGrpSpPr>
            <p:nvPr/>
          </p:nvGrpSpPr>
          <p:grpSpPr bwMode="auto">
            <a:xfrm>
              <a:off x="3024" y="2928"/>
              <a:ext cx="144" cy="240"/>
              <a:chOff x="1584" y="2016"/>
              <a:chExt cx="192" cy="288"/>
            </a:xfrm>
          </p:grpSpPr>
          <p:sp>
            <p:nvSpPr>
              <p:cNvPr id="525" name="Line 5400"/>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6" name="Oval 5401"/>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6" name="Group 5402"/>
            <p:cNvGrpSpPr>
              <a:grpSpLocks/>
            </p:cNvGrpSpPr>
            <p:nvPr/>
          </p:nvGrpSpPr>
          <p:grpSpPr bwMode="auto">
            <a:xfrm>
              <a:off x="3168" y="2928"/>
              <a:ext cx="144" cy="240"/>
              <a:chOff x="1584" y="2016"/>
              <a:chExt cx="192" cy="288"/>
            </a:xfrm>
          </p:grpSpPr>
          <p:sp>
            <p:nvSpPr>
              <p:cNvPr id="523" name="Line 5403"/>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4" name="Oval 5404"/>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7" name="Group 5408"/>
            <p:cNvGrpSpPr>
              <a:grpSpLocks/>
            </p:cNvGrpSpPr>
            <p:nvPr/>
          </p:nvGrpSpPr>
          <p:grpSpPr bwMode="auto">
            <a:xfrm>
              <a:off x="3456" y="2928"/>
              <a:ext cx="144" cy="240"/>
              <a:chOff x="1584" y="2016"/>
              <a:chExt cx="192" cy="288"/>
            </a:xfrm>
          </p:grpSpPr>
          <p:sp>
            <p:nvSpPr>
              <p:cNvPr id="521" name="Line 5409"/>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2" name="Oval 5410"/>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8" name="Group 5411"/>
            <p:cNvGrpSpPr>
              <a:grpSpLocks/>
            </p:cNvGrpSpPr>
            <p:nvPr/>
          </p:nvGrpSpPr>
          <p:grpSpPr bwMode="auto">
            <a:xfrm>
              <a:off x="1104" y="2928"/>
              <a:ext cx="144" cy="240"/>
              <a:chOff x="1584" y="2016"/>
              <a:chExt cx="192" cy="288"/>
            </a:xfrm>
          </p:grpSpPr>
          <p:sp>
            <p:nvSpPr>
              <p:cNvPr id="519" name="Line 5412"/>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0" name="Oval 5413"/>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499" name="Group 5414"/>
            <p:cNvGrpSpPr>
              <a:grpSpLocks/>
            </p:cNvGrpSpPr>
            <p:nvPr/>
          </p:nvGrpSpPr>
          <p:grpSpPr bwMode="auto">
            <a:xfrm>
              <a:off x="1248" y="2928"/>
              <a:ext cx="144" cy="240"/>
              <a:chOff x="1584" y="2016"/>
              <a:chExt cx="192" cy="288"/>
            </a:xfrm>
          </p:grpSpPr>
          <p:sp>
            <p:nvSpPr>
              <p:cNvPr id="517" name="Line 5415"/>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8" name="Oval 5416"/>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00" name="Text Box 5417"/>
            <p:cNvSpPr txBox="1">
              <a:spLocks noChangeArrowheads="1"/>
            </p:cNvSpPr>
            <p:nvPr/>
          </p:nvSpPr>
          <p:spPr bwMode="auto">
            <a:xfrm>
              <a:off x="3931" y="3237"/>
              <a:ext cx="82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ysClr val="windowText" lastClr="000000"/>
                  </a:solidFill>
                  <a:effectLst/>
                  <a:uLnTx/>
                  <a:uFillTx/>
                </a:rPr>
                <a:t>Cancer DNA</a:t>
              </a:r>
            </a:p>
          </p:txBody>
        </p:sp>
        <p:sp>
          <p:nvSpPr>
            <p:cNvPr id="501" name="Text Box 5418"/>
            <p:cNvSpPr txBox="1">
              <a:spLocks noChangeArrowheads="1"/>
            </p:cNvSpPr>
            <p:nvPr/>
          </p:nvSpPr>
          <p:spPr bwMode="auto">
            <a:xfrm>
              <a:off x="3936" y="2256"/>
              <a:ext cx="821"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sysClr val="windowText" lastClr="000000"/>
                  </a:solidFill>
                  <a:effectLst/>
                  <a:uLnTx/>
                  <a:uFillTx/>
                </a:rPr>
                <a:t>Normal DNA</a:t>
              </a:r>
            </a:p>
          </p:txBody>
        </p:sp>
        <p:grpSp>
          <p:nvGrpSpPr>
            <p:cNvPr id="502" name="Group 5419"/>
            <p:cNvGrpSpPr>
              <a:grpSpLocks/>
            </p:cNvGrpSpPr>
            <p:nvPr/>
          </p:nvGrpSpPr>
          <p:grpSpPr bwMode="auto">
            <a:xfrm>
              <a:off x="4176" y="1296"/>
              <a:ext cx="144" cy="240"/>
              <a:chOff x="1584" y="2016"/>
              <a:chExt cx="192" cy="288"/>
            </a:xfrm>
          </p:grpSpPr>
          <p:sp>
            <p:nvSpPr>
              <p:cNvPr id="515" name="Line 5420"/>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6" name="Oval 5421"/>
              <p:cNvSpPr>
                <a:spLocks noChangeArrowheads="1"/>
              </p:cNvSpPr>
              <p:nvPr/>
            </p:nvSpPr>
            <p:spPr bwMode="auto">
              <a:xfrm>
                <a:off x="1584" y="2016"/>
                <a:ext cx="192" cy="144"/>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503" name="Group 5422"/>
            <p:cNvGrpSpPr>
              <a:grpSpLocks/>
            </p:cNvGrpSpPr>
            <p:nvPr/>
          </p:nvGrpSpPr>
          <p:grpSpPr bwMode="auto">
            <a:xfrm>
              <a:off x="4176" y="1680"/>
              <a:ext cx="144" cy="240"/>
              <a:chOff x="1584" y="2016"/>
              <a:chExt cx="192" cy="288"/>
            </a:xfrm>
          </p:grpSpPr>
          <p:sp>
            <p:nvSpPr>
              <p:cNvPr id="513" name="Line 5423"/>
              <p:cNvSpPr>
                <a:spLocks noChangeShapeType="1"/>
              </p:cNvSpPr>
              <p:nvPr/>
            </p:nvSpPr>
            <p:spPr bwMode="auto">
              <a:xfrm>
                <a:off x="1680" y="2160"/>
                <a:ext cx="0" cy="144"/>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4" name="Oval 5424"/>
              <p:cNvSpPr>
                <a:spLocks noChangeArrowheads="1"/>
              </p:cNvSpPr>
              <p:nvPr/>
            </p:nvSpPr>
            <p:spPr bwMode="auto">
              <a:xfrm>
                <a:off x="1584" y="2016"/>
                <a:ext cx="192" cy="144"/>
              </a:xfrm>
              <a:prstGeom prst="ellipse">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04" name="Text Box 5425"/>
            <p:cNvSpPr txBox="1">
              <a:spLocks noChangeArrowheads="1"/>
            </p:cNvSpPr>
            <p:nvPr/>
          </p:nvSpPr>
          <p:spPr bwMode="auto">
            <a:xfrm>
              <a:off x="4368" y="1296"/>
              <a:ext cx="944"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Methylated CpG site </a:t>
              </a:r>
            </a:p>
          </p:txBody>
        </p:sp>
        <p:sp>
          <p:nvSpPr>
            <p:cNvPr id="505" name="Text Box 5426"/>
            <p:cNvSpPr txBox="1">
              <a:spLocks noChangeArrowheads="1"/>
            </p:cNvSpPr>
            <p:nvPr/>
          </p:nvSpPr>
          <p:spPr bwMode="auto">
            <a:xfrm>
              <a:off x="4308" y="1680"/>
              <a:ext cx="113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Unmethylated CpG site </a:t>
              </a:r>
            </a:p>
          </p:txBody>
        </p:sp>
        <p:sp>
          <p:nvSpPr>
            <p:cNvPr id="506" name="Line 5427"/>
            <p:cNvSpPr>
              <a:spLocks noChangeShapeType="1"/>
            </p:cNvSpPr>
            <p:nvPr/>
          </p:nvSpPr>
          <p:spPr bwMode="auto">
            <a:xfrm>
              <a:off x="1200" y="2688"/>
              <a:ext cx="1392"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7" name="Text Box 5428"/>
            <p:cNvSpPr txBox="1">
              <a:spLocks noChangeArrowheads="1"/>
            </p:cNvSpPr>
            <p:nvPr/>
          </p:nvSpPr>
          <p:spPr bwMode="auto">
            <a:xfrm>
              <a:off x="1267" y="2517"/>
              <a:ext cx="42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Exon A</a:t>
              </a:r>
            </a:p>
          </p:txBody>
        </p:sp>
        <p:sp>
          <p:nvSpPr>
            <p:cNvPr id="508" name="Text Box 5429"/>
            <p:cNvSpPr txBox="1">
              <a:spLocks noChangeArrowheads="1"/>
            </p:cNvSpPr>
            <p:nvPr/>
          </p:nvSpPr>
          <p:spPr bwMode="auto">
            <a:xfrm>
              <a:off x="2622" y="2544"/>
              <a:ext cx="42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Exon B</a:t>
              </a:r>
            </a:p>
          </p:txBody>
        </p:sp>
        <p:sp>
          <p:nvSpPr>
            <p:cNvPr id="509" name="Text Box 5431"/>
            <p:cNvSpPr txBox="1">
              <a:spLocks noChangeArrowheads="1"/>
            </p:cNvSpPr>
            <p:nvPr/>
          </p:nvSpPr>
          <p:spPr bwMode="auto">
            <a:xfrm>
              <a:off x="1344" y="3552"/>
              <a:ext cx="42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Exon A</a:t>
              </a:r>
            </a:p>
          </p:txBody>
        </p:sp>
        <p:sp>
          <p:nvSpPr>
            <p:cNvPr id="510" name="Text Box 5432"/>
            <p:cNvSpPr txBox="1">
              <a:spLocks noChangeArrowheads="1"/>
            </p:cNvSpPr>
            <p:nvPr/>
          </p:nvSpPr>
          <p:spPr bwMode="auto">
            <a:xfrm>
              <a:off x="2699" y="3579"/>
              <a:ext cx="423"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Exon B</a:t>
              </a:r>
            </a:p>
          </p:txBody>
        </p:sp>
        <p:sp>
          <p:nvSpPr>
            <p:cNvPr id="511" name="AutoShape 5433"/>
            <p:cNvSpPr>
              <a:spLocks noChangeArrowheads="1"/>
            </p:cNvSpPr>
            <p:nvPr/>
          </p:nvSpPr>
          <p:spPr bwMode="auto">
            <a:xfrm>
              <a:off x="1872" y="3648"/>
              <a:ext cx="240" cy="192"/>
            </a:xfrm>
            <a:prstGeom prst="flowChartSummingJunction">
              <a:avLst/>
            </a:prstGeom>
            <a:solidFill>
              <a:srgbClr val="FFFFCC"/>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2" name="Line 5434"/>
            <p:cNvSpPr>
              <a:spLocks noChangeShapeType="1"/>
            </p:cNvSpPr>
            <p:nvPr/>
          </p:nvSpPr>
          <p:spPr bwMode="auto">
            <a:xfrm>
              <a:off x="1440" y="3744"/>
              <a:ext cx="43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33290198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18</a:t>
            </a:fld>
            <a:endParaRPr lang="en-US">
              <a:solidFill>
                <a:srgbClr val="5DA577">
                  <a:lumMod val="50000"/>
                </a:srgbClr>
              </a:solidFill>
            </a:endParaRPr>
          </a:p>
        </p:txBody>
      </p:sp>
      <p:sp>
        <p:nvSpPr>
          <p:cNvPr id="101" name="TextBox 100"/>
          <p:cNvSpPr txBox="1"/>
          <p:nvPr/>
        </p:nvSpPr>
        <p:spPr>
          <a:xfrm>
            <a:off x="274821" y="1528782"/>
            <a:ext cx="2434368" cy="3970318"/>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i="1" dirty="0">
                <a:solidFill>
                  <a:schemeClr val="tx1"/>
                </a:solidFill>
                <a:latin typeface="Times New Roman"/>
                <a:ea typeface="Times New Roman"/>
              </a:rPr>
              <a:t>DNA mutation</a:t>
            </a:r>
            <a:r>
              <a:rPr lang="en-US" dirty="0">
                <a:solidFill>
                  <a:schemeClr val="tx1"/>
                </a:solidFill>
                <a:latin typeface="Times New Roman"/>
                <a:ea typeface="Times New Roman"/>
              </a:rPr>
              <a:t> is a change in the sequence of DNA. It can be caused by copying errors in the genetic material during </a:t>
            </a:r>
            <a:r>
              <a:rPr lang="en-US" dirty="0">
                <a:solidFill>
                  <a:schemeClr val="tx1"/>
                </a:solidFill>
                <a:latin typeface="Times New Roman"/>
                <a:ea typeface="Times New Roman"/>
                <a:hlinkClick r:id="rId3" tooltip="Cell division"/>
              </a:rPr>
              <a:t>cell division</a:t>
            </a:r>
            <a:r>
              <a:rPr lang="en-US" dirty="0">
                <a:solidFill>
                  <a:schemeClr val="tx1"/>
                </a:solidFill>
                <a:latin typeface="Times New Roman"/>
                <a:ea typeface="Times New Roman"/>
              </a:rPr>
              <a:t>, by exposure to </a:t>
            </a:r>
            <a:r>
              <a:rPr lang="en-US" dirty="0">
                <a:solidFill>
                  <a:schemeClr val="tx1"/>
                </a:solidFill>
                <a:latin typeface="Times New Roman"/>
                <a:ea typeface="Times New Roman"/>
                <a:hlinkClick r:id="rId4" tooltip="Ultraviolet"/>
              </a:rPr>
              <a:t>ultraviolet</a:t>
            </a:r>
            <a:r>
              <a:rPr lang="en-US" dirty="0">
                <a:solidFill>
                  <a:schemeClr val="tx1"/>
                </a:solidFill>
                <a:latin typeface="Times New Roman"/>
                <a:ea typeface="Times New Roman"/>
              </a:rPr>
              <a:t>/ionizing radiation, chemical </a:t>
            </a:r>
            <a:r>
              <a:rPr lang="en-US" dirty="0">
                <a:solidFill>
                  <a:schemeClr val="tx1"/>
                </a:solidFill>
                <a:latin typeface="Times New Roman"/>
                <a:ea typeface="Times New Roman"/>
                <a:hlinkClick r:id="rId5" tooltip="Mutagen"/>
              </a:rPr>
              <a:t>mutagens</a:t>
            </a:r>
            <a:r>
              <a:rPr lang="en-US" dirty="0">
                <a:solidFill>
                  <a:schemeClr val="tx1"/>
                </a:solidFill>
                <a:latin typeface="Times New Roman"/>
                <a:ea typeface="Times New Roman"/>
              </a:rPr>
              <a:t>, or </a:t>
            </a:r>
            <a:r>
              <a:rPr lang="en-US" dirty="0">
                <a:solidFill>
                  <a:schemeClr val="tx1"/>
                </a:solidFill>
                <a:latin typeface="Times New Roman"/>
                <a:ea typeface="Times New Roman"/>
                <a:hlinkClick r:id="rId6" tooltip="Virus (biology)"/>
              </a:rPr>
              <a:t>viruses</a:t>
            </a:r>
            <a:r>
              <a:rPr lang="en-US" dirty="0">
                <a:solidFill>
                  <a:schemeClr val="tx1"/>
                </a:solidFill>
                <a:latin typeface="Times New Roman"/>
                <a:ea typeface="Times New Roman"/>
              </a:rPr>
              <a:t>, or by cellular processes such as hyper-mutation. It can also be induced by the organism </a:t>
            </a:r>
            <a:r>
              <a:rPr lang="en-US" dirty="0" smtClean="0">
                <a:solidFill>
                  <a:schemeClr val="tx1"/>
                </a:solidFill>
                <a:latin typeface="Times New Roman"/>
                <a:ea typeface="Times New Roman"/>
              </a:rPr>
              <a:t>itself.</a:t>
            </a:r>
            <a:endParaRPr lang="en-US" dirty="0" smtClean="0">
              <a:solidFill>
                <a:schemeClr val="tx1"/>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3056880" y="954785"/>
            <a:ext cx="3545266"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mutation process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895" name="Group 894"/>
          <p:cNvGrpSpPr/>
          <p:nvPr/>
        </p:nvGrpSpPr>
        <p:grpSpPr>
          <a:xfrm>
            <a:off x="2846387" y="1677881"/>
            <a:ext cx="5889625" cy="3946525"/>
            <a:chOff x="690563" y="685800"/>
            <a:chExt cx="6697662" cy="4403725"/>
          </a:xfrm>
        </p:grpSpPr>
        <p:grpSp>
          <p:nvGrpSpPr>
            <p:cNvPr id="896" name="Group 5438"/>
            <p:cNvGrpSpPr>
              <a:grpSpLocks/>
            </p:cNvGrpSpPr>
            <p:nvPr/>
          </p:nvGrpSpPr>
          <p:grpSpPr bwMode="auto">
            <a:xfrm rot="16200000">
              <a:off x="1008856" y="2799557"/>
              <a:ext cx="3794125" cy="785812"/>
              <a:chOff x="432" y="568"/>
              <a:chExt cx="4752" cy="584"/>
            </a:xfrm>
          </p:grpSpPr>
          <p:sp>
            <p:nvSpPr>
              <p:cNvPr id="1124" name="Rectangle 5439"/>
              <p:cNvSpPr>
                <a:spLocks noChangeArrowheads="1"/>
              </p:cNvSpPr>
              <p:nvPr/>
            </p:nvSpPr>
            <p:spPr bwMode="auto">
              <a:xfrm>
                <a:off x="432" y="720"/>
                <a:ext cx="4752" cy="96"/>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125" name="Group 5440"/>
              <p:cNvGrpSpPr>
                <a:grpSpLocks/>
              </p:cNvGrpSpPr>
              <p:nvPr/>
            </p:nvGrpSpPr>
            <p:grpSpPr bwMode="auto">
              <a:xfrm>
                <a:off x="1200" y="568"/>
                <a:ext cx="450" cy="584"/>
                <a:chOff x="720" y="1672"/>
                <a:chExt cx="450" cy="584"/>
              </a:xfrm>
            </p:grpSpPr>
            <p:grpSp>
              <p:nvGrpSpPr>
                <p:cNvPr id="1198" name="Group 5441"/>
                <p:cNvGrpSpPr>
                  <a:grpSpLocks/>
                </p:cNvGrpSpPr>
                <p:nvPr/>
              </p:nvGrpSpPr>
              <p:grpSpPr bwMode="auto">
                <a:xfrm>
                  <a:off x="720" y="1824"/>
                  <a:ext cx="384" cy="432"/>
                  <a:chOff x="720" y="1824"/>
                  <a:chExt cx="384" cy="432"/>
                </a:xfrm>
              </p:grpSpPr>
              <p:sp>
                <p:nvSpPr>
                  <p:cNvPr id="1200" name="Line 544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1" name="Line 544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2" name="Line 544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3" name="Line 544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04" name="Line 544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99" name="Text Box 5447"/>
                <p:cNvSpPr txBox="1">
                  <a:spLocks noChangeArrowheads="1"/>
                </p:cNvSpPr>
                <p:nvPr/>
              </p:nvSpPr>
              <p:spPr bwMode="auto">
                <a:xfrm>
                  <a:off x="786"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26" name="Group 5448"/>
              <p:cNvGrpSpPr>
                <a:grpSpLocks/>
              </p:cNvGrpSpPr>
              <p:nvPr/>
            </p:nvGrpSpPr>
            <p:grpSpPr bwMode="auto">
              <a:xfrm>
                <a:off x="1536" y="568"/>
                <a:ext cx="432" cy="584"/>
                <a:chOff x="672" y="1672"/>
                <a:chExt cx="432" cy="584"/>
              </a:xfrm>
            </p:grpSpPr>
            <p:grpSp>
              <p:nvGrpSpPr>
                <p:cNvPr id="1191" name="Group 5449"/>
                <p:cNvGrpSpPr>
                  <a:grpSpLocks/>
                </p:cNvGrpSpPr>
                <p:nvPr/>
              </p:nvGrpSpPr>
              <p:grpSpPr bwMode="auto">
                <a:xfrm>
                  <a:off x="720" y="1824"/>
                  <a:ext cx="384" cy="432"/>
                  <a:chOff x="720" y="1824"/>
                  <a:chExt cx="384" cy="432"/>
                </a:xfrm>
              </p:grpSpPr>
              <p:sp>
                <p:nvSpPr>
                  <p:cNvPr id="1193" name="Line 545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4" name="Line 545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5" name="Line 545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6" name="Line 545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7" name="Line 545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92" name="Text Box 5455"/>
                <p:cNvSpPr txBox="1">
                  <a:spLocks noChangeArrowheads="1"/>
                </p:cNvSpPr>
                <p:nvPr/>
              </p:nvSpPr>
              <p:spPr bwMode="auto">
                <a:xfrm>
                  <a:off x="672" y="1672"/>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27" name="Group 5456"/>
              <p:cNvGrpSpPr>
                <a:grpSpLocks/>
              </p:cNvGrpSpPr>
              <p:nvPr/>
            </p:nvGrpSpPr>
            <p:grpSpPr bwMode="auto">
              <a:xfrm>
                <a:off x="1968" y="568"/>
                <a:ext cx="454" cy="584"/>
                <a:chOff x="720" y="1672"/>
                <a:chExt cx="454" cy="584"/>
              </a:xfrm>
            </p:grpSpPr>
            <p:grpSp>
              <p:nvGrpSpPr>
                <p:cNvPr id="1184" name="Group 5457"/>
                <p:cNvGrpSpPr>
                  <a:grpSpLocks/>
                </p:cNvGrpSpPr>
                <p:nvPr/>
              </p:nvGrpSpPr>
              <p:grpSpPr bwMode="auto">
                <a:xfrm>
                  <a:off x="720" y="1824"/>
                  <a:ext cx="384" cy="432"/>
                  <a:chOff x="720" y="1824"/>
                  <a:chExt cx="384" cy="432"/>
                </a:xfrm>
              </p:grpSpPr>
              <p:sp>
                <p:nvSpPr>
                  <p:cNvPr id="1186" name="Line 545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7" name="Line 545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8" name="Line 546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9" name="Line 546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90" name="Line 546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85" name="Text Box 5463"/>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28" name="Group 5464"/>
              <p:cNvGrpSpPr>
                <a:grpSpLocks/>
              </p:cNvGrpSpPr>
              <p:nvPr/>
            </p:nvGrpSpPr>
            <p:grpSpPr bwMode="auto">
              <a:xfrm>
                <a:off x="2352" y="568"/>
                <a:ext cx="454" cy="584"/>
                <a:chOff x="720" y="1672"/>
                <a:chExt cx="454" cy="584"/>
              </a:xfrm>
            </p:grpSpPr>
            <p:grpSp>
              <p:nvGrpSpPr>
                <p:cNvPr id="1177" name="Group 5465"/>
                <p:cNvGrpSpPr>
                  <a:grpSpLocks/>
                </p:cNvGrpSpPr>
                <p:nvPr/>
              </p:nvGrpSpPr>
              <p:grpSpPr bwMode="auto">
                <a:xfrm>
                  <a:off x="720" y="1824"/>
                  <a:ext cx="384" cy="432"/>
                  <a:chOff x="720" y="1824"/>
                  <a:chExt cx="384" cy="432"/>
                </a:xfrm>
              </p:grpSpPr>
              <p:sp>
                <p:nvSpPr>
                  <p:cNvPr id="1179" name="Line 546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0" name="Line 546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1" name="Line 546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2" name="Line 546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83" name="Line 547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78" name="Text Box 5471"/>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29" name="Group 5472"/>
              <p:cNvGrpSpPr>
                <a:grpSpLocks/>
              </p:cNvGrpSpPr>
              <p:nvPr/>
            </p:nvGrpSpPr>
            <p:grpSpPr bwMode="auto">
              <a:xfrm>
                <a:off x="2736" y="570"/>
                <a:ext cx="448" cy="582"/>
                <a:chOff x="720" y="1674"/>
                <a:chExt cx="448" cy="582"/>
              </a:xfrm>
            </p:grpSpPr>
            <p:grpSp>
              <p:nvGrpSpPr>
                <p:cNvPr id="1170" name="Group 5473"/>
                <p:cNvGrpSpPr>
                  <a:grpSpLocks/>
                </p:cNvGrpSpPr>
                <p:nvPr/>
              </p:nvGrpSpPr>
              <p:grpSpPr bwMode="auto">
                <a:xfrm>
                  <a:off x="720" y="1824"/>
                  <a:ext cx="384" cy="432"/>
                  <a:chOff x="720" y="1824"/>
                  <a:chExt cx="384" cy="432"/>
                </a:xfrm>
              </p:grpSpPr>
              <p:sp>
                <p:nvSpPr>
                  <p:cNvPr id="1172" name="Line 547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3" name="Line 547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4" name="Line 547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5" name="Line 547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76" name="Line 547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71" name="Text Box 5479"/>
                <p:cNvSpPr txBox="1">
                  <a:spLocks noChangeArrowheads="1"/>
                </p:cNvSpPr>
                <p:nvPr/>
              </p:nvSpPr>
              <p:spPr bwMode="auto">
                <a:xfrm>
                  <a:off x="784" y="1674"/>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30" name="Group 5480"/>
              <p:cNvGrpSpPr>
                <a:grpSpLocks/>
              </p:cNvGrpSpPr>
              <p:nvPr/>
            </p:nvGrpSpPr>
            <p:grpSpPr bwMode="auto">
              <a:xfrm>
                <a:off x="3120" y="570"/>
                <a:ext cx="460" cy="582"/>
                <a:chOff x="720" y="1674"/>
                <a:chExt cx="460" cy="582"/>
              </a:xfrm>
            </p:grpSpPr>
            <p:grpSp>
              <p:nvGrpSpPr>
                <p:cNvPr id="1163" name="Group 5481"/>
                <p:cNvGrpSpPr>
                  <a:grpSpLocks/>
                </p:cNvGrpSpPr>
                <p:nvPr/>
              </p:nvGrpSpPr>
              <p:grpSpPr bwMode="auto">
                <a:xfrm>
                  <a:off x="720" y="1824"/>
                  <a:ext cx="384" cy="432"/>
                  <a:chOff x="720" y="1824"/>
                  <a:chExt cx="384" cy="432"/>
                </a:xfrm>
              </p:grpSpPr>
              <p:sp>
                <p:nvSpPr>
                  <p:cNvPr id="1165" name="Line 548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6" name="Line 548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7" name="Line 548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8" name="Line 548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9" name="Line 548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64" name="Text Box 5487"/>
                <p:cNvSpPr txBox="1">
                  <a:spLocks noChangeArrowheads="1"/>
                </p:cNvSpPr>
                <p:nvPr/>
              </p:nvSpPr>
              <p:spPr bwMode="auto">
                <a:xfrm>
                  <a:off x="796" y="1674"/>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31" name="Group 5488"/>
              <p:cNvGrpSpPr>
                <a:grpSpLocks/>
              </p:cNvGrpSpPr>
              <p:nvPr/>
            </p:nvGrpSpPr>
            <p:grpSpPr bwMode="auto">
              <a:xfrm>
                <a:off x="3504" y="570"/>
                <a:ext cx="460" cy="582"/>
                <a:chOff x="720" y="1674"/>
                <a:chExt cx="460" cy="582"/>
              </a:xfrm>
            </p:grpSpPr>
            <p:grpSp>
              <p:nvGrpSpPr>
                <p:cNvPr id="1156" name="Group 5489"/>
                <p:cNvGrpSpPr>
                  <a:grpSpLocks/>
                </p:cNvGrpSpPr>
                <p:nvPr/>
              </p:nvGrpSpPr>
              <p:grpSpPr bwMode="auto">
                <a:xfrm>
                  <a:off x="720" y="1824"/>
                  <a:ext cx="384" cy="432"/>
                  <a:chOff x="720" y="1824"/>
                  <a:chExt cx="384" cy="432"/>
                </a:xfrm>
              </p:grpSpPr>
              <p:sp>
                <p:nvSpPr>
                  <p:cNvPr id="1158" name="Line 549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9" name="Line 549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0" name="Line 549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1" name="Line 549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62" name="Line 549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57" name="Text Box 5495"/>
                <p:cNvSpPr txBox="1">
                  <a:spLocks noChangeArrowheads="1"/>
                </p:cNvSpPr>
                <p:nvPr/>
              </p:nvSpPr>
              <p:spPr bwMode="auto">
                <a:xfrm>
                  <a:off x="796" y="1674"/>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32" name="Group 5496"/>
              <p:cNvGrpSpPr>
                <a:grpSpLocks/>
              </p:cNvGrpSpPr>
              <p:nvPr/>
            </p:nvGrpSpPr>
            <p:grpSpPr bwMode="auto">
              <a:xfrm>
                <a:off x="3888" y="574"/>
                <a:ext cx="410" cy="578"/>
                <a:chOff x="720" y="1678"/>
                <a:chExt cx="410" cy="578"/>
              </a:xfrm>
            </p:grpSpPr>
            <p:grpSp>
              <p:nvGrpSpPr>
                <p:cNvPr id="1149" name="Group 5497"/>
                <p:cNvGrpSpPr>
                  <a:grpSpLocks/>
                </p:cNvGrpSpPr>
                <p:nvPr/>
              </p:nvGrpSpPr>
              <p:grpSpPr bwMode="auto">
                <a:xfrm>
                  <a:off x="720" y="1824"/>
                  <a:ext cx="384" cy="432"/>
                  <a:chOff x="720" y="1824"/>
                  <a:chExt cx="384" cy="432"/>
                </a:xfrm>
              </p:grpSpPr>
              <p:sp>
                <p:nvSpPr>
                  <p:cNvPr id="1151" name="Line 549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2" name="Line 549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3" name="Line 550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4" name="Line 550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55" name="Line 550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50" name="Text Box 5503"/>
                <p:cNvSpPr txBox="1">
                  <a:spLocks noChangeArrowheads="1"/>
                </p:cNvSpPr>
                <p:nvPr/>
              </p:nvSpPr>
              <p:spPr bwMode="auto">
                <a:xfrm>
                  <a:off x="746" y="1678"/>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33" name="Group 5504"/>
              <p:cNvGrpSpPr>
                <a:grpSpLocks/>
              </p:cNvGrpSpPr>
              <p:nvPr/>
            </p:nvGrpSpPr>
            <p:grpSpPr bwMode="auto">
              <a:xfrm>
                <a:off x="4272" y="574"/>
                <a:ext cx="420" cy="578"/>
                <a:chOff x="720" y="1678"/>
                <a:chExt cx="420" cy="578"/>
              </a:xfrm>
            </p:grpSpPr>
            <p:grpSp>
              <p:nvGrpSpPr>
                <p:cNvPr id="1142" name="Group 5505"/>
                <p:cNvGrpSpPr>
                  <a:grpSpLocks/>
                </p:cNvGrpSpPr>
                <p:nvPr/>
              </p:nvGrpSpPr>
              <p:grpSpPr bwMode="auto">
                <a:xfrm>
                  <a:off x="720" y="1824"/>
                  <a:ext cx="384" cy="432"/>
                  <a:chOff x="720" y="1824"/>
                  <a:chExt cx="384" cy="432"/>
                </a:xfrm>
              </p:grpSpPr>
              <p:sp>
                <p:nvSpPr>
                  <p:cNvPr id="1144" name="Line 550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5" name="Line 550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6" name="Line 550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7" name="Line 550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8" name="Line 551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43" name="Text Box 5511"/>
                <p:cNvSpPr txBox="1">
                  <a:spLocks noChangeArrowheads="1"/>
                </p:cNvSpPr>
                <p:nvPr/>
              </p:nvSpPr>
              <p:spPr bwMode="auto">
                <a:xfrm>
                  <a:off x="758" y="1678"/>
                  <a:ext cx="382"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134" name="Group 5512"/>
              <p:cNvGrpSpPr>
                <a:grpSpLocks/>
              </p:cNvGrpSpPr>
              <p:nvPr/>
            </p:nvGrpSpPr>
            <p:grpSpPr bwMode="auto">
              <a:xfrm>
                <a:off x="816" y="568"/>
                <a:ext cx="454" cy="584"/>
                <a:chOff x="720" y="1672"/>
                <a:chExt cx="454" cy="584"/>
              </a:xfrm>
            </p:grpSpPr>
            <p:grpSp>
              <p:nvGrpSpPr>
                <p:cNvPr id="1135" name="Group 5513"/>
                <p:cNvGrpSpPr>
                  <a:grpSpLocks/>
                </p:cNvGrpSpPr>
                <p:nvPr/>
              </p:nvGrpSpPr>
              <p:grpSpPr bwMode="auto">
                <a:xfrm>
                  <a:off x="720" y="1824"/>
                  <a:ext cx="384" cy="432"/>
                  <a:chOff x="720" y="1824"/>
                  <a:chExt cx="384" cy="432"/>
                </a:xfrm>
              </p:grpSpPr>
              <p:sp>
                <p:nvSpPr>
                  <p:cNvPr id="1137" name="Line 551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8" name="Line 551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39" name="Line 551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0" name="Line 551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41" name="Line 551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136" name="Text Box 5519"/>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grpSp>
          <p:nvGrpSpPr>
            <p:cNvPr id="897" name="Group 5522"/>
            <p:cNvGrpSpPr>
              <a:grpSpLocks/>
            </p:cNvGrpSpPr>
            <p:nvPr/>
          </p:nvGrpSpPr>
          <p:grpSpPr bwMode="auto">
            <a:xfrm rot="16200000">
              <a:off x="1455737" y="2887663"/>
              <a:ext cx="3794125" cy="609600"/>
              <a:chOff x="480" y="1333"/>
              <a:chExt cx="4752" cy="539"/>
            </a:xfrm>
          </p:grpSpPr>
          <p:grpSp>
            <p:nvGrpSpPr>
              <p:cNvPr id="1043" name="Group 5523"/>
              <p:cNvGrpSpPr>
                <a:grpSpLocks/>
              </p:cNvGrpSpPr>
              <p:nvPr/>
            </p:nvGrpSpPr>
            <p:grpSpPr bwMode="auto">
              <a:xfrm>
                <a:off x="864" y="1333"/>
                <a:ext cx="456" cy="443"/>
                <a:chOff x="768" y="2437"/>
                <a:chExt cx="456" cy="443"/>
              </a:xfrm>
            </p:grpSpPr>
            <p:sp>
              <p:nvSpPr>
                <p:cNvPr id="1117" name="Line 552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8" name="Line 552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9" name="Line 552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0" name="Line 552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1" name="Line 552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22" name="Text Box 5529"/>
                <p:cNvSpPr txBox="1">
                  <a:spLocks noChangeArrowheads="1"/>
                </p:cNvSpPr>
                <p:nvPr/>
              </p:nvSpPr>
              <p:spPr bwMode="auto">
                <a:xfrm>
                  <a:off x="834" y="2437"/>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23" name="Text Box 5530"/>
                <p:cNvSpPr txBox="1">
                  <a:spLocks noChangeArrowheads="1"/>
                </p:cNvSpPr>
                <p:nvPr/>
              </p:nvSpPr>
              <p:spPr bwMode="auto">
                <a:xfrm>
                  <a:off x="840"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1044" name="Rectangle 5531"/>
              <p:cNvSpPr>
                <a:spLocks noChangeArrowheads="1"/>
              </p:cNvSpPr>
              <p:nvPr/>
            </p:nvSpPr>
            <p:spPr bwMode="auto">
              <a:xfrm>
                <a:off x="480" y="1776"/>
                <a:ext cx="4752" cy="96"/>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045" name="Group 5532"/>
              <p:cNvGrpSpPr>
                <a:grpSpLocks/>
              </p:cNvGrpSpPr>
              <p:nvPr/>
            </p:nvGrpSpPr>
            <p:grpSpPr bwMode="auto">
              <a:xfrm>
                <a:off x="1248" y="1333"/>
                <a:ext cx="450" cy="443"/>
                <a:chOff x="768" y="2437"/>
                <a:chExt cx="450" cy="443"/>
              </a:xfrm>
            </p:grpSpPr>
            <p:sp>
              <p:nvSpPr>
                <p:cNvPr id="1110" name="Line 553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1" name="Line 553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2" name="Line 553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3" name="Line 553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4" name="Line 553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15" name="Text Box 5538"/>
                <p:cNvSpPr txBox="1">
                  <a:spLocks noChangeArrowheads="1"/>
                </p:cNvSpPr>
                <p:nvPr/>
              </p:nvSpPr>
              <p:spPr bwMode="auto">
                <a:xfrm>
                  <a:off x="833"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16" name="Text Box 5539"/>
                <p:cNvSpPr txBox="1">
                  <a:spLocks noChangeArrowheads="1"/>
                </p:cNvSpPr>
                <p:nvPr/>
              </p:nvSpPr>
              <p:spPr bwMode="auto">
                <a:xfrm>
                  <a:off x="835"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6" name="Group 5540"/>
              <p:cNvGrpSpPr>
                <a:grpSpLocks/>
              </p:cNvGrpSpPr>
              <p:nvPr/>
            </p:nvGrpSpPr>
            <p:grpSpPr bwMode="auto">
              <a:xfrm>
                <a:off x="1632" y="1333"/>
                <a:ext cx="461" cy="443"/>
                <a:chOff x="768" y="2437"/>
                <a:chExt cx="461" cy="443"/>
              </a:xfrm>
            </p:grpSpPr>
            <p:sp>
              <p:nvSpPr>
                <p:cNvPr id="1103" name="Line 554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4" name="Line 554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5" name="Line 554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6" name="Line 554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7" name="Line 554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8" name="Text Box 5546"/>
                <p:cNvSpPr txBox="1">
                  <a:spLocks noChangeArrowheads="1"/>
                </p:cNvSpPr>
                <p:nvPr/>
              </p:nvSpPr>
              <p:spPr bwMode="auto">
                <a:xfrm>
                  <a:off x="844"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09" name="Text Box 5547"/>
                <p:cNvSpPr txBox="1">
                  <a:spLocks noChangeArrowheads="1"/>
                </p:cNvSpPr>
                <p:nvPr/>
              </p:nvSpPr>
              <p:spPr bwMode="auto">
                <a:xfrm>
                  <a:off x="845"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7" name="Group 5548"/>
              <p:cNvGrpSpPr>
                <a:grpSpLocks/>
              </p:cNvGrpSpPr>
              <p:nvPr/>
            </p:nvGrpSpPr>
            <p:grpSpPr bwMode="auto">
              <a:xfrm>
                <a:off x="2016" y="1333"/>
                <a:ext cx="463" cy="443"/>
                <a:chOff x="768" y="2437"/>
                <a:chExt cx="463" cy="443"/>
              </a:xfrm>
            </p:grpSpPr>
            <p:sp>
              <p:nvSpPr>
                <p:cNvPr id="1096" name="Line 554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7" name="Line 555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8" name="Line 555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9" name="Line 555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0" name="Line 555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101" name="Text Box 5554"/>
                <p:cNvSpPr txBox="1">
                  <a:spLocks noChangeArrowheads="1"/>
                </p:cNvSpPr>
                <p:nvPr/>
              </p:nvSpPr>
              <p:spPr bwMode="auto">
                <a:xfrm>
                  <a:off x="846" y="2437"/>
                  <a:ext cx="385"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102" name="Text Box 5555"/>
                <p:cNvSpPr txBox="1">
                  <a:spLocks noChangeArrowheads="1"/>
                </p:cNvSpPr>
                <p:nvPr/>
              </p:nvSpPr>
              <p:spPr bwMode="auto">
                <a:xfrm>
                  <a:off x="844" y="2439"/>
                  <a:ext cx="385"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8" name="Group 5556"/>
              <p:cNvGrpSpPr>
                <a:grpSpLocks/>
              </p:cNvGrpSpPr>
              <p:nvPr/>
            </p:nvGrpSpPr>
            <p:grpSpPr bwMode="auto">
              <a:xfrm>
                <a:off x="2400" y="1333"/>
                <a:ext cx="459" cy="443"/>
                <a:chOff x="768" y="2437"/>
                <a:chExt cx="459" cy="443"/>
              </a:xfrm>
            </p:grpSpPr>
            <p:sp>
              <p:nvSpPr>
                <p:cNvPr id="1089" name="Line 555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0" name="Line 555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1" name="Line 555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2" name="Line 556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3" name="Line 556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94" name="Text Box 5562"/>
                <p:cNvSpPr txBox="1">
                  <a:spLocks noChangeArrowheads="1"/>
                </p:cNvSpPr>
                <p:nvPr/>
              </p:nvSpPr>
              <p:spPr bwMode="auto">
                <a:xfrm>
                  <a:off x="844"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95" name="Text Box 5563"/>
                <p:cNvSpPr txBox="1">
                  <a:spLocks noChangeArrowheads="1"/>
                </p:cNvSpPr>
                <p:nvPr/>
              </p:nvSpPr>
              <p:spPr bwMode="auto">
                <a:xfrm>
                  <a:off x="844"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49" name="Group 5564"/>
              <p:cNvGrpSpPr>
                <a:grpSpLocks/>
              </p:cNvGrpSpPr>
              <p:nvPr/>
            </p:nvGrpSpPr>
            <p:grpSpPr bwMode="auto">
              <a:xfrm>
                <a:off x="2784" y="1333"/>
                <a:ext cx="459" cy="443"/>
                <a:chOff x="768" y="2437"/>
                <a:chExt cx="459" cy="443"/>
              </a:xfrm>
            </p:grpSpPr>
            <p:sp>
              <p:nvSpPr>
                <p:cNvPr id="1082" name="Line 556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3" name="Line 556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4" name="Line 556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5" name="Line 556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6" name="Line 556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7" name="Text Box 5570"/>
                <p:cNvSpPr txBox="1">
                  <a:spLocks noChangeArrowheads="1"/>
                </p:cNvSpPr>
                <p:nvPr/>
              </p:nvSpPr>
              <p:spPr bwMode="auto">
                <a:xfrm>
                  <a:off x="842"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88" name="Text Box 5571"/>
                <p:cNvSpPr txBox="1">
                  <a:spLocks noChangeArrowheads="1"/>
                </p:cNvSpPr>
                <p:nvPr/>
              </p:nvSpPr>
              <p:spPr bwMode="auto">
                <a:xfrm>
                  <a:off x="844"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50" name="Group 5572"/>
              <p:cNvGrpSpPr>
                <a:grpSpLocks/>
              </p:cNvGrpSpPr>
              <p:nvPr/>
            </p:nvGrpSpPr>
            <p:grpSpPr bwMode="auto">
              <a:xfrm>
                <a:off x="3168" y="1333"/>
                <a:ext cx="453" cy="443"/>
                <a:chOff x="768" y="2437"/>
                <a:chExt cx="453" cy="443"/>
              </a:xfrm>
            </p:grpSpPr>
            <p:sp>
              <p:nvSpPr>
                <p:cNvPr id="1075" name="Line 557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6" name="Line 557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7" name="Line 557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8" name="Line 557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9" name="Line 557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80" name="Text Box 5578"/>
                <p:cNvSpPr txBox="1">
                  <a:spLocks noChangeArrowheads="1"/>
                </p:cNvSpPr>
                <p:nvPr/>
              </p:nvSpPr>
              <p:spPr bwMode="auto">
                <a:xfrm>
                  <a:off x="838"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81" name="Text Box 5579"/>
                <p:cNvSpPr txBox="1">
                  <a:spLocks noChangeArrowheads="1"/>
                </p:cNvSpPr>
                <p:nvPr/>
              </p:nvSpPr>
              <p:spPr bwMode="auto">
                <a:xfrm>
                  <a:off x="838"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51" name="Group 5580"/>
              <p:cNvGrpSpPr>
                <a:grpSpLocks/>
              </p:cNvGrpSpPr>
              <p:nvPr/>
            </p:nvGrpSpPr>
            <p:grpSpPr bwMode="auto">
              <a:xfrm>
                <a:off x="3552" y="1333"/>
                <a:ext cx="450" cy="443"/>
                <a:chOff x="768" y="2437"/>
                <a:chExt cx="450" cy="443"/>
              </a:xfrm>
            </p:grpSpPr>
            <p:sp>
              <p:nvSpPr>
                <p:cNvPr id="1068" name="Line 558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9" name="Line 558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0" name="Line 558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1" name="Line 558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2" name="Line 558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73" name="Text Box 5586"/>
                <p:cNvSpPr txBox="1">
                  <a:spLocks noChangeArrowheads="1"/>
                </p:cNvSpPr>
                <p:nvPr/>
              </p:nvSpPr>
              <p:spPr bwMode="auto">
                <a:xfrm>
                  <a:off x="834" y="2437"/>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74" name="Text Box 5587"/>
                <p:cNvSpPr txBox="1">
                  <a:spLocks noChangeArrowheads="1"/>
                </p:cNvSpPr>
                <p:nvPr/>
              </p:nvSpPr>
              <p:spPr bwMode="auto">
                <a:xfrm>
                  <a:off x="828"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52" name="Group 5588"/>
              <p:cNvGrpSpPr>
                <a:grpSpLocks/>
              </p:cNvGrpSpPr>
              <p:nvPr/>
            </p:nvGrpSpPr>
            <p:grpSpPr bwMode="auto">
              <a:xfrm>
                <a:off x="3936" y="1336"/>
                <a:ext cx="441" cy="440"/>
                <a:chOff x="768" y="2440"/>
                <a:chExt cx="441" cy="440"/>
              </a:xfrm>
            </p:grpSpPr>
            <p:sp>
              <p:nvSpPr>
                <p:cNvPr id="1061" name="Line 558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2" name="Line 559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3" name="Line 559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4" name="Line 559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5" name="Line 559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66" name="Text Box 5594"/>
                <p:cNvSpPr txBox="1">
                  <a:spLocks noChangeArrowheads="1"/>
                </p:cNvSpPr>
                <p:nvPr/>
              </p:nvSpPr>
              <p:spPr bwMode="auto">
                <a:xfrm>
                  <a:off x="826" y="2445"/>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67" name="Text Box 5595"/>
                <p:cNvSpPr txBox="1">
                  <a:spLocks noChangeArrowheads="1"/>
                </p:cNvSpPr>
                <p:nvPr/>
              </p:nvSpPr>
              <p:spPr bwMode="auto">
                <a:xfrm>
                  <a:off x="786" y="2440"/>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1053" name="Group 5596"/>
              <p:cNvGrpSpPr>
                <a:grpSpLocks/>
              </p:cNvGrpSpPr>
              <p:nvPr/>
            </p:nvGrpSpPr>
            <p:grpSpPr bwMode="auto">
              <a:xfrm>
                <a:off x="4320" y="1335"/>
                <a:ext cx="455" cy="441"/>
                <a:chOff x="768" y="2439"/>
                <a:chExt cx="455" cy="441"/>
              </a:xfrm>
            </p:grpSpPr>
            <p:sp>
              <p:nvSpPr>
                <p:cNvPr id="1054" name="Line 559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5" name="Line 559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6" name="Line 559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7" name="Line 560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8" name="Line 560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59" name="Text Box 5602"/>
                <p:cNvSpPr txBox="1">
                  <a:spLocks noChangeArrowheads="1"/>
                </p:cNvSpPr>
                <p:nvPr/>
              </p:nvSpPr>
              <p:spPr bwMode="auto">
                <a:xfrm>
                  <a:off x="840" y="2439"/>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1060" name="Text Box 5603"/>
                <p:cNvSpPr txBox="1">
                  <a:spLocks noChangeArrowheads="1"/>
                </p:cNvSpPr>
                <p:nvPr/>
              </p:nvSpPr>
              <p:spPr bwMode="auto">
                <a:xfrm>
                  <a:off x="798" y="2446"/>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sp>
          <p:nvSpPr>
            <p:cNvPr id="898" name="AutoShape 5770"/>
            <p:cNvSpPr>
              <a:spLocks noChangeArrowheads="1"/>
            </p:cNvSpPr>
            <p:nvPr/>
          </p:nvSpPr>
          <p:spPr bwMode="auto">
            <a:xfrm>
              <a:off x="3886200" y="3200400"/>
              <a:ext cx="1143000" cy="304800"/>
            </a:xfrm>
            <a:prstGeom prst="notchedRightArrow">
              <a:avLst>
                <a:gd name="adj1" fmla="val 50000"/>
                <a:gd name="adj2" fmla="val 93750"/>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99" name="AutoShape 5771"/>
            <p:cNvSpPr>
              <a:spLocks noChangeArrowheads="1"/>
            </p:cNvSpPr>
            <p:nvPr/>
          </p:nvSpPr>
          <p:spPr bwMode="auto">
            <a:xfrm>
              <a:off x="1752600" y="3276600"/>
              <a:ext cx="838200" cy="304800"/>
            </a:xfrm>
            <a:prstGeom prst="homePlate">
              <a:avLst>
                <a:gd name="adj" fmla="val 68750"/>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00" name="Text Box 5772"/>
            <p:cNvSpPr txBox="1">
              <a:spLocks noChangeArrowheads="1"/>
            </p:cNvSpPr>
            <p:nvPr/>
          </p:nvSpPr>
          <p:spPr bwMode="auto">
            <a:xfrm>
              <a:off x="690563" y="3197225"/>
              <a:ext cx="808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X-ray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exposure</a:t>
              </a:r>
            </a:p>
          </p:txBody>
        </p:sp>
        <p:sp>
          <p:nvSpPr>
            <p:cNvPr id="901" name="Text Box 5773"/>
            <p:cNvSpPr txBox="1">
              <a:spLocks noChangeArrowheads="1"/>
            </p:cNvSpPr>
            <p:nvPr/>
          </p:nvSpPr>
          <p:spPr bwMode="auto">
            <a:xfrm>
              <a:off x="2813050" y="685800"/>
              <a:ext cx="674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DNA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Before </a:t>
              </a:r>
            </a:p>
          </p:txBody>
        </p:sp>
        <p:sp>
          <p:nvSpPr>
            <p:cNvPr id="902" name="Text Box 5774"/>
            <p:cNvSpPr txBox="1">
              <a:spLocks noChangeArrowheads="1"/>
            </p:cNvSpPr>
            <p:nvPr/>
          </p:nvSpPr>
          <p:spPr bwMode="auto">
            <a:xfrm>
              <a:off x="5486400" y="7620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DNA</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After</a:t>
              </a:r>
            </a:p>
          </p:txBody>
        </p:sp>
        <p:sp>
          <p:nvSpPr>
            <p:cNvPr id="903" name="Rectangle 5777"/>
            <p:cNvSpPr>
              <a:spLocks noChangeArrowheads="1"/>
            </p:cNvSpPr>
            <p:nvPr/>
          </p:nvSpPr>
          <p:spPr bwMode="auto">
            <a:xfrm rot="16200000">
              <a:off x="3475831" y="3126582"/>
              <a:ext cx="3794125" cy="128588"/>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904" name="Group 5778"/>
            <p:cNvGrpSpPr>
              <a:grpSpLocks/>
            </p:cNvGrpSpPr>
            <p:nvPr/>
          </p:nvGrpSpPr>
          <p:grpSpPr bwMode="auto">
            <a:xfrm rot="16200000">
              <a:off x="5316538" y="3900488"/>
              <a:ext cx="360362" cy="785812"/>
              <a:chOff x="720" y="1672"/>
              <a:chExt cx="450" cy="584"/>
            </a:xfrm>
          </p:grpSpPr>
          <p:grpSp>
            <p:nvGrpSpPr>
              <p:cNvPr id="1036" name="Group 5779"/>
              <p:cNvGrpSpPr>
                <a:grpSpLocks/>
              </p:cNvGrpSpPr>
              <p:nvPr/>
            </p:nvGrpSpPr>
            <p:grpSpPr bwMode="auto">
              <a:xfrm>
                <a:off x="720" y="1824"/>
                <a:ext cx="384" cy="432"/>
                <a:chOff x="720" y="1824"/>
                <a:chExt cx="384" cy="432"/>
              </a:xfrm>
            </p:grpSpPr>
            <p:sp>
              <p:nvSpPr>
                <p:cNvPr id="1038" name="Line 578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9" name="Line 578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0" name="Line 578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1" name="Line 578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42" name="Line 578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37" name="Text Box 5785"/>
              <p:cNvSpPr txBox="1">
                <a:spLocks noChangeArrowheads="1"/>
              </p:cNvSpPr>
              <p:nvPr/>
            </p:nvSpPr>
            <p:spPr bwMode="auto">
              <a:xfrm>
                <a:off x="786"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5" name="Group 5786"/>
            <p:cNvGrpSpPr>
              <a:grpSpLocks/>
            </p:cNvGrpSpPr>
            <p:nvPr/>
          </p:nvGrpSpPr>
          <p:grpSpPr bwMode="auto">
            <a:xfrm rot="16200000">
              <a:off x="5323681" y="3640932"/>
              <a:ext cx="346075" cy="785812"/>
              <a:chOff x="672" y="1672"/>
              <a:chExt cx="432" cy="584"/>
            </a:xfrm>
          </p:grpSpPr>
          <p:grpSp>
            <p:nvGrpSpPr>
              <p:cNvPr id="1029" name="Group 5787"/>
              <p:cNvGrpSpPr>
                <a:grpSpLocks/>
              </p:cNvGrpSpPr>
              <p:nvPr/>
            </p:nvGrpSpPr>
            <p:grpSpPr bwMode="auto">
              <a:xfrm>
                <a:off x="720" y="1824"/>
                <a:ext cx="384" cy="432"/>
                <a:chOff x="720" y="1824"/>
                <a:chExt cx="384" cy="432"/>
              </a:xfrm>
            </p:grpSpPr>
            <p:sp>
              <p:nvSpPr>
                <p:cNvPr id="1031" name="Line 578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2" name="Line 578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3" name="Line 579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4" name="Line 579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35" name="Line 579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30" name="Text Box 5793"/>
              <p:cNvSpPr txBox="1">
                <a:spLocks noChangeArrowheads="1"/>
              </p:cNvSpPr>
              <p:nvPr/>
            </p:nvSpPr>
            <p:spPr bwMode="auto">
              <a:xfrm>
                <a:off x="672" y="1672"/>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6" name="Group 5794"/>
            <p:cNvGrpSpPr>
              <a:grpSpLocks/>
            </p:cNvGrpSpPr>
            <p:nvPr/>
          </p:nvGrpSpPr>
          <p:grpSpPr bwMode="auto">
            <a:xfrm rot="16200000">
              <a:off x="5315744" y="3286919"/>
              <a:ext cx="361950" cy="785812"/>
              <a:chOff x="720" y="1672"/>
              <a:chExt cx="454" cy="584"/>
            </a:xfrm>
          </p:grpSpPr>
          <p:grpSp>
            <p:nvGrpSpPr>
              <p:cNvPr id="1022" name="Group 5795"/>
              <p:cNvGrpSpPr>
                <a:grpSpLocks/>
              </p:cNvGrpSpPr>
              <p:nvPr/>
            </p:nvGrpSpPr>
            <p:grpSpPr bwMode="auto">
              <a:xfrm>
                <a:off x="720" y="1824"/>
                <a:ext cx="384" cy="432"/>
                <a:chOff x="720" y="1824"/>
                <a:chExt cx="384" cy="432"/>
              </a:xfrm>
            </p:grpSpPr>
            <p:sp>
              <p:nvSpPr>
                <p:cNvPr id="1024" name="Line 579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5" name="Line 579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6" name="Line 579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7" name="Line 579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8" name="Line 580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23" name="Text Box 5801"/>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7" name="Group 5802"/>
            <p:cNvGrpSpPr>
              <a:grpSpLocks/>
            </p:cNvGrpSpPr>
            <p:nvPr/>
          </p:nvGrpSpPr>
          <p:grpSpPr bwMode="auto">
            <a:xfrm rot="16200000">
              <a:off x="5315744" y="2980532"/>
              <a:ext cx="361950" cy="785812"/>
              <a:chOff x="720" y="1672"/>
              <a:chExt cx="454" cy="584"/>
            </a:xfrm>
          </p:grpSpPr>
          <p:grpSp>
            <p:nvGrpSpPr>
              <p:cNvPr id="1015" name="Group 5803"/>
              <p:cNvGrpSpPr>
                <a:grpSpLocks/>
              </p:cNvGrpSpPr>
              <p:nvPr/>
            </p:nvGrpSpPr>
            <p:grpSpPr bwMode="auto">
              <a:xfrm>
                <a:off x="720" y="1824"/>
                <a:ext cx="384" cy="432"/>
                <a:chOff x="720" y="1824"/>
                <a:chExt cx="384" cy="432"/>
              </a:xfrm>
            </p:grpSpPr>
            <p:sp>
              <p:nvSpPr>
                <p:cNvPr id="1017" name="Line 580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8" name="Line 580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9" name="Line 580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0" name="Line 580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21" name="Line 580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16" name="Text Box 5809"/>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8" name="Group 5810"/>
            <p:cNvGrpSpPr>
              <a:grpSpLocks/>
            </p:cNvGrpSpPr>
            <p:nvPr/>
          </p:nvGrpSpPr>
          <p:grpSpPr bwMode="auto">
            <a:xfrm rot="16200000">
              <a:off x="5319713" y="2676525"/>
              <a:ext cx="357188" cy="782637"/>
              <a:chOff x="720" y="1674"/>
              <a:chExt cx="448" cy="582"/>
            </a:xfrm>
          </p:grpSpPr>
          <p:grpSp>
            <p:nvGrpSpPr>
              <p:cNvPr id="1008" name="Group 5811"/>
              <p:cNvGrpSpPr>
                <a:grpSpLocks/>
              </p:cNvGrpSpPr>
              <p:nvPr/>
            </p:nvGrpSpPr>
            <p:grpSpPr bwMode="auto">
              <a:xfrm>
                <a:off x="720" y="1824"/>
                <a:ext cx="384" cy="432"/>
                <a:chOff x="720" y="1824"/>
                <a:chExt cx="384" cy="432"/>
              </a:xfrm>
            </p:grpSpPr>
            <p:sp>
              <p:nvSpPr>
                <p:cNvPr id="1010" name="Line 581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1" name="Line 581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2" name="Line 581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3" name="Line 581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14" name="Line 581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09" name="Text Box 5817"/>
              <p:cNvSpPr txBox="1">
                <a:spLocks noChangeArrowheads="1"/>
              </p:cNvSpPr>
              <p:nvPr/>
            </p:nvSpPr>
            <p:spPr bwMode="auto">
              <a:xfrm>
                <a:off x="784" y="1674"/>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09" name="Group 5826"/>
            <p:cNvGrpSpPr>
              <a:grpSpLocks/>
            </p:cNvGrpSpPr>
            <p:nvPr/>
          </p:nvGrpSpPr>
          <p:grpSpPr bwMode="auto">
            <a:xfrm rot="16200000">
              <a:off x="5314950" y="2058988"/>
              <a:ext cx="366713" cy="782637"/>
              <a:chOff x="720" y="1674"/>
              <a:chExt cx="460" cy="582"/>
            </a:xfrm>
          </p:grpSpPr>
          <p:grpSp>
            <p:nvGrpSpPr>
              <p:cNvPr id="1001" name="Group 5827"/>
              <p:cNvGrpSpPr>
                <a:grpSpLocks/>
              </p:cNvGrpSpPr>
              <p:nvPr/>
            </p:nvGrpSpPr>
            <p:grpSpPr bwMode="auto">
              <a:xfrm>
                <a:off x="720" y="1824"/>
                <a:ext cx="384" cy="432"/>
                <a:chOff x="720" y="1824"/>
                <a:chExt cx="384" cy="432"/>
              </a:xfrm>
            </p:grpSpPr>
            <p:sp>
              <p:nvSpPr>
                <p:cNvPr id="1003" name="Line 582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4" name="Line 582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5" name="Line 583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6" name="Line 583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7" name="Line 583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1002" name="Text Box 5833"/>
              <p:cNvSpPr txBox="1">
                <a:spLocks noChangeArrowheads="1"/>
              </p:cNvSpPr>
              <p:nvPr/>
            </p:nvSpPr>
            <p:spPr bwMode="auto">
              <a:xfrm>
                <a:off x="796" y="1674"/>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0" name="Group 5834"/>
            <p:cNvGrpSpPr>
              <a:grpSpLocks/>
            </p:cNvGrpSpPr>
            <p:nvPr/>
          </p:nvGrpSpPr>
          <p:grpSpPr bwMode="auto">
            <a:xfrm rot="16200000">
              <a:off x="5337175" y="1776413"/>
              <a:ext cx="327025" cy="777875"/>
              <a:chOff x="720" y="1678"/>
              <a:chExt cx="410" cy="578"/>
            </a:xfrm>
          </p:grpSpPr>
          <p:grpSp>
            <p:nvGrpSpPr>
              <p:cNvPr id="994" name="Group 5835"/>
              <p:cNvGrpSpPr>
                <a:grpSpLocks/>
              </p:cNvGrpSpPr>
              <p:nvPr/>
            </p:nvGrpSpPr>
            <p:grpSpPr bwMode="auto">
              <a:xfrm>
                <a:off x="720" y="1824"/>
                <a:ext cx="384" cy="432"/>
                <a:chOff x="720" y="1824"/>
                <a:chExt cx="384" cy="432"/>
              </a:xfrm>
            </p:grpSpPr>
            <p:sp>
              <p:nvSpPr>
                <p:cNvPr id="996" name="Line 583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7" name="Line 583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8" name="Line 583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9" name="Line 583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000" name="Line 584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95" name="Text Box 5841"/>
              <p:cNvSpPr txBox="1">
                <a:spLocks noChangeArrowheads="1"/>
              </p:cNvSpPr>
              <p:nvPr/>
            </p:nvSpPr>
            <p:spPr bwMode="auto">
              <a:xfrm>
                <a:off x="746" y="1678"/>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1" name="Group 5842"/>
            <p:cNvGrpSpPr>
              <a:grpSpLocks/>
            </p:cNvGrpSpPr>
            <p:nvPr/>
          </p:nvGrpSpPr>
          <p:grpSpPr bwMode="auto">
            <a:xfrm rot="16200000">
              <a:off x="5332413" y="1465262"/>
              <a:ext cx="336550" cy="777875"/>
              <a:chOff x="720" y="1678"/>
              <a:chExt cx="420" cy="578"/>
            </a:xfrm>
          </p:grpSpPr>
          <p:grpSp>
            <p:nvGrpSpPr>
              <p:cNvPr id="987" name="Group 5843"/>
              <p:cNvGrpSpPr>
                <a:grpSpLocks/>
              </p:cNvGrpSpPr>
              <p:nvPr/>
            </p:nvGrpSpPr>
            <p:grpSpPr bwMode="auto">
              <a:xfrm>
                <a:off x="720" y="1824"/>
                <a:ext cx="384" cy="432"/>
                <a:chOff x="720" y="1824"/>
                <a:chExt cx="384" cy="432"/>
              </a:xfrm>
            </p:grpSpPr>
            <p:sp>
              <p:nvSpPr>
                <p:cNvPr id="989" name="Line 584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0" name="Line 584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1" name="Line 584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2" name="Line 584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93" name="Line 584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88" name="Text Box 5849"/>
              <p:cNvSpPr txBox="1">
                <a:spLocks noChangeArrowheads="1"/>
              </p:cNvSpPr>
              <p:nvPr/>
            </p:nvSpPr>
            <p:spPr bwMode="auto">
              <a:xfrm>
                <a:off x="758" y="1678"/>
                <a:ext cx="382"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2" name="Group 5850"/>
            <p:cNvGrpSpPr>
              <a:grpSpLocks/>
            </p:cNvGrpSpPr>
            <p:nvPr/>
          </p:nvGrpSpPr>
          <p:grpSpPr bwMode="auto">
            <a:xfrm rot="16200000">
              <a:off x="5315744" y="4207669"/>
              <a:ext cx="361950" cy="785812"/>
              <a:chOff x="720" y="1672"/>
              <a:chExt cx="454" cy="584"/>
            </a:xfrm>
          </p:grpSpPr>
          <p:grpSp>
            <p:nvGrpSpPr>
              <p:cNvPr id="980" name="Group 5851"/>
              <p:cNvGrpSpPr>
                <a:grpSpLocks/>
              </p:cNvGrpSpPr>
              <p:nvPr/>
            </p:nvGrpSpPr>
            <p:grpSpPr bwMode="auto">
              <a:xfrm>
                <a:off x="720" y="1824"/>
                <a:ext cx="384" cy="432"/>
                <a:chOff x="720" y="1824"/>
                <a:chExt cx="384" cy="432"/>
              </a:xfrm>
            </p:grpSpPr>
            <p:sp>
              <p:nvSpPr>
                <p:cNvPr id="982" name="Line 585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3" name="Line 585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4" name="Line 585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5" name="Line 585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86" name="Line 585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
            <p:nvSpPr>
              <p:cNvPr id="981" name="Text Box 5857"/>
              <p:cNvSpPr txBox="1">
                <a:spLocks noChangeArrowheads="1"/>
              </p:cNvSpPr>
              <p:nvPr/>
            </p:nvSpPr>
            <p:spPr bwMode="auto">
              <a:xfrm>
                <a:off x="790" y="1672"/>
                <a:ext cx="384"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3" name="Group 5859"/>
            <p:cNvGrpSpPr>
              <a:grpSpLocks/>
            </p:cNvGrpSpPr>
            <p:nvPr/>
          </p:nvGrpSpPr>
          <p:grpSpPr bwMode="auto">
            <a:xfrm rot="16200000">
              <a:off x="5707856" y="4347369"/>
              <a:ext cx="363538" cy="501650"/>
              <a:chOff x="768" y="2437"/>
              <a:chExt cx="456" cy="443"/>
            </a:xfrm>
          </p:grpSpPr>
          <p:sp>
            <p:nvSpPr>
              <p:cNvPr id="973" name="Line 586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4" name="Line 586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5" name="Line 586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6" name="Line 586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7" name="Line 586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8" name="Text Box 5865"/>
              <p:cNvSpPr txBox="1">
                <a:spLocks noChangeArrowheads="1"/>
              </p:cNvSpPr>
              <p:nvPr/>
            </p:nvSpPr>
            <p:spPr bwMode="auto">
              <a:xfrm>
                <a:off x="834" y="2437"/>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79" name="Text Box 5866"/>
              <p:cNvSpPr txBox="1">
                <a:spLocks noChangeArrowheads="1"/>
              </p:cNvSpPr>
              <p:nvPr/>
            </p:nvSpPr>
            <p:spPr bwMode="auto">
              <a:xfrm>
                <a:off x="840"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914" name="Rectangle 5867"/>
            <p:cNvSpPr>
              <a:spLocks noChangeArrowheads="1"/>
            </p:cNvSpPr>
            <p:nvPr/>
          </p:nvSpPr>
          <p:spPr bwMode="auto">
            <a:xfrm rot="16200000">
              <a:off x="4297362" y="3136901"/>
              <a:ext cx="3794125" cy="107950"/>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915" name="Group 5868"/>
            <p:cNvGrpSpPr>
              <a:grpSpLocks/>
            </p:cNvGrpSpPr>
            <p:nvPr/>
          </p:nvGrpSpPr>
          <p:grpSpPr bwMode="auto">
            <a:xfrm rot="16200000">
              <a:off x="5709444" y="4042569"/>
              <a:ext cx="360362" cy="501650"/>
              <a:chOff x="768" y="2437"/>
              <a:chExt cx="450" cy="443"/>
            </a:xfrm>
          </p:grpSpPr>
          <p:sp>
            <p:nvSpPr>
              <p:cNvPr id="966" name="Line 586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7" name="Line 587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8" name="Line 587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9" name="Line 587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0" name="Line 587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71" name="Text Box 5874"/>
              <p:cNvSpPr txBox="1">
                <a:spLocks noChangeArrowheads="1"/>
              </p:cNvSpPr>
              <p:nvPr/>
            </p:nvSpPr>
            <p:spPr bwMode="auto">
              <a:xfrm>
                <a:off x="833"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72" name="Text Box 5875"/>
              <p:cNvSpPr txBox="1">
                <a:spLocks noChangeArrowheads="1"/>
              </p:cNvSpPr>
              <p:nvPr/>
            </p:nvSpPr>
            <p:spPr bwMode="auto">
              <a:xfrm>
                <a:off x="835"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6" name="Group 5876"/>
            <p:cNvGrpSpPr>
              <a:grpSpLocks/>
            </p:cNvGrpSpPr>
            <p:nvPr/>
          </p:nvGrpSpPr>
          <p:grpSpPr bwMode="auto">
            <a:xfrm rot="16200000">
              <a:off x="5705475" y="3733800"/>
              <a:ext cx="368300" cy="501650"/>
              <a:chOff x="768" y="2437"/>
              <a:chExt cx="461" cy="443"/>
            </a:xfrm>
          </p:grpSpPr>
          <p:sp>
            <p:nvSpPr>
              <p:cNvPr id="959" name="Line 587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0" name="Line 587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1" name="Line 587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2" name="Line 588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3" name="Line 588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64" name="Text Box 5882"/>
              <p:cNvSpPr txBox="1">
                <a:spLocks noChangeArrowheads="1"/>
              </p:cNvSpPr>
              <p:nvPr/>
            </p:nvSpPr>
            <p:spPr bwMode="auto">
              <a:xfrm>
                <a:off x="844"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65" name="Text Box 5883"/>
              <p:cNvSpPr txBox="1">
                <a:spLocks noChangeArrowheads="1"/>
              </p:cNvSpPr>
              <p:nvPr/>
            </p:nvSpPr>
            <p:spPr bwMode="auto">
              <a:xfrm>
                <a:off x="845"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7" name="Group 5884"/>
            <p:cNvGrpSpPr>
              <a:grpSpLocks/>
            </p:cNvGrpSpPr>
            <p:nvPr/>
          </p:nvGrpSpPr>
          <p:grpSpPr bwMode="auto">
            <a:xfrm rot="16200000">
              <a:off x="5705475" y="3425825"/>
              <a:ext cx="368300" cy="501650"/>
              <a:chOff x="768" y="2437"/>
              <a:chExt cx="463" cy="443"/>
            </a:xfrm>
          </p:grpSpPr>
          <p:sp>
            <p:nvSpPr>
              <p:cNvPr id="952" name="Line 588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3" name="Line 588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4" name="Line 588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5" name="Line 588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6" name="Line 588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7" name="Text Box 5890"/>
              <p:cNvSpPr txBox="1">
                <a:spLocks noChangeArrowheads="1"/>
              </p:cNvSpPr>
              <p:nvPr/>
            </p:nvSpPr>
            <p:spPr bwMode="auto">
              <a:xfrm>
                <a:off x="846" y="2437"/>
                <a:ext cx="385"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58" name="Text Box 5891"/>
              <p:cNvSpPr txBox="1">
                <a:spLocks noChangeArrowheads="1"/>
              </p:cNvSpPr>
              <p:nvPr/>
            </p:nvSpPr>
            <p:spPr bwMode="auto">
              <a:xfrm>
                <a:off x="844" y="2439"/>
                <a:ext cx="385"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8" name="Group 5892"/>
            <p:cNvGrpSpPr>
              <a:grpSpLocks/>
            </p:cNvGrpSpPr>
            <p:nvPr/>
          </p:nvGrpSpPr>
          <p:grpSpPr bwMode="auto">
            <a:xfrm rot="16200000">
              <a:off x="5706269" y="3118644"/>
              <a:ext cx="366712" cy="501650"/>
              <a:chOff x="768" y="2437"/>
              <a:chExt cx="459" cy="443"/>
            </a:xfrm>
          </p:grpSpPr>
          <p:sp>
            <p:nvSpPr>
              <p:cNvPr id="945" name="Line 589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6" name="Line 589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7" name="Line 589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8" name="Line 589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9" name="Line 589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50" name="Text Box 5898"/>
              <p:cNvSpPr txBox="1">
                <a:spLocks noChangeArrowheads="1"/>
              </p:cNvSpPr>
              <p:nvPr/>
            </p:nvSpPr>
            <p:spPr bwMode="auto">
              <a:xfrm>
                <a:off x="844" y="2437"/>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51" name="Text Box 5899"/>
              <p:cNvSpPr txBox="1">
                <a:spLocks noChangeArrowheads="1"/>
              </p:cNvSpPr>
              <p:nvPr/>
            </p:nvSpPr>
            <p:spPr bwMode="auto">
              <a:xfrm>
                <a:off x="844" y="2439"/>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19" name="Group 5916"/>
            <p:cNvGrpSpPr>
              <a:grpSpLocks/>
            </p:cNvGrpSpPr>
            <p:nvPr/>
          </p:nvGrpSpPr>
          <p:grpSpPr bwMode="auto">
            <a:xfrm rot="16200000">
              <a:off x="5710237" y="2205038"/>
              <a:ext cx="358775" cy="501650"/>
              <a:chOff x="768" y="2437"/>
              <a:chExt cx="450" cy="443"/>
            </a:xfrm>
          </p:grpSpPr>
          <p:sp>
            <p:nvSpPr>
              <p:cNvPr id="938" name="Line 591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9" name="Line 591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0" name="Line 591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1" name="Line 592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2" name="Line 592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43" name="Text Box 5922"/>
              <p:cNvSpPr txBox="1">
                <a:spLocks noChangeArrowheads="1"/>
              </p:cNvSpPr>
              <p:nvPr/>
            </p:nvSpPr>
            <p:spPr bwMode="auto">
              <a:xfrm>
                <a:off x="834" y="2437"/>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44" name="Text Box 5923"/>
              <p:cNvSpPr txBox="1">
                <a:spLocks noChangeArrowheads="1"/>
              </p:cNvSpPr>
              <p:nvPr/>
            </p:nvSpPr>
            <p:spPr bwMode="auto">
              <a:xfrm>
                <a:off x="828" y="2439"/>
                <a:ext cx="384"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20" name="Group 5924"/>
            <p:cNvGrpSpPr>
              <a:grpSpLocks/>
            </p:cNvGrpSpPr>
            <p:nvPr/>
          </p:nvGrpSpPr>
          <p:grpSpPr bwMode="auto">
            <a:xfrm rot="16200000">
              <a:off x="5715000" y="1903413"/>
              <a:ext cx="352425" cy="498475"/>
              <a:chOff x="768" y="2440"/>
              <a:chExt cx="441" cy="440"/>
            </a:xfrm>
          </p:grpSpPr>
          <p:sp>
            <p:nvSpPr>
              <p:cNvPr id="931" name="Line 592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2" name="Line 592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3" name="Line 592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4" name="Line 592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5" name="Line 592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36" name="Text Box 5930"/>
              <p:cNvSpPr txBox="1">
                <a:spLocks noChangeArrowheads="1"/>
              </p:cNvSpPr>
              <p:nvPr/>
            </p:nvSpPr>
            <p:spPr bwMode="auto">
              <a:xfrm>
                <a:off x="826" y="2445"/>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37" name="Text Box 5931"/>
              <p:cNvSpPr txBox="1">
                <a:spLocks noChangeArrowheads="1"/>
              </p:cNvSpPr>
              <p:nvPr/>
            </p:nvSpPr>
            <p:spPr bwMode="auto">
              <a:xfrm>
                <a:off x="786" y="2440"/>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grpSp>
          <p:nvGrpSpPr>
            <p:cNvPr id="921" name="Group 5932"/>
            <p:cNvGrpSpPr>
              <a:grpSpLocks/>
            </p:cNvGrpSpPr>
            <p:nvPr/>
          </p:nvGrpSpPr>
          <p:grpSpPr bwMode="auto">
            <a:xfrm rot="16200000">
              <a:off x="5708650" y="1589088"/>
              <a:ext cx="363538" cy="500062"/>
              <a:chOff x="768" y="2439"/>
              <a:chExt cx="455" cy="441"/>
            </a:xfrm>
          </p:grpSpPr>
          <p:sp>
            <p:nvSpPr>
              <p:cNvPr id="924" name="Line 593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5" name="Line 593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6" name="Line 593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7" name="Line 593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8" name="Line 593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929" name="Text Box 5938"/>
              <p:cNvSpPr txBox="1">
                <a:spLocks noChangeArrowheads="1"/>
              </p:cNvSpPr>
              <p:nvPr/>
            </p:nvSpPr>
            <p:spPr bwMode="auto">
              <a:xfrm>
                <a:off x="840" y="2439"/>
                <a:ext cx="383" cy="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sp>
            <p:nvSpPr>
              <p:cNvPr id="930" name="Text Box 5939"/>
              <p:cNvSpPr txBox="1">
                <a:spLocks noChangeArrowheads="1"/>
              </p:cNvSpPr>
              <p:nvPr/>
            </p:nvSpPr>
            <p:spPr bwMode="auto">
              <a:xfrm>
                <a:off x="798" y="2446"/>
                <a:ext cx="383" cy="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smtClean="0">
                  <a:ln>
                    <a:noFill/>
                  </a:ln>
                  <a:solidFill>
                    <a:sysClr val="windowText" lastClr="000000"/>
                  </a:solidFill>
                  <a:effectLst/>
                  <a:uLnTx/>
                  <a:uFillTx/>
                </a:endParaRPr>
              </a:p>
            </p:txBody>
          </p:sp>
        </p:grpSp>
        <p:sp>
          <p:nvSpPr>
            <p:cNvPr id="922" name="Text Box 5941"/>
            <p:cNvSpPr txBox="1">
              <a:spLocks noChangeArrowheads="1"/>
            </p:cNvSpPr>
            <p:nvPr/>
          </p:nvSpPr>
          <p:spPr bwMode="auto">
            <a:xfrm>
              <a:off x="6553200" y="2590800"/>
              <a:ext cx="835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Structural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Changes </a:t>
              </a:r>
            </a:p>
          </p:txBody>
        </p:sp>
        <p:sp>
          <p:nvSpPr>
            <p:cNvPr id="923" name="Line 5942"/>
            <p:cNvSpPr>
              <a:spLocks noChangeShapeType="1"/>
            </p:cNvSpPr>
            <p:nvPr/>
          </p:nvSpPr>
          <p:spPr bwMode="auto">
            <a:xfrm flipH="1">
              <a:off x="5867400" y="2819400"/>
              <a:ext cx="609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19849353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19</a:t>
            </a:fld>
            <a:endParaRPr lang="en-US">
              <a:solidFill>
                <a:srgbClr val="5DA577">
                  <a:lumMod val="50000"/>
                </a:srgbClr>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717692" y="954785"/>
            <a:ext cx="8223663"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amplification by Polymerase chain reaction (</a:t>
            </a:r>
            <a:r>
              <a:rPr lang="en-US" b="1" cap="all" dirty="0" err="1" smtClean="0">
                <a:solidFill>
                  <a:srgbClr val="C00000"/>
                </a:solidFill>
                <a:latin typeface="Arial Black" pitchFamily="34" charset="0"/>
                <a:cs typeface="Aharoni" pitchFamily="2" charset="-79"/>
              </a:rPr>
              <a:t>pcr</a:t>
            </a:r>
            <a:r>
              <a:rPr lang="en-US" b="1" cap="all" dirty="0" smtClean="0">
                <a:solidFill>
                  <a:srgbClr val="C00000"/>
                </a:solidFill>
                <a:latin typeface="Arial Black" pitchFamily="34" charset="0"/>
                <a:cs typeface="Aharoni" pitchFamily="2" charset="-79"/>
              </a:rPr>
              <a:t>)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321" name="Group 320"/>
          <p:cNvGrpSpPr/>
          <p:nvPr/>
        </p:nvGrpSpPr>
        <p:grpSpPr>
          <a:xfrm>
            <a:off x="1065106" y="1435970"/>
            <a:ext cx="6847467" cy="4834354"/>
            <a:chOff x="381000" y="152400"/>
            <a:chExt cx="8077200" cy="6053554"/>
          </a:xfrm>
        </p:grpSpPr>
        <p:sp>
          <p:nvSpPr>
            <p:cNvPr id="322" name="Text Box 2"/>
            <p:cNvSpPr txBox="1">
              <a:spLocks noChangeArrowheads="1"/>
            </p:cNvSpPr>
            <p:nvPr/>
          </p:nvSpPr>
          <p:spPr bwMode="auto">
            <a:xfrm>
              <a:off x="1676400" y="5029200"/>
              <a:ext cx="59436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Figure 2.18</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smtClean="0">
                  <a:ln>
                    <a:noFill/>
                  </a:ln>
                  <a:solidFill>
                    <a:sysClr val="windowText" lastClr="000000"/>
                  </a:solidFill>
                  <a:effectLst/>
                  <a:uLnTx/>
                  <a:uFillTx/>
                </a:rPr>
                <a:t>DNA Mutation</a:t>
              </a:r>
              <a:endParaRPr kumimoji="0" lang="en-US" sz="1600" b="0" i="0" u="none" strike="noStrike" kern="0" cap="none" spc="0" normalizeH="0" baseline="0" noProof="0" smtClean="0">
                <a:ln>
                  <a:noFill/>
                </a:ln>
                <a:solidFill>
                  <a:sysClr val="windowText" lastClr="000000"/>
                </a:solidFill>
                <a:effectLst/>
                <a:uLnTx/>
                <a:uFillTx/>
              </a:endParaRPr>
            </a:p>
          </p:txBody>
        </p:sp>
        <p:pic>
          <p:nvPicPr>
            <p:cNvPr id="323" name="Picture 5943" descr="5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3886200"/>
              <a:ext cx="1676400" cy="1290638"/>
            </a:xfrm>
            <a:prstGeom prst="rect">
              <a:avLst/>
            </a:prstGeom>
            <a:noFill/>
            <a:extLst>
              <a:ext uri="{909E8E84-426E-40DD-AFC4-6F175D3DCCD1}">
                <a14:hiddenFill xmlns:a14="http://schemas.microsoft.com/office/drawing/2010/main">
                  <a:solidFill>
                    <a:srgbClr val="FFFFFF"/>
                  </a:solidFill>
                </a14:hiddenFill>
              </a:ext>
            </a:extLst>
          </p:spPr>
        </p:pic>
        <p:pic>
          <p:nvPicPr>
            <p:cNvPr id="324" name="Picture 5944" descr="equipment_PCR-mach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762000"/>
              <a:ext cx="17526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325" name="Picture 5945" descr="Gel%20Doc%202000%20Video%20Gel%20Documentation%20System-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3733800"/>
              <a:ext cx="1828800" cy="1684338"/>
            </a:xfrm>
            <a:prstGeom prst="rect">
              <a:avLst/>
            </a:prstGeom>
            <a:noFill/>
            <a:extLst>
              <a:ext uri="{909E8E84-426E-40DD-AFC4-6F175D3DCCD1}">
                <a14:hiddenFill xmlns:a14="http://schemas.microsoft.com/office/drawing/2010/main">
                  <a:solidFill>
                    <a:srgbClr val="FFFFFF"/>
                  </a:solidFill>
                </a14:hiddenFill>
              </a:ext>
            </a:extLst>
          </p:spPr>
        </p:pic>
        <p:pic>
          <p:nvPicPr>
            <p:cNvPr id="326" name="Picture 5946" descr="Blood PCR Kit Ge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048000"/>
              <a:ext cx="2971800" cy="2895600"/>
            </a:xfrm>
            <a:prstGeom prst="rect">
              <a:avLst/>
            </a:prstGeom>
            <a:noFill/>
            <a:extLst>
              <a:ext uri="{909E8E84-426E-40DD-AFC4-6F175D3DCCD1}">
                <a14:hiddenFill xmlns:a14="http://schemas.microsoft.com/office/drawing/2010/main">
                  <a:solidFill>
                    <a:srgbClr val="FFFFFF"/>
                  </a:solidFill>
                </a14:hiddenFill>
              </a:ext>
            </a:extLst>
          </p:spPr>
        </p:pic>
        <p:sp>
          <p:nvSpPr>
            <p:cNvPr id="327" name="Line 5947"/>
            <p:cNvSpPr>
              <a:spLocks noChangeShapeType="1"/>
            </p:cNvSpPr>
            <p:nvPr/>
          </p:nvSpPr>
          <p:spPr bwMode="auto">
            <a:xfrm>
              <a:off x="4572000" y="1752600"/>
              <a:ext cx="7620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28" name="Line 5948"/>
            <p:cNvSpPr>
              <a:spLocks noChangeShapeType="1"/>
            </p:cNvSpPr>
            <p:nvPr/>
          </p:nvSpPr>
          <p:spPr bwMode="auto">
            <a:xfrm>
              <a:off x="7620000" y="3124200"/>
              <a:ext cx="0" cy="1066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29" name="Line 5949"/>
            <p:cNvSpPr>
              <a:spLocks noChangeShapeType="1"/>
            </p:cNvSpPr>
            <p:nvPr/>
          </p:nvSpPr>
          <p:spPr bwMode="auto">
            <a:xfrm flipH="1">
              <a:off x="3429000" y="4724400"/>
              <a:ext cx="6096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30" name="Line 5950"/>
            <p:cNvSpPr>
              <a:spLocks noChangeShapeType="1"/>
            </p:cNvSpPr>
            <p:nvPr/>
          </p:nvSpPr>
          <p:spPr bwMode="auto">
            <a:xfrm>
              <a:off x="1981200" y="1676400"/>
              <a:ext cx="4572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331" name="Group 5951"/>
            <p:cNvGrpSpPr>
              <a:grpSpLocks/>
            </p:cNvGrpSpPr>
            <p:nvPr/>
          </p:nvGrpSpPr>
          <p:grpSpPr bwMode="auto">
            <a:xfrm>
              <a:off x="685800" y="1133475"/>
              <a:ext cx="304800" cy="916781"/>
              <a:chOff x="864" y="372"/>
              <a:chExt cx="288" cy="1155"/>
            </a:xfrm>
          </p:grpSpPr>
          <p:sp>
            <p:nvSpPr>
              <p:cNvPr id="348" name="AutoShape 5952"/>
              <p:cNvSpPr>
                <a:spLocks noChangeArrowheads="1"/>
              </p:cNvSpPr>
              <p:nvPr/>
            </p:nvSpPr>
            <p:spPr bwMode="auto">
              <a:xfrm rot="10646887">
                <a:off x="960" y="680"/>
                <a:ext cx="192" cy="847"/>
              </a:xfrm>
              <a:prstGeom prst="triangle">
                <a:avLst>
                  <a:gd name="adj" fmla="val 50000"/>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49" name="Oval 5953"/>
              <p:cNvSpPr>
                <a:spLocks noChangeArrowheads="1"/>
              </p:cNvSpPr>
              <p:nvPr/>
            </p:nvSpPr>
            <p:spPr bwMode="auto">
              <a:xfrm>
                <a:off x="864" y="372"/>
                <a:ext cx="245" cy="600"/>
              </a:xfrm>
              <a:prstGeom prst="ellipse">
                <a:avLst/>
              </a:prstGeom>
              <a:noFill/>
              <a:ln w="9525" algn="ctr">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332" name="Line 5954"/>
            <p:cNvSpPr>
              <a:spLocks noChangeShapeType="1"/>
            </p:cNvSpPr>
            <p:nvPr/>
          </p:nvSpPr>
          <p:spPr bwMode="auto">
            <a:xfrm flipH="1">
              <a:off x="6096000" y="4724400"/>
              <a:ext cx="6096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pic>
          <p:nvPicPr>
            <p:cNvPr id="333" name="Picture 5955" descr="d430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685800"/>
              <a:ext cx="23622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34" name="Text Box 5956"/>
            <p:cNvSpPr txBox="1">
              <a:spLocks noChangeArrowheads="1"/>
            </p:cNvSpPr>
            <p:nvPr/>
          </p:nvSpPr>
          <p:spPr bwMode="auto">
            <a:xfrm>
              <a:off x="457200" y="762000"/>
              <a:ext cx="978153"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DNA sample</a:t>
              </a:r>
            </a:p>
          </p:txBody>
        </p:sp>
        <p:sp>
          <p:nvSpPr>
            <p:cNvPr id="335" name="Text Box 5957"/>
            <p:cNvSpPr txBox="1">
              <a:spLocks noChangeArrowheads="1"/>
            </p:cNvSpPr>
            <p:nvPr/>
          </p:nvSpPr>
          <p:spPr bwMode="auto">
            <a:xfrm>
              <a:off x="381000" y="457200"/>
              <a:ext cx="1202573"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Reverse Primer </a:t>
              </a:r>
            </a:p>
          </p:txBody>
        </p:sp>
        <p:sp>
          <p:nvSpPr>
            <p:cNvPr id="336" name="Text Box 5958"/>
            <p:cNvSpPr txBox="1">
              <a:spLocks noChangeArrowheads="1"/>
            </p:cNvSpPr>
            <p:nvPr/>
          </p:nvSpPr>
          <p:spPr bwMode="auto">
            <a:xfrm>
              <a:off x="381000" y="152400"/>
              <a:ext cx="1194558"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Forward Primer </a:t>
              </a:r>
            </a:p>
          </p:txBody>
        </p:sp>
        <p:sp>
          <p:nvSpPr>
            <p:cNvPr id="337" name="Line 5959"/>
            <p:cNvSpPr>
              <a:spLocks noChangeShapeType="1"/>
            </p:cNvSpPr>
            <p:nvPr/>
          </p:nvSpPr>
          <p:spPr bwMode="auto">
            <a:xfrm>
              <a:off x="914400" y="1066800"/>
              <a:ext cx="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38" name="Line 5964"/>
            <p:cNvSpPr>
              <a:spLocks noChangeShapeType="1"/>
            </p:cNvSpPr>
            <p:nvPr/>
          </p:nvSpPr>
          <p:spPr bwMode="auto">
            <a:xfrm>
              <a:off x="1066800" y="1676400"/>
              <a:ext cx="381000" cy="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39" name="Text Box 5965"/>
            <p:cNvSpPr txBox="1">
              <a:spLocks noChangeArrowheads="1"/>
            </p:cNvSpPr>
            <p:nvPr/>
          </p:nvSpPr>
          <p:spPr bwMode="auto">
            <a:xfrm>
              <a:off x="2743200" y="2590800"/>
              <a:ext cx="111440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PCR machine</a:t>
              </a:r>
              <a:r>
                <a:rPr kumimoji="0" lang="en-US" sz="1600" b="0" i="0" u="none" strike="noStrike" kern="0" cap="none" spc="0" normalizeH="0" baseline="0" noProof="0" smtClean="0">
                  <a:ln>
                    <a:noFill/>
                  </a:ln>
                  <a:solidFill>
                    <a:sysClr val="windowText" lastClr="000000"/>
                  </a:solidFill>
                  <a:effectLst/>
                  <a:uLnTx/>
                  <a:uFillTx/>
                </a:rPr>
                <a:t> </a:t>
              </a:r>
            </a:p>
          </p:txBody>
        </p:sp>
        <p:sp>
          <p:nvSpPr>
            <p:cNvPr id="340" name="Text Box 5966"/>
            <p:cNvSpPr txBox="1">
              <a:spLocks noChangeArrowheads="1"/>
            </p:cNvSpPr>
            <p:nvPr/>
          </p:nvSpPr>
          <p:spPr bwMode="auto">
            <a:xfrm>
              <a:off x="5410200" y="2740025"/>
              <a:ext cx="162095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Sample loading on gel </a:t>
              </a:r>
            </a:p>
          </p:txBody>
        </p:sp>
        <p:sp>
          <p:nvSpPr>
            <p:cNvPr id="341" name="Text Box 5967"/>
            <p:cNvSpPr txBox="1">
              <a:spLocks noChangeArrowheads="1"/>
            </p:cNvSpPr>
            <p:nvPr/>
          </p:nvSpPr>
          <p:spPr bwMode="auto">
            <a:xfrm>
              <a:off x="6934200" y="5562600"/>
              <a:ext cx="145745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Gel electrophoresis</a:t>
              </a:r>
              <a:r>
                <a:rPr kumimoji="0" lang="en-US" sz="1600" b="0" i="0" u="none" strike="noStrike" kern="0" cap="none" spc="0" normalizeH="0" baseline="0" noProof="0" smtClean="0">
                  <a:ln>
                    <a:noFill/>
                  </a:ln>
                  <a:solidFill>
                    <a:sysClr val="windowText" lastClr="000000"/>
                  </a:solidFill>
                  <a:effectLst/>
                  <a:uLnTx/>
                  <a:uFillTx/>
                </a:rPr>
                <a:t> </a:t>
              </a:r>
            </a:p>
          </p:txBody>
        </p:sp>
        <p:sp>
          <p:nvSpPr>
            <p:cNvPr id="342" name="Text Box 5968"/>
            <p:cNvSpPr txBox="1">
              <a:spLocks noChangeArrowheads="1"/>
            </p:cNvSpPr>
            <p:nvPr/>
          </p:nvSpPr>
          <p:spPr bwMode="auto">
            <a:xfrm>
              <a:off x="4114800" y="5711825"/>
              <a:ext cx="189026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Gel documentation system </a:t>
              </a:r>
            </a:p>
          </p:txBody>
        </p:sp>
        <p:sp>
          <p:nvSpPr>
            <p:cNvPr id="343" name="Text Box 5969"/>
            <p:cNvSpPr txBox="1">
              <a:spLocks noChangeArrowheads="1"/>
            </p:cNvSpPr>
            <p:nvPr/>
          </p:nvSpPr>
          <p:spPr bwMode="auto">
            <a:xfrm>
              <a:off x="990600" y="5867400"/>
              <a:ext cx="141256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Final PCR Product</a:t>
              </a:r>
              <a:r>
                <a:rPr kumimoji="0" lang="en-US" sz="1600" b="0" i="0" u="none" strike="noStrike" kern="0" cap="none" spc="0" normalizeH="0" baseline="0" noProof="0" smtClean="0">
                  <a:ln>
                    <a:noFill/>
                  </a:ln>
                  <a:solidFill>
                    <a:sysClr val="windowText" lastClr="000000"/>
                  </a:solidFill>
                  <a:effectLst/>
                  <a:uLnTx/>
                  <a:uFillTx/>
                </a:rPr>
                <a:t> </a:t>
              </a:r>
            </a:p>
          </p:txBody>
        </p:sp>
        <p:sp>
          <p:nvSpPr>
            <p:cNvPr id="344" name="Text Box 5970"/>
            <p:cNvSpPr txBox="1">
              <a:spLocks noChangeArrowheads="1"/>
            </p:cNvSpPr>
            <p:nvPr/>
          </p:nvSpPr>
          <p:spPr bwMode="auto">
            <a:xfrm>
              <a:off x="381000" y="2209800"/>
              <a:ext cx="147348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Sample preparation</a:t>
              </a:r>
              <a:r>
                <a:rPr kumimoji="0" lang="en-US" sz="1600" b="0" i="0" u="none" strike="noStrike" kern="0" cap="none" spc="0" normalizeH="0" baseline="0" noProof="0" smtClean="0">
                  <a:ln>
                    <a:noFill/>
                  </a:ln>
                  <a:solidFill>
                    <a:sysClr val="windowText" lastClr="000000"/>
                  </a:solidFill>
                  <a:effectLst/>
                  <a:uLnTx/>
                  <a:uFillTx/>
                </a:rPr>
                <a:t> </a:t>
              </a:r>
            </a:p>
          </p:txBody>
        </p:sp>
        <p:grpSp>
          <p:nvGrpSpPr>
            <p:cNvPr id="345" name="Group 5972"/>
            <p:cNvGrpSpPr>
              <a:grpSpLocks/>
            </p:cNvGrpSpPr>
            <p:nvPr/>
          </p:nvGrpSpPr>
          <p:grpSpPr bwMode="auto">
            <a:xfrm>
              <a:off x="1524000" y="1133475"/>
              <a:ext cx="304800" cy="916781"/>
              <a:chOff x="864" y="372"/>
              <a:chExt cx="288" cy="1155"/>
            </a:xfrm>
          </p:grpSpPr>
          <p:sp>
            <p:nvSpPr>
              <p:cNvPr id="346" name="AutoShape 5973"/>
              <p:cNvSpPr>
                <a:spLocks noChangeArrowheads="1"/>
              </p:cNvSpPr>
              <p:nvPr/>
            </p:nvSpPr>
            <p:spPr bwMode="auto">
              <a:xfrm rot="10646887">
                <a:off x="960" y="680"/>
                <a:ext cx="192" cy="847"/>
              </a:xfrm>
              <a:prstGeom prst="triangle">
                <a:avLst>
                  <a:gd name="adj" fmla="val 50000"/>
                </a:avLst>
              </a:prstGeom>
              <a:noFill/>
              <a:ln w="9525" algn="ctr">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47" name="Oval 5974"/>
              <p:cNvSpPr>
                <a:spLocks noChangeArrowheads="1"/>
              </p:cNvSpPr>
              <p:nvPr/>
            </p:nvSpPr>
            <p:spPr bwMode="auto">
              <a:xfrm>
                <a:off x="864" y="372"/>
                <a:ext cx="245" cy="600"/>
              </a:xfrm>
              <a:prstGeom prst="ellipse">
                <a:avLst/>
              </a:prstGeom>
              <a:noFill/>
              <a:ln w="9525" algn="ctr">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spTree>
    <p:extLst>
      <p:ext uri="{BB962C8B-B14F-4D97-AF65-F5344CB8AC3E}">
        <p14:creationId xmlns:p14="http://schemas.microsoft.com/office/powerpoint/2010/main" val="30372277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47"/>
          <p:cNvSpPr>
            <a:spLocks noChangeArrowheads="1"/>
          </p:cNvSpPr>
          <p:nvPr/>
        </p:nvSpPr>
        <p:spPr bwMode="auto">
          <a:xfrm>
            <a:off x="5257800" y="1600200"/>
            <a:ext cx="2209800" cy="923330"/>
          </a:xfrm>
          <a:prstGeom prst="rect">
            <a:avLst/>
          </a:prstGeom>
          <a:noFill/>
          <a:ln w="9525">
            <a:noFill/>
            <a:miter lim="800000"/>
            <a:headEnd/>
            <a:tailEnd/>
          </a:ln>
          <a:effectLst/>
        </p:spPr>
        <p:txBody>
          <a:bodyPr wrap="square">
            <a:spAutoFit/>
          </a:bodyPr>
          <a:lstStyle/>
          <a:p>
            <a:r>
              <a:rPr lang="en-US" sz="2000" dirty="0" smtClean="0"/>
              <a:t>Major fields of biotechnology</a:t>
            </a:r>
          </a:p>
          <a:p>
            <a:endParaRPr lang="en-US" sz="1400" dirty="0"/>
          </a:p>
        </p:txBody>
      </p:sp>
      <p:sp>
        <p:nvSpPr>
          <p:cNvPr id="5" name="Rectangle 4"/>
          <p:cNvSpPr/>
          <p:nvPr/>
        </p:nvSpPr>
        <p:spPr>
          <a:xfrm>
            <a:off x="609600" y="5638800"/>
            <a:ext cx="5181600" cy="707886"/>
          </a:xfrm>
          <a:prstGeom prst="rect">
            <a:avLst/>
          </a:prstGeom>
        </p:spPr>
        <p:txBody>
          <a:bodyPr wrap="square">
            <a:spAutoFit/>
          </a:bodyPr>
          <a:lstStyle/>
          <a:p>
            <a:pPr lvl="0" latinLnBrk="1"/>
            <a:r>
              <a:rPr lang="en-US" altLang="ko-KR" sz="4000" dirty="0" smtClean="0">
                <a:effectLst>
                  <a:reflection blurRad="6350" stA="55000" endA="300" endPos="45500" dir="5400000" sy="-100000" algn="bl" rotWithShape="0"/>
                </a:effectLst>
              </a:rPr>
              <a:t>Title in here</a:t>
            </a:r>
            <a:endParaRPr lang="ko-KR" altLang="en-US" sz="4000" dirty="0">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chemeClr val="accent2">
                    <a:lumMod val="50000"/>
                  </a:schemeClr>
                </a:solidFill>
              </a:rPr>
              <a:t>2</a:t>
            </a:fld>
            <a:endParaRPr lang="en-US" dirty="0">
              <a:solidFill>
                <a:schemeClr val="accent2">
                  <a:lumMod val="50000"/>
                </a:schemeClr>
              </a:solidFill>
            </a:endParaRPr>
          </a:p>
        </p:txBody>
      </p:sp>
      <p:sp>
        <p:nvSpPr>
          <p:cNvPr id="101" name="TextBox 100"/>
          <p:cNvSpPr txBox="1"/>
          <p:nvPr/>
        </p:nvSpPr>
        <p:spPr>
          <a:xfrm>
            <a:off x="354545" y="1600200"/>
            <a:ext cx="8564517" cy="283154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285750" indent="-285750">
              <a:spcBef>
                <a:spcPts val="1200"/>
              </a:spcBef>
              <a:spcAft>
                <a:spcPts val="1200"/>
              </a:spcAft>
              <a:buFont typeface="Arial" pitchFamily="34" charset="0"/>
              <a:buChar char="•"/>
            </a:pPr>
            <a:endParaRPr lang="en-US" sz="2000" b="1" i="1" dirty="0" smtClean="0">
              <a:latin typeface="Times New Roman"/>
              <a:ea typeface="Times New Roman"/>
            </a:endParaRPr>
          </a:p>
          <a:p>
            <a:pPr marL="285750" indent="-285750">
              <a:spcBef>
                <a:spcPts val="1200"/>
              </a:spcBef>
              <a:spcAft>
                <a:spcPts val="1200"/>
              </a:spcAft>
              <a:buFont typeface="Arial" pitchFamily="34" charset="0"/>
              <a:buChar char="•"/>
            </a:pPr>
            <a:r>
              <a:rPr lang="en-US" sz="2000" b="1" i="1" dirty="0" smtClean="0">
                <a:latin typeface="Times New Roman"/>
                <a:ea typeface="Times New Roman"/>
              </a:rPr>
              <a:t>Cell</a:t>
            </a:r>
            <a:r>
              <a:rPr lang="en-US" sz="2000" b="1" dirty="0" smtClean="0">
                <a:latin typeface="Times New Roman"/>
                <a:ea typeface="Times New Roman"/>
              </a:rPr>
              <a:t> </a:t>
            </a:r>
            <a:r>
              <a:rPr lang="en-US" sz="2000" b="1" dirty="0">
                <a:latin typeface="Times New Roman"/>
                <a:ea typeface="Times New Roman"/>
              </a:rPr>
              <a:t>is the building block of human body and it is critical to understand its structure and function so that better treatment modalities can be achieved. </a:t>
            </a:r>
            <a:endParaRPr lang="en-US" sz="2000" b="1" dirty="0" smtClean="0">
              <a:latin typeface="Times New Roman"/>
              <a:ea typeface="Times New Roman"/>
            </a:endParaRPr>
          </a:p>
          <a:p>
            <a:pPr marL="285750" indent="-285750">
              <a:spcBef>
                <a:spcPts val="1200"/>
              </a:spcBef>
              <a:spcAft>
                <a:spcPts val="1200"/>
              </a:spcAft>
              <a:buFont typeface="Arial" pitchFamily="34" charset="0"/>
              <a:buChar char="•"/>
            </a:pPr>
            <a:r>
              <a:rPr lang="en-US" sz="2000" b="1" dirty="0" smtClean="0">
                <a:latin typeface="Times New Roman"/>
                <a:ea typeface="Times New Roman"/>
              </a:rPr>
              <a:t>There is similarity and difference of intracellular </a:t>
            </a:r>
            <a:r>
              <a:rPr lang="en-US" sz="2000" b="1" dirty="0">
                <a:latin typeface="Times New Roman"/>
                <a:ea typeface="Times New Roman"/>
              </a:rPr>
              <a:t>and extracellular aspects of cells of prokaryotic and eukaryotic </a:t>
            </a:r>
            <a:r>
              <a:rPr lang="en-US" sz="2000" b="1" dirty="0" smtClean="0">
                <a:latin typeface="Times New Roman"/>
                <a:ea typeface="Times New Roman"/>
              </a:rPr>
              <a:t>origin.</a:t>
            </a:r>
            <a:endParaRPr lang="en-US" b="1" dirty="0" smtClean="0">
              <a:latin typeface="Times New Roman"/>
              <a:ea typeface="Times New Roman"/>
            </a:endParaRPr>
          </a:p>
          <a:p>
            <a:pPr marL="285750" indent="-285750">
              <a:spcBef>
                <a:spcPts val="1200"/>
              </a:spcBef>
              <a:spcAft>
                <a:spcPts val="1200"/>
              </a:spcAft>
              <a:buFont typeface="Arial" pitchFamily="34" charset="0"/>
              <a:buChar char="•"/>
            </a:pPr>
            <a:endParaRPr lang="en-US" dirty="0"/>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chemeClr val="accent2">
                    <a:lumMod val="50000"/>
                  </a:schemeClr>
                </a:solidFill>
                <a:latin typeface="Aharoni" pitchFamily="2" charset="-79"/>
                <a:cs typeface="Aharoni" pitchFamily="2" charset="-79"/>
              </a:rPr>
              <a:t>Biotechnology Fundamentals by Firdos Alam Khan</a:t>
            </a:r>
            <a:endParaRPr lang="en-US" sz="800" dirty="0">
              <a:solidFill>
                <a:schemeClr val="accent2">
                  <a:lumMod val="50000"/>
                </a:scheme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chemeClr val="tx2">
                    <a:lumMod val="60000"/>
                    <a:lumOff val="40000"/>
                  </a:schemeClr>
                </a:solidFill>
                <a:latin typeface="Aharoni" pitchFamily="2" charset="-79"/>
                <a:cs typeface="Aharoni" pitchFamily="2" charset="-79"/>
              </a:rPr>
              <a:t>Chapter # 2</a:t>
            </a:r>
            <a:endParaRPr lang="en-US" sz="1600" dirty="0">
              <a:solidFill>
                <a:schemeClr val="tx2">
                  <a:lumMod val="60000"/>
                  <a:lumOff val="40000"/>
                </a:schemeClr>
              </a:solidFill>
              <a:latin typeface="Aharoni" pitchFamily="2" charset="-79"/>
              <a:cs typeface="Aharoni" pitchFamily="2" charset="-79"/>
            </a:endParaRPr>
          </a:p>
        </p:txBody>
      </p:sp>
      <p:sp>
        <p:nvSpPr>
          <p:cNvPr id="198" name="TextBox 197"/>
          <p:cNvSpPr txBox="1"/>
          <p:nvPr/>
        </p:nvSpPr>
        <p:spPr>
          <a:xfrm>
            <a:off x="3591074" y="994135"/>
            <a:ext cx="2091470"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Cell biology</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6704161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20</a:t>
            </a:fld>
            <a:endParaRPr lang="en-US">
              <a:solidFill>
                <a:srgbClr val="5DA577">
                  <a:lumMod val="50000"/>
                </a:srgbClr>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3056880" y="954785"/>
            <a:ext cx="3545266"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mutation process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39" name="Group 38"/>
          <p:cNvGrpSpPr/>
          <p:nvPr/>
        </p:nvGrpSpPr>
        <p:grpSpPr>
          <a:xfrm>
            <a:off x="381000" y="1627579"/>
            <a:ext cx="8534400" cy="4290527"/>
            <a:chOff x="228600" y="381000"/>
            <a:chExt cx="9090854" cy="5797943"/>
          </a:xfrm>
        </p:grpSpPr>
        <p:grpSp>
          <p:nvGrpSpPr>
            <p:cNvPr id="40" name="Group 6319"/>
            <p:cNvGrpSpPr>
              <a:grpSpLocks/>
            </p:cNvGrpSpPr>
            <p:nvPr/>
          </p:nvGrpSpPr>
          <p:grpSpPr bwMode="auto">
            <a:xfrm>
              <a:off x="990600" y="381000"/>
              <a:ext cx="7313535" cy="1063227"/>
              <a:chOff x="288" y="192"/>
              <a:chExt cx="5241" cy="1077"/>
            </a:xfrm>
          </p:grpSpPr>
          <p:grpSp>
            <p:nvGrpSpPr>
              <p:cNvPr id="2083" name="Group 5976"/>
              <p:cNvGrpSpPr>
                <a:grpSpLocks/>
              </p:cNvGrpSpPr>
              <p:nvPr/>
            </p:nvGrpSpPr>
            <p:grpSpPr bwMode="auto">
              <a:xfrm>
                <a:off x="288" y="192"/>
                <a:ext cx="5241" cy="453"/>
                <a:chOff x="240" y="720"/>
                <a:chExt cx="5241" cy="453"/>
              </a:xfrm>
            </p:grpSpPr>
            <p:grpSp>
              <p:nvGrpSpPr>
                <p:cNvPr id="2168" name="Group 5977"/>
                <p:cNvGrpSpPr>
                  <a:grpSpLocks/>
                </p:cNvGrpSpPr>
                <p:nvPr/>
              </p:nvGrpSpPr>
              <p:grpSpPr bwMode="auto">
                <a:xfrm>
                  <a:off x="432" y="720"/>
                  <a:ext cx="4752" cy="453"/>
                  <a:chOff x="432" y="720"/>
                  <a:chExt cx="4752" cy="453"/>
                </a:xfrm>
              </p:grpSpPr>
              <p:sp>
                <p:nvSpPr>
                  <p:cNvPr id="2171" name="Rectangle 5978"/>
                  <p:cNvSpPr>
                    <a:spLocks noChangeArrowheads="1"/>
                  </p:cNvSpPr>
                  <p:nvPr/>
                </p:nvSpPr>
                <p:spPr bwMode="auto">
                  <a:xfrm>
                    <a:off x="432" y="720"/>
                    <a:ext cx="4752" cy="96"/>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2172" name="Group 5979"/>
                  <p:cNvGrpSpPr>
                    <a:grpSpLocks/>
                  </p:cNvGrpSpPr>
                  <p:nvPr/>
                </p:nvGrpSpPr>
                <p:grpSpPr bwMode="auto">
                  <a:xfrm>
                    <a:off x="1200" y="720"/>
                    <a:ext cx="384" cy="453"/>
                    <a:chOff x="720" y="1824"/>
                    <a:chExt cx="384" cy="453"/>
                  </a:xfrm>
                </p:grpSpPr>
                <p:grpSp>
                  <p:nvGrpSpPr>
                    <p:cNvPr id="2245" name="Group 5980"/>
                    <p:cNvGrpSpPr>
                      <a:grpSpLocks/>
                    </p:cNvGrpSpPr>
                    <p:nvPr/>
                  </p:nvGrpSpPr>
                  <p:grpSpPr bwMode="auto">
                    <a:xfrm>
                      <a:off x="720" y="1824"/>
                      <a:ext cx="384" cy="432"/>
                      <a:chOff x="720" y="1824"/>
                      <a:chExt cx="384" cy="432"/>
                    </a:xfrm>
                  </p:grpSpPr>
                  <p:sp>
                    <p:nvSpPr>
                      <p:cNvPr id="2247" name="Line 598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8" name="Line 598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9" name="Line 598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50" name="Line 598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51" name="Line 598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46" name="Text Box 5986"/>
                    <p:cNvSpPr txBox="1">
                      <a:spLocks noChangeArrowheads="1"/>
                    </p:cNvSpPr>
                    <p:nvPr/>
                  </p:nvSpPr>
                  <p:spPr bwMode="auto">
                    <a:xfrm>
                      <a:off x="817" y="1919"/>
                      <a:ext cx="249"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2173" name="Group 5987"/>
                  <p:cNvGrpSpPr>
                    <a:grpSpLocks/>
                  </p:cNvGrpSpPr>
                  <p:nvPr/>
                </p:nvGrpSpPr>
                <p:grpSpPr bwMode="auto">
                  <a:xfrm>
                    <a:off x="1584" y="720"/>
                    <a:ext cx="384" cy="453"/>
                    <a:chOff x="720" y="1824"/>
                    <a:chExt cx="384" cy="453"/>
                  </a:xfrm>
                </p:grpSpPr>
                <p:grpSp>
                  <p:nvGrpSpPr>
                    <p:cNvPr id="2238" name="Group 5988"/>
                    <p:cNvGrpSpPr>
                      <a:grpSpLocks/>
                    </p:cNvGrpSpPr>
                    <p:nvPr/>
                  </p:nvGrpSpPr>
                  <p:grpSpPr bwMode="auto">
                    <a:xfrm>
                      <a:off x="720" y="1824"/>
                      <a:ext cx="384" cy="432"/>
                      <a:chOff x="720" y="1824"/>
                      <a:chExt cx="384" cy="432"/>
                    </a:xfrm>
                  </p:grpSpPr>
                  <p:sp>
                    <p:nvSpPr>
                      <p:cNvPr id="2240" name="Line 598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1" name="Line 599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2" name="Line 599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3" name="Line 599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4" name="Line 599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39" name="Text Box 5994"/>
                    <p:cNvSpPr txBox="1">
                      <a:spLocks noChangeArrowheads="1"/>
                    </p:cNvSpPr>
                    <p:nvPr/>
                  </p:nvSpPr>
                  <p:spPr bwMode="auto">
                    <a:xfrm>
                      <a:off x="816" y="1919"/>
                      <a:ext cx="24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174" name="Group 5995"/>
                  <p:cNvGrpSpPr>
                    <a:grpSpLocks/>
                  </p:cNvGrpSpPr>
                  <p:nvPr/>
                </p:nvGrpSpPr>
                <p:grpSpPr bwMode="auto">
                  <a:xfrm>
                    <a:off x="1968" y="720"/>
                    <a:ext cx="384" cy="453"/>
                    <a:chOff x="720" y="1824"/>
                    <a:chExt cx="384" cy="453"/>
                  </a:xfrm>
                </p:grpSpPr>
                <p:grpSp>
                  <p:nvGrpSpPr>
                    <p:cNvPr id="2231" name="Group 5996"/>
                    <p:cNvGrpSpPr>
                      <a:grpSpLocks/>
                    </p:cNvGrpSpPr>
                    <p:nvPr/>
                  </p:nvGrpSpPr>
                  <p:grpSpPr bwMode="auto">
                    <a:xfrm>
                      <a:off x="720" y="1824"/>
                      <a:ext cx="384" cy="432"/>
                      <a:chOff x="720" y="1824"/>
                      <a:chExt cx="384" cy="432"/>
                    </a:xfrm>
                  </p:grpSpPr>
                  <p:sp>
                    <p:nvSpPr>
                      <p:cNvPr id="2233" name="Line 599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4" name="Line 599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5" name="Line 599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6" name="Line 600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7" name="Line 600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32" name="Text Box 6002"/>
                    <p:cNvSpPr txBox="1">
                      <a:spLocks noChangeArrowheads="1"/>
                    </p:cNvSpPr>
                    <p:nvPr/>
                  </p:nvSpPr>
                  <p:spPr bwMode="auto">
                    <a:xfrm>
                      <a:off x="817" y="1919"/>
                      <a:ext cx="24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175" name="Group 6003"/>
                  <p:cNvGrpSpPr>
                    <a:grpSpLocks/>
                  </p:cNvGrpSpPr>
                  <p:nvPr/>
                </p:nvGrpSpPr>
                <p:grpSpPr bwMode="auto">
                  <a:xfrm>
                    <a:off x="2352" y="720"/>
                    <a:ext cx="384" cy="453"/>
                    <a:chOff x="720" y="1824"/>
                    <a:chExt cx="384" cy="453"/>
                  </a:xfrm>
                </p:grpSpPr>
                <p:grpSp>
                  <p:nvGrpSpPr>
                    <p:cNvPr id="2224" name="Group 6004"/>
                    <p:cNvGrpSpPr>
                      <a:grpSpLocks/>
                    </p:cNvGrpSpPr>
                    <p:nvPr/>
                  </p:nvGrpSpPr>
                  <p:grpSpPr bwMode="auto">
                    <a:xfrm>
                      <a:off x="720" y="1824"/>
                      <a:ext cx="384" cy="432"/>
                      <a:chOff x="720" y="1824"/>
                      <a:chExt cx="384" cy="432"/>
                    </a:xfrm>
                  </p:grpSpPr>
                  <p:sp>
                    <p:nvSpPr>
                      <p:cNvPr id="2226" name="Line 600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7" name="Line 600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8" name="Line 600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9" name="Line 600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0" name="Line 600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25" name="Text Box 6010"/>
                    <p:cNvSpPr txBox="1">
                      <a:spLocks noChangeArrowheads="1"/>
                    </p:cNvSpPr>
                    <p:nvPr/>
                  </p:nvSpPr>
                  <p:spPr bwMode="auto">
                    <a:xfrm>
                      <a:off x="816" y="1919"/>
                      <a:ext cx="256"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2176" name="Group 6011"/>
                  <p:cNvGrpSpPr>
                    <a:grpSpLocks/>
                  </p:cNvGrpSpPr>
                  <p:nvPr/>
                </p:nvGrpSpPr>
                <p:grpSpPr bwMode="auto">
                  <a:xfrm>
                    <a:off x="2736" y="720"/>
                    <a:ext cx="384" cy="453"/>
                    <a:chOff x="720" y="1824"/>
                    <a:chExt cx="384" cy="453"/>
                  </a:xfrm>
                </p:grpSpPr>
                <p:grpSp>
                  <p:nvGrpSpPr>
                    <p:cNvPr id="2217" name="Group 6012"/>
                    <p:cNvGrpSpPr>
                      <a:grpSpLocks/>
                    </p:cNvGrpSpPr>
                    <p:nvPr/>
                  </p:nvGrpSpPr>
                  <p:grpSpPr bwMode="auto">
                    <a:xfrm>
                      <a:off x="720" y="1824"/>
                      <a:ext cx="384" cy="432"/>
                      <a:chOff x="720" y="1824"/>
                      <a:chExt cx="384" cy="432"/>
                    </a:xfrm>
                  </p:grpSpPr>
                  <p:sp>
                    <p:nvSpPr>
                      <p:cNvPr id="2219" name="Line 601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0" name="Line 601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1" name="Line 601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2" name="Line 601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3" name="Line 601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18" name="Text Box 6018"/>
                    <p:cNvSpPr txBox="1">
                      <a:spLocks noChangeArrowheads="1"/>
                    </p:cNvSpPr>
                    <p:nvPr/>
                  </p:nvSpPr>
                  <p:spPr bwMode="auto">
                    <a:xfrm>
                      <a:off x="817" y="1919"/>
                      <a:ext cx="256"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2177" name="Group 6019"/>
                  <p:cNvGrpSpPr>
                    <a:grpSpLocks/>
                  </p:cNvGrpSpPr>
                  <p:nvPr/>
                </p:nvGrpSpPr>
                <p:grpSpPr bwMode="auto">
                  <a:xfrm>
                    <a:off x="3120" y="720"/>
                    <a:ext cx="384" cy="453"/>
                    <a:chOff x="720" y="1824"/>
                    <a:chExt cx="384" cy="453"/>
                  </a:xfrm>
                </p:grpSpPr>
                <p:grpSp>
                  <p:nvGrpSpPr>
                    <p:cNvPr id="2210" name="Group 6020"/>
                    <p:cNvGrpSpPr>
                      <a:grpSpLocks/>
                    </p:cNvGrpSpPr>
                    <p:nvPr/>
                  </p:nvGrpSpPr>
                  <p:grpSpPr bwMode="auto">
                    <a:xfrm>
                      <a:off x="720" y="1824"/>
                      <a:ext cx="384" cy="432"/>
                      <a:chOff x="720" y="1824"/>
                      <a:chExt cx="384" cy="432"/>
                    </a:xfrm>
                  </p:grpSpPr>
                  <p:sp>
                    <p:nvSpPr>
                      <p:cNvPr id="2212" name="Line 602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13" name="Line 602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14" name="Line 602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15" name="Line 602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16" name="Line 602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11" name="Text Box 6026"/>
                    <p:cNvSpPr txBox="1">
                      <a:spLocks noChangeArrowheads="1"/>
                    </p:cNvSpPr>
                    <p:nvPr/>
                  </p:nvSpPr>
                  <p:spPr bwMode="auto">
                    <a:xfrm>
                      <a:off x="816" y="1919"/>
                      <a:ext cx="26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2178" name="Group 6027"/>
                  <p:cNvGrpSpPr>
                    <a:grpSpLocks/>
                  </p:cNvGrpSpPr>
                  <p:nvPr/>
                </p:nvGrpSpPr>
                <p:grpSpPr bwMode="auto">
                  <a:xfrm>
                    <a:off x="3504" y="720"/>
                    <a:ext cx="384" cy="453"/>
                    <a:chOff x="720" y="1824"/>
                    <a:chExt cx="384" cy="453"/>
                  </a:xfrm>
                </p:grpSpPr>
                <p:grpSp>
                  <p:nvGrpSpPr>
                    <p:cNvPr id="2203" name="Group 6028"/>
                    <p:cNvGrpSpPr>
                      <a:grpSpLocks/>
                    </p:cNvGrpSpPr>
                    <p:nvPr/>
                  </p:nvGrpSpPr>
                  <p:grpSpPr bwMode="auto">
                    <a:xfrm>
                      <a:off x="720" y="1824"/>
                      <a:ext cx="384" cy="432"/>
                      <a:chOff x="720" y="1824"/>
                      <a:chExt cx="384" cy="432"/>
                    </a:xfrm>
                  </p:grpSpPr>
                  <p:sp>
                    <p:nvSpPr>
                      <p:cNvPr id="2205" name="Line 602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6" name="Line 603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7" name="Line 603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8" name="Line 603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9" name="Line 603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204" name="Text Box 6034"/>
                    <p:cNvSpPr txBox="1">
                      <a:spLocks noChangeArrowheads="1"/>
                    </p:cNvSpPr>
                    <p:nvPr/>
                  </p:nvSpPr>
                  <p:spPr bwMode="auto">
                    <a:xfrm>
                      <a:off x="817" y="1919"/>
                      <a:ext cx="24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179" name="Group 6035"/>
                  <p:cNvGrpSpPr>
                    <a:grpSpLocks/>
                  </p:cNvGrpSpPr>
                  <p:nvPr/>
                </p:nvGrpSpPr>
                <p:grpSpPr bwMode="auto">
                  <a:xfrm>
                    <a:off x="3888" y="720"/>
                    <a:ext cx="384" cy="453"/>
                    <a:chOff x="720" y="1824"/>
                    <a:chExt cx="384" cy="453"/>
                  </a:xfrm>
                </p:grpSpPr>
                <p:grpSp>
                  <p:nvGrpSpPr>
                    <p:cNvPr id="2196" name="Group 6036"/>
                    <p:cNvGrpSpPr>
                      <a:grpSpLocks/>
                    </p:cNvGrpSpPr>
                    <p:nvPr/>
                  </p:nvGrpSpPr>
                  <p:grpSpPr bwMode="auto">
                    <a:xfrm>
                      <a:off x="720" y="1824"/>
                      <a:ext cx="384" cy="432"/>
                      <a:chOff x="720" y="1824"/>
                      <a:chExt cx="384" cy="432"/>
                    </a:xfrm>
                  </p:grpSpPr>
                  <p:sp>
                    <p:nvSpPr>
                      <p:cNvPr id="2198" name="Line 603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99" name="Line 603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0" name="Line 603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1" name="Line 604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02" name="Line 604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197" name="Text Box 6042"/>
                    <p:cNvSpPr txBox="1">
                      <a:spLocks noChangeArrowheads="1"/>
                    </p:cNvSpPr>
                    <p:nvPr/>
                  </p:nvSpPr>
                  <p:spPr bwMode="auto">
                    <a:xfrm>
                      <a:off x="808" y="1919"/>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2180" name="Group 6043"/>
                  <p:cNvGrpSpPr>
                    <a:grpSpLocks/>
                  </p:cNvGrpSpPr>
                  <p:nvPr/>
                </p:nvGrpSpPr>
                <p:grpSpPr bwMode="auto">
                  <a:xfrm>
                    <a:off x="4272" y="720"/>
                    <a:ext cx="384" cy="453"/>
                    <a:chOff x="720" y="1824"/>
                    <a:chExt cx="384" cy="453"/>
                  </a:xfrm>
                </p:grpSpPr>
                <p:grpSp>
                  <p:nvGrpSpPr>
                    <p:cNvPr id="2189" name="Group 6044"/>
                    <p:cNvGrpSpPr>
                      <a:grpSpLocks/>
                    </p:cNvGrpSpPr>
                    <p:nvPr/>
                  </p:nvGrpSpPr>
                  <p:grpSpPr bwMode="auto">
                    <a:xfrm>
                      <a:off x="720" y="1824"/>
                      <a:ext cx="384" cy="432"/>
                      <a:chOff x="720" y="1824"/>
                      <a:chExt cx="384" cy="432"/>
                    </a:xfrm>
                  </p:grpSpPr>
                  <p:sp>
                    <p:nvSpPr>
                      <p:cNvPr id="2191" name="Line 604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92" name="Line 604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93" name="Line 604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94" name="Line 604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95" name="Line 604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190" name="Text Box 6050"/>
                    <p:cNvSpPr txBox="1">
                      <a:spLocks noChangeArrowheads="1"/>
                    </p:cNvSpPr>
                    <p:nvPr/>
                  </p:nvSpPr>
                  <p:spPr bwMode="auto">
                    <a:xfrm>
                      <a:off x="809" y="1919"/>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2181" name="Group 6051"/>
                  <p:cNvGrpSpPr>
                    <a:grpSpLocks/>
                  </p:cNvGrpSpPr>
                  <p:nvPr/>
                </p:nvGrpSpPr>
                <p:grpSpPr bwMode="auto">
                  <a:xfrm>
                    <a:off x="816" y="720"/>
                    <a:ext cx="384" cy="453"/>
                    <a:chOff x="720" y="1824"/>
                    <a:chExt cx="384" cy="453"/>
                  </a:xfrm>
                </p:grpSpPr>
                <p:grpSp>
                  <p:nvGrpSpPr>
                    <p:cNvPr id="2182" name="Group 6052"/>
                    <p:cNvGrpSpPr>
                      <a:grpSpLocks/>
                    </p:cNvGrpSpPr>
                    <p:nvPr/>
                  </p:nvGrpSpPr>
                  <p:grpSpPr bwMode="auto">
                    <a:xfrm>
                      <a:off x="720" y="1824"/>
                      <a:ext cx="384" cy="432"/>
                      <a:chOff x="720" y="1824"/>
                      <a:chExt cx="384" cy="432"/>
                    </a:xfrm>
                  </p:grpSpPr>
                  <p:sp>
                    <p:nvSpPr>
                      <p:cNvPr id="2184" name="Line 605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85" name="Line 605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86" name="Line 605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87" name="Line 605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88" name="Line 605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183" name="Text Box 6058"/>
                    <p:cNvSpPr txBox="1">
                      <a:spLocks noChangeArrowheads="1"/>
                    </p:cNvSpPr>
                    <p:nvPr/>
                  </p:nvSpPr>
                  <p:spPr bwMode="auto">
                    <a:xfrm>
                      <a:off x="816" y="1919"/>
                      <a:ext cx="256"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sp>
              <p:nvSpPr>
                <p:cNvPr id="2169" name="Text Box 6059"/>
                <p:cNvSpPr txBox="1">
                  <a:spLocks noChangeArrowheads="1"/>
                </p:cNvSpPr>
                <p:nvPr/>
              </p:nvSpPr>
              <p:spPr bwMode="auto">
                <a:xfrm>
                  <a:off x="240" y="720"/>
                  <a:ext cx="297"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sp>
              <p:nvSpPr>
                <p:cNvPr id="2170" name="Text Box 6060"/>
                <p:cNvSpPr txBox="1">
                  <a:spLocks noChangeArrowheads="1"/>
                </p:cNvSpPr>
                <p:nvPr/>
              </p:nvSpPr>
              <p:spPr bwMode="auto">
                <a:xfrm>
                  <a:off x="5184" y="720"/>
                  <a:ext cx="297"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grpSp>
          <p:grpSp>
            <p:nvGrpSpPr>
              <p:cNvPr id="2084" name="Group 6061"/>
              <p:cNvGrpSpPr>
                <a:grpSpLocks/>
              </p:cNvGrpSpPr>
              <p:nvPr/>
            </p:nvGrpSpPr>
            <p:grpSpPr bwMode="auto">
              <a:xfrm>
                <a:off x="480" y="432"/>
                <a:ext cx="4752" cy="598"/>
                <a:chOff x="480" y="1344"/>
                <a:chExt cx="4752" cy="598"/>
              </a:xfrm>
            </p:grpSpPr>
            <p:grpSp>
              <p:nvGrpSpPr>
                <p:cNvPr id="2087" name="Group 6062"/>
                <p:cNvGrpSpPr>
                  <a:grpSpLocks/>
                </p:cNvGrpSpPr>
                <p:nvPr/>
              </p:nvGrpSpPr>
              <p:grpSpPr bwMode="auto">
                <a:xfrm>
                  <a:off x="864" y="1344"/>
                  <a:ext cx="384" cy="598"/>
                  <a:chOff x="768" y="2448"/>
                  <a:chExt cx="384" cy="598"/>
                </a:xfrm>
              </p:grpSpPr>
              <p:sp>
                <p:nvSpPr>
                  <p:cNvPr id="2161" name="Line 606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2" name="Line 606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3" name="Line 606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4" name="Line 606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5" name="Line 606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6" name="Text Box 6068"/>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67" name="Text Box 6069"/>
                  <p:cNvSpPr txBox="1">
                    <a:spLocks noChangeArrowheads="1"/>
                  </p:cNvSpPr>
                  <p:nvPr/>
                </p:nvSpPr>
                <p:spPr bwMode="auto">
                  <a:xfrm>
                    <a:off x="864" y="2688"/>
                    <a:ext cx="26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sp>
              <p:nvSpPr>
                <p:cNvPr id="2088" name="Rectangle 6070"/>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2089" name="Group 6071"/>
                <p:cNvGrpSpPr>
                  <a:grpSpLocks/>
                </p:cNvGrpSpPr>
                <p:nvPr/>
              </p:nvGrpSpPr>
              <p:grpSpPr bwMode="auto">
                <a:xfrm>
                  <a:off x="1248" y="1344"/>
                  <a:ext cx="384" cy="598"/>
                  <a:chOff x="768" y="2448"/>
                  <a:chExt cx="384" cy="598"/>
                </a:xfrm>
              </p:grpSpPr>
              <p:sp>
                <p:nvSpPr>
                  <p:cNvPr id="2154" name="Line 607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5" name="Line 607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6" name="Line 607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7" name="Line 607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8" name="Line 607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9" name="Text Box 6077"/>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60" name="Text Box 6078"/>
                  <p:cNvSpPr txBox="1">
                    <a:spLocks noChangeArrowheads="1"/>
                  </p:cNvSpPr>
                  <p:nvPr/>
                </p:nvSpPr>
                <p:spPr bwMode="auto">
                  <a:xfrm>
                    <a:off x="865" y="2688"/>
                    <a:ext cx="24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090" name="Group 6079"/>
                <p:cNvGrpSpPr>
                  <a:grpSpLocks/>
                </p:cNvGrpSpPr>
                <p:nvPr/>
              </p:nvGrpSpPr>
              <p:grpSpPr bwMode="auto">
                <a:xfrm>
                  <a:off x="1632" y="1344"/>
                  <a:ext cx="384" cy="598"/>
                  <a:chOff x="768" y="2448"/>
                  <a:chExt cx="384" cy="598"/>
                </a:xfrm>
              </p:grpSpPr>
              <p:sp>
                <p:nvSpPr>
                  <p:cNvPr id="2147" name="Line 6080"/>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8" name="Line 6081"/>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9" name="Line 6082"/>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0" name="Line 6083"/>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1" name="Line 6084"/>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2" name="Text Box 6085"/>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53" name="Text Box 6086"/>
                  <p:cNvSpPr txBox="1">
                    <a:spLocks noChangeArrowheads="1"/>
                  </p:cNvSpPr>
                  <p:nvPr/>
                </p:nvSpPr>
                <p:spPr bwMode="auto">
                  <a:xfrm>
                    <a:off x="864" y="2688"/>
                    <a:ext cx="249"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2091" name="Group 6087"/>
                <p:cNvGrpSpPr>
                  <a:grpSpLocks/>
                </p:cNvGrpSpPr>
                <p:nvPr/>
              </p:nvGrpSpPr>
              <p:grpSpPr bwMode="auto">
                <a:xfrm>
                  <a:off x="2016" y="1344"/>
                  <a:ext cx="384" cy="598"/>
                  <a:chOff x="768" y="2448"/>
                  <a:chExt cx="384" cy="598"/>
                </a:xfrm>
              </p:grpSpPr>
              <p:sp>
                <p:nvSpPr>
                  <p:cNvPr id="2140" name="Line 6088"/>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1" name="Line 6089"/>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2" name="Line 6090"/>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3" name="Line 6091"/>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4" name="Line 6092"/>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5" name="Text Box 6093"/>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46" name="Text Box 6094"/>
                  <p:cNvSpPr txBox="1">
                    <a:spLocks noChangeArrowheads="1"/>
                  </p:cNvSpPr>
                  <p:nvPr/>
                </p:nvSpPr>
                <p:spPr bwMode="auto">
                  <a:xfrm>
                    <a:off x="865" y="2688"/>
                    <a:ext cx="249"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2092" name="Group 6095"/>
                <p:cNvGrpSpPr>
                  <a:grpSpLocks/>
                </p:cNvGrpSpPr>
                <p:nvPr/>
              </p:nvGrpSpPr>
              <p:grpSpPr bwMode="auto">
                <a:xfrm>
                  <a:off x="2400" y="1344"/>
                  <a:ext cx="384" cy="598"/>
                  <a:chOff x="768" y="2448"/>
                  <a:chExt cx="384" cy="598"/>
                </a:xfrm>
              </p:grpSpPr>
              <p:sp>
                <p:nvSpPr>
                  <p:cNvPr id="2133" name="Line 609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4" name="Line 609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5" name="Line 609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6" name="Line 609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7" name="Line 610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8" name="Text Box 6101"/>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39" name="Text Box 6102"/>
                  <p:cNvSpPr txBox="1">
                    <a:spLocks noChangeArrowheads="1"/>
                  </p:cNvSpPr>
                  <p:nvPr/>
                </p:nvSpPr>
                <p:spPr bwMode="auto">
                  <a:xfrm>
                    <a:off x="864" y="2688"/>
                    <a:ext cx="26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2093" name="Group 6103"/>
                <p:cNvGrpSpPr>
                  <a:grpSpLocks/>
                </p:cNvGrpSpPr>
                <p:nvPr/>
              </p:nvGrpSpPr>
              <p:grpSpPr bwMode="auto">
                <a:xfrm>
                  <a:off x="2784" y="1344"/>
                  <a:ext cx="384" cy="598"/>
                  <a:chOff x="768" y="2448"/>
                  <a:chExt cx="384" cy="598"/>
                </a:xfrm>
              </p:grpSpPr>
              <p:sp>
                <p:nvSpPr>
                  <p:cNvPr id="2126" name="Line 610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7" name="Line 610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8" name="Line 610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9" name="Line 610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0" name="Line 610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31" name="Text Box 6109"/>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32" name="Text Box 6110"/>
                  <p:cNvSpPr txBox="1">
                    <a:spLocks noChangeArrowheads="1"/>
                  </p:cNvSpPr>
                  <p:nvPr/>
                </p:nvSpPr>
                <p:spPr bwMode="auto">
                  <a:xfrm>
                    <a:off x="865" y="2688"/>
                    <a:ext cx="262"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2094" name="Group 6111"/>
                <p:cNvGrpSpPr>
                  <a:grpSpLocks/>
                </p:cNvGrpSpPr>
                <p:nvPr/>
              </p:nvGrpSpPr>
              <p:grpSpPr bwMode="auto">
                <a:xfrm>
                  <a:off x="3168" y="1344"/>
                  <a:ext cx="384" cy="598"/>
                  <a:chOff x="768" y="2448"/>
                  <a:chExt cx="384" cy="598"/>
                </a:xfrm>
              </p:grpSpPr>
              <p:sp>
                <p:nvSpPr>
                  <p:cNvPr id="2119" name="Line 611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0" name="Line 611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1" name="Line 611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2" name="Line 611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3" name="Line 611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24" name="Text Box 6117"/>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25" name="Text Box 6118"/>
                  <p:cNvSpPr txBox="1">
                    <a:spLocks noChangeArrowheads="1"/>
                  </p:cNvSpPr>
                  <p:nvPr/>
                </p:nvSpPr>
                <p:spPr bwMode="auto">
                  <a:xfrm>
                    <a:off x="864" y="2688"/>
                    <a:ext cx="256"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2095" name="Group 6119"/>
                <p:cNvGrpSpPr>
                  <a:grpSpLocks/>
                </p:cNvGrpSpPr>
                <p:nvPr/>
              </p:nvGrpSpPr>
              <p:grpSpPr bwMode="auto">
                <a:xfrm>
                  <a:off x="3552" y="1344"/>
                  <a:ext cx="384" cy="598"/>
                  <a:chOff x="768" y="2448"/>
                  <a:chExt cx="384" cy="598"/>
                </a:xfrm>
              </p:grpSpPr>
              <p:sp>
                <p:nvSpPr>
                  <p:cNvPr id="2112" name="Line 6120"/>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3" name="Line 6121"/>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4" name="Line 6122"/>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5" name="Line 6123"/>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6" name="Line 6124"/>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7" name="Text Box 6125"/>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18" name="Text Box 6126"/>
                  <p:cNvSpPr txBox="1">
                    <a:spLocks noChangeArrowheads="1"/>
                  </p:cNvSpPr>
                  <p:nvPr/>
                </p:nvSpPr>
                <p:spPr bwMode="auto">
                  <a:xfrm>
                    <a:off x="865" y="2688"/>
                    <a:ext cx="249"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2096" name="Group 6127"/>
                <p:cNvGrpSpPr>
                  <a:grpSpLocks/>
                </p:cNvGrpSpPr>
                <p:nvPr/>
              </p:nvGrpSpPr>
              <p:grpSpPr bwMode="auto">
                <a:xfrm>
                  <a:off x="3936" y="1344"/>
                  <a:ext cx="384" cy="597"/>
                  <a:chOff x="768" y="2448"/>
                  <a:chExt cx="384" cy="597"/>
                </a:xfrm>
              </p:grpSpPr>
              <p:sp>
                <p:nvSpPr>
                  <p:cNvPr id="2105" name="Line 6128"/>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6" name="Line 6129"/>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7" name="Line 6130"/>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8" name="Line 6131"/>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9" name="Line 6132"/>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0" name="Text Box 6133"/>
                  <p:cNvSpPr txBox="1">
                    <a:spLocks noChangeArrowheads="1"/>
                  </p:cNvSpPr>
                  <p:nvPr/>
                </p:nvSpPr>
                <p:spPr bwMode="auto">
                  <a:xfrm>
                    <a:off x="898"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11" name="Text Box 6134"/>
                  <p:cNvSpPr txBox="1">
                    <a:spLocks noChangeArrowheads="1"/>
                  </p:cNvSpPr>
                  <p:nvPr/>
                </p:nvSpPr>
                <p:spPr bwMode="auto">
                  <a:xfrm>
                    <a:off x="856" y="2687"/>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2097" name="Group 6135"/>
                <p:cNvGrpSpPr>
                  <a:grpSpLocks/>
                </p:cNvGrpSpPr>
                <p:nvPr/>
              </p:nvGrpSpPr>
              <p:grpSpPr bwMode="auto">
                <a:xfrm>
                  <a:off x="4320" y="1344"/>
                  <a:ext cx="384" cy="596"/>
                  <a:chOff x="768" y="2448"/>
                  <a:chExt cx="384" cy="596"/>
                </a:xfrm>
              </p:grpSpPr>
              <p:sp>
                <p:nvSpPr>
                  <p:cNvPr id="2098" name="Line 613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99" name="Line 613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0" name="Line 613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1" name="Line 613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2" name="Line 614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3" name="Text Box 6141"/>
                  <p:cNvSpPr txBox="1">
                    <a:spLocks noChangeArrowheads="1"/>
                  </p:cNvSpPr>
                  <p:nvPr/>
                </p:nvSpPr>
                <p:spPr bwMode="auto">
                  <a:xfrm>
                    <a:off x="898" y="2684"/>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2104" name="Text Box 6142"/>
                  <p:cNvSpPr txBox="1">
                    <a:spLocks noChangeArrowheads="1"/>
                  </p:cNvSpPr>
                  <p:nvPr/>
                </p:nvSpPr>
                <p:spPr bwMode="auto">
                  <a:xfrm>
                    <a:off x="857" y="2686"/>
                    <a:ext cx="164"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sp>
            <p:nvSpPr>
              <p:cNvPr id="2085" name="Text Box 6143"/>
              <p:cNvSpPr txBox="1">
                <a:spLocks noChangeArrowheads="1"/>
              </p:cNvSpPr>
              <p:nvPr/>
            </p:nvSpPr>
            <p:spPr bwMode="auto">
              <a:xfrm>
                <a:off x="288" y="864"/>
                <a:ext cx="297"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sp>
            <p:nvSpPr>
              <p:cNvPr id="2086" name="Text Box 6144"/>
              <p:cNvSpPr txBox="1">
                <a:spLocks noChangeArrowheads="1"/>
              </p:cNvSpPr>
              <p:nvPr/>
            </p:nvSpPr>
            <p:spPr bwMode="auto">
              <a:xfrm>
                <a:off x="5232" y="911"/>
                <a:ext cx="297" cy="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grpSp>
        <p:sp>
          <p:nvSpPr>
            <p:cNvPr id="41" name="Line 6145"/>
            <p:cNvSpPr>
              <a:spLocks noChangeShapeType="1"/>
            </p:cNvSpPr>
            <p:nvPr/>
          </p:nvSpPr>
          <p:spPr bwMode="auto">
            <a:xfrm>
              <a:off x="4114800" y="1600200"/>
              <a:ext cx="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42" name="Group 6320"/>
            <p:cNvGrpSpPr>
              <a:grpSpLocks/>
            </p:cNvGrpSpPr>
            <p:nvPr/>
          </p:nvGrpSpPr>
          <p:grpSpPr bwMode="auto">
            <a:xfrm>
              <a:off x="990600" y="1600200"/>
              <a:ext cx="7306901" cy="1178446"/>
              <a:chOff x="240" y="1248"/>
              <a:chExt cx="5243" cy="1234"/>
            </a:xfrm>
          </p:grpSpPr>
          <p:grpSp>
            <p:nvGrpSpPr>
              <p:cNvPr id="1913" name="Group 6146"/>
              <p:cNvGrpSpPr>
                <a:grpSpLocks/>
              </p:cNvGrpSpPr>
              <p:nvPr/>
            </p:nvGrpSpPr>
            <p:grpSpPr bwMode="auto">
              <a:xfrm>
                <a:off x="240" y="1248"/>
                <a:ext cx="5243" cy="465"/>
                <a:chOff x="240" y="720"/>
                <a:chExt cx="5243" cy="465"/>
              </a:xfrm>
            </p:grpSpPr>
            <p:grpSp>
              <p:nvGrpSpPr>
                <p:cNvPr id="1999" name="Group 6147"/>
                <p:cNvGrpSpPr>
                  <a:grpSpLocks/>
                </p:cNvGrpSpPr>
                <p:nvPr/>
              </p:nvGrpSpPr>
              <p:grpSpPr bwMode="auto">
                <a:xfrm>
                  <a:off x="432" y="720"/>
                  <a:ext cx="4752" cy="465"/>
                  <a:chOff x="432" y="720"/>
                  <a:chExt cx="4752" cy="465"/>
                </a:xfrm>
              </p:grpSpPr>
              <p:sp>
                <p:nvSpPr>
                  <p:cNvPr id="2002" name="Rectangle 6148"/>
                  <p:cNvSpPr>
                    <a:spLocks noChangeArrowheads="1"/>
                  </p:cNvSpPr>
                  <p:nvPr/>
                </p:nvSpPr>
                <p:spPr bwMode="auto">
                  <a:xfrm>
                    <a:off x="432" y="720"/>
                    <a:ext cx="4752" cy="96"/>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2003" name="Group 6149"/>
                  <p:cNvGrpSpPr>
                    <a:grpSpLocks/>
                  </p:cNvGrpSpPr>
                  <p:nvPr/>
                </p:nvGrpSpPr>
                <p:grpSpPr bwMode="auto">
                  <a:xfrm>
                    <a:off x="1200" y="720"/>
                    <a:ext cx="384" cy="465"/>
                    <a:chOff x="720" y="1824"/>
                    <a:chExt cx="384" cy="465"/>
                  </a:xfrm>
                </p:grpSpPr>
                <p:grpSp>
                  <p:nvGrpSpPr>
                    <p:cNvPr id="2076" name="Group 6150"/>
                    <p:cNvGrpSpPr>
                      <a:grpSpLocks/>
                    </p:cNvGrpSpPr>
                    <p:nvPr/>
                  </p:nvGrpSpPr>
                  <p:grpSpPr bwMode="auto">
                    <a:xfrm>
                      <a:off x="720" y="1824"/>
                      <a:ext cx="384" cy="432"/>
                      <a:chOff x="720" y="1824"/>
                      <a:chExt cx="384" cy="432"/>
                    </a:xfrm>
                  </p:grpSpPr>
                  <p:sp>
                    <p:nvSpPr>
                      <p:cNvPr id="2078" name="Line 615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9" name="Line 615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80" name="Line 615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81" name="Line 615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82" name="Line 615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77" name="Text Box 6156"/>
                    <p:cNvSpPr txBox="1">
                      <a:spLocks noChangeArrowheads="1"/>
                    </p:cNvSpPr>
                    <p:nvPr/>
                  </p:nvSpPr>
                  <p:spPr bwMode="auto">
                    <a:xfrm>
                      <a:off x="817" y="1919"/>
                      <a:ext cx="249"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2004" name="Group 6157"/>
                  <p:cNvGrpSpPr>
                    <a:grpSpLocks/>
                  </p:cNvGrpSpPr>
                  <p:nvPr/>
                </p:nvGrpSpPr>
                <p:grpSpPr bwMode="auto">
                  <a:xfrm>
                    <a:off x="1584" y="720"/>
                    <a:ext cx="384" cy="465"/>
                    <a:chOff x="720" y="1824"/>
                    <a:chExt cx="384" cy="465"/>
                  </a:xfrm>
                </p:grpSpPr>
                <p:grpSp>
                  <p:nvGrpSpPr>
                    <p:cNvPr id="2069" name="Group 6158"/>
                    <p:cNvGrpSpPr>
                      <a:grpSpLocks/>
                    </p:cNvGrpSpPr>
                    <p:nvPr/>
                  </p:nvGrpSpPr>
                  <p:grpSpPr bwMode="auto">
                    <a:xfrm>
                      <a:off x="720" y="1824"/>
                      <a:ext cx="384" cy="432"/>
                      <a:chOff x="720" y="1824"/>
                      <a:chExt cx="384" cy="432"/>
                    </a:xfrm>
                  </p:grpSpPr>
                  <p:sp>
                    <p:nvSpPr>
                      <p:cNvPr id="2071" name="Line 615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2" name="Line 616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3" name="Line 616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4" name="Line 616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5" name="Line 616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70" name="Text Box 6164"/>
                    <p:cNvSpPr txBox="1">
                      <a:spLocks noChangeArrowheads="1"/>
                    </p:cNvSpPr>
                    <p:nvPr/>
                  </p:nvSpPr>
                  <p:spPr bwMode="auto">
                    <a:xfrm>
                      <a:off x="817" y="1919"/>
                      <a:ext cx="24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005" name="Group 6165"/>
                  <p:cNvGrpSpPr>
                    <a:grpSpLocks/>
                  </p:cNvGrpSpPr>
                  <p:nvPr/>
                </p:nvGrpSpPr>
                <p:grpSpPr bwMode="auto">
                  <a:xfrm>
                    <a:off x="1968" y="720"/>
                    <a:ext cx="384" cy="465"/>
                    <a:chOff x="720" y="1824"/>
                    <a:chExt cx="384" cy="465"/>
                  </a:xfrm>
                </p:grpSpPr>
                <p:grpSp>
                  <p:nvGrpSpPr>
                    <p:cNvPr id="2062" name="Group 6166"/>
                    <p:cNvGrpSpPr>
                      <a:grpSpLocks/>
                    </p:cNvGrpSpPr>
                    <p:nvPr/>
                  </p:nvGrpSpPr>
                  <p:grpSpPr bwMode="auto">
                    <a:xfrm>
                      <a:off x="720" y="1824"/>
                      <a:ext cx="384" cy="432"/>
                      <a:chOff x="720" y="1824"/>
                      <a:chExt cx="384" cy="432"/>
                    </a:xfrm>
                  </p:grpSpPr>
                  <p:sp>
                    <p:nvSpPr>
                      <p:cNvPr id="2064" name="Line 616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5" name="Line 616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6" name="Line 616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7" name="Line 617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8" name="Line 617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63" name="Text Box 6172"/>
                    <p:cNvSpPr txBox="1">
                      <a:spLocks noChangeArrowheads="1"/>
                    </p:cNvSpPr>
                    <p:nvPr/>
                  </p:nvSpPr>
                  <p:spPr bwMode="auto">
                    <a:xfrm>
                      <a:off x="817" y="1919"/>
                      <a:ext cx="24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006" name="Group 6173"/>
                  <p:cNvGrpSpPr>
                    <a:grpSpLocks/>
                  </p:cNvGrpSpPr>
                  <p:nvPr/>
                </p:nvGrpSpPr>
                <p:grpSpPr bwMode="auto">
                  <a:xfrm>
                    <a:off x="2352" y="720"/>
                    <a:ext cx="384" cy="465"/>
                    <a:chOff x="720" y="1824"/>
                    <a:chExt cx="384" cy="465"/>
                  </a:xfrm>
                </p:grpSpPr>
                <p:grpSp>
                  <p:nvGrpSpPr>
                    <p:cNvPr id="2055" name="Group 6174"/>
                    <p:cNvGrpSpPr>
                      <a:grpSpLocks/>
                    </p:cNvGrpSpPr>
                    <p:nvPr/>
                  </p:nvGrpSpPr>
                  <p:grpSpPr bwMode="auto">
                    <a:xfrm>
                      <a:off x="720" y="1824"/>
                      <a:ext cx="384" cy="432"/>
                      <a:chOff x="720" y="1824"/>
                      <a:chExt cx="384" cy="432"/>
                    </a:xfrm>
                  </p:grpSpPr>
                  <p:sp>
                    <p:nvSpPr>
                      <p:cNvPr id="2057" name="Line 617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8" name="Line 617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9" name="Line 617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0" name="Line 617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61" name="Line 617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56" name="Text Box 6180"/>
                    <p:cNvSpPr txBox="1">
                      <a:spLocks noChangeArrowheads="1"/>
                    </p:cNvSpPr>
                    <p:nvPr/>
                  </p:nvSpPr>
                  <p:spPr bwMode="auto">
                    <a:xfrm>
                      <a:off x="817" y="1919"/>
                      <a:ext cx="256"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2007" name="Group 6181"/>
                  <p:cNvGrpSpPr>
                    <a:grpSpLocks/>
                  </p:cNvGrpSpPr>
                  <p:nvPr/>
                </p:nvGrpSpPr>
                <p:grpSpPr bwMode="auto">
                  <a:xfrm>
                    <a:off x="2736" y="720"/>
                    <a:ext cx="384" cy="465"/>
                    <a:chOff x="720" y="1824"/>
                    <a:chExt cx="384" cy="465"/>
                  </a:xfrm>
                </p:grpSpPr>
                <p:grpSp>
                  <p:nvGrpSpPr>
                    <p:cNvPr id="2048" name="Group 6182"/>
                    <p:cNvGrpSpPr>
                      <a:grpSpLocks/>
                    </p:cNvGrpSpPr>
                    <p:nvPr/>
                  </p:nvGrpSpPr>
                  <p:grpSpPr bwMode="auto">
                    <a:xfrm>
                      <a:off x="720" y="1824"/>
                      <a:ext cx="384" cy="432"/>
                      <a:chOff x="720" y="1824"/>
                      <a:chExt cx="384" cy="432"/>
                    </a:xfrm>
                  </p:grpSpPr>
                  <p:sp>
                    <p:nvSpPr>
                      <p:cNvPr id="2050" name="Line 618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1" name="Line 618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2" name="Line 618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3" name="Line 618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54" name="Line 618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49" name="Text Box 6188"/>
                    <p:cNvSpPr txBox="1">
                      <a:spLocks noChangeArrowheads="1"/>
                    </p:cNvSpPr>
                    <p:nvPr/>
                  </p:nvSpPr>
                  <p:spPr bwMode="auto">
                    <a:xfrm>
                      <a:off x="817" y="1919"/>
                      <a:ext cx="256"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2008" name="Group 6189"/>
                  <p:cNvGrpSpPr>
                    <a:grpSpLocks/>
                  </p:cNvGrpSpPr>
                  <p:nvPr/>
                </p:nvGrpSpPr>
                <p:grpSpPr bwMode="auto">
                  <a:xfrm>
                    <a:off x="3120" y="720"/>
                    <a:ext cx="384" cy="465"/>
                    <a:chOff x="720" y="1824"/>
                    <a:chExt cx="384" cy="465"/>
                  </a:xfrm>
                </p:grpSpPr>
                <p:grpSp>
                  <p:nvGrpSpPr>
                    <p:cNvPr id="2041" name="Group 6190"/>
                    <p:cNvGrpSpPr>
                      <a:grpSpLocks/>
                    </p:cNvGrpSpPr>
                    <p:nvPr/>
                  </p:nvGrpSpPr>
                  <p:grpSpPr bwMode="auto">
                    <a:xfrm>
                      <a:off x="720" y="1824"/>
                      <a:ext cx="384" cy="432"/>
                      <a:chOff x="720" y="1824"/>
                      <a:chExt cx="384" cy="432"/>
                    </a:xfrm>
                  </p:grpSpPr>
                  <p:sp>
                    <p:nvSpPr>
                      <p:cNvPr id="2043" name="Line 6191"/>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44" name="Line 6192"/>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45" name="Line 6193"/>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46" name="Line 6194"/>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47" name="Line 6195"/>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42" name="Text Box 6196"/>
                    <p:cNvSpPr txBox="1">
                      <a:spLocks noChangeArrowheads="1"/>
                    </p:cNvSpPr>
                    <p:nvPr/>
                  </p:nvSpPr>
                  <p:spPr bwMode="auto">
                    <a:xfrm>
                      <a:off x="817" y="1919"/>
                      <a:ext cx="26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2009" name="Group 6197"/>
                  <p:cNvGrpSpPr>
                    <a:grpSpLocks/>
                  </p:cNvGrpSpPr>
                  <p:nvPr/>
                </p:nvGrpSpPr>
                <p:grpSpPr bwMode="auto">
                  <a:xfrm>
                    <a:off x="3504" y="720"/>
                    <a:ext cx="384" cy="465"/>
                    <a:chOff x="720" y="1824"/>
                    <a:chExt cx="384" cy="465"/>
                  </a:xfrm>
                </p:grpSpPr>
                <p:grpSp>
                  <p:nvGrpSpPr>
                    <p:cNvPr id="2034" name="Group 6198"/>
                    <p:cNvGrpSpPr>
                      <a:grpSpLocks/>
                    </p:cNvGrpSpPr>
                    <p:nvPr/>
                  </p:nvGrpSpPr>
                  <p:grpSpPr bwMode="auto">
                    <a:xfrm>
                      <a:off x="720" y="1824"/>
                      <a:ext cx="384" cy="432"/>
                      <a:chOff x="720" y="1824"/>
                      <a:chExt cx="384" cy="432"/>
                    </a:xfrm>
                  </p:grpSpPr>
                  <p:sp>
                    <p:nvSpPr>
                      <p:cNvPr id="2036" name="Line 6199"/>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7" name="Line 6200"/>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8" name="Line 6201"/>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9" name="Line 6202"/>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40" name="Line 6203"/>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35" name="Text Box 6204"/>
                    <p:cNvSpPr txBox="1">
                      <a:spLocks noChangeArrowheads="1"/>
                    </p:cNvSpPr>
                    <p:nvPr/>
                  </p:nvSpPr>
                  <p:spPr bwMode="auto">
                    <a:xfrm>
                      <a:off x="816" y="1919"/>
                      <a:ext cx="24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2010" name="Group 6205"/>
                  <p:cNvGrpSpPr>
                    <a:grpSpLocks/>
                  </p:cNvGrpSpPr>
                  <p:nvPr/>
                </p:nvGrpSpPr>
                <p:grpSpPr bwMode="auto">
                  <a:xfrm>
                    <a:off x="3888" y="720"/>
                    <a:ext cx="384" cy="465"/>
                    <a:chOff x="720" y="1824"/>
                    <a:chExt cx="384" cy="465"/>
                  </a:xfrm>
                </p:grpSpPr>
                <p:grpSp>
                  <p:nvGrpSpPr>
                    <p:cNvPr id="2027" name="Group 6206"/>
                    <p:cNvGrpSpPr>
                      <a:grpSpLocks/>
                    </p:cNvGrpSpPr>
                    <p:nvPr/>
                  </p:nvGrpSpPr>
                  <p:grpSpPr bwMode="auto">
                    <a:xfrm>
                      <a:off x="720" y="1824"/>
                      <a:ext cx="384" cy="432"/>
                      <a:chOff x="720" y="1824"/>
                      <a:chExt cx="384" cy="432"/>
                    </a:xfrm>
                  </p:grpSpPr>
                  <p:sp>
                    <p:nvSpPr>
                      <p:cNvPr id="2029" name="Line 6207"/>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0" name="Line 6208"/>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1" name="Line 6209"/>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2" name="Line 6210"/>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33" name="Line 6211"/>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28" name="Text Box 6212"/>
                    <p:cNvSpPr txBox="1">
                      <a:spLocks noChangeArrowheads="1"/>
                    </p:cNvSpPr>
                    <p:nvPr/>
                  </p:nvSpPr>
                  <p:spPr bwMode="auto">
                    <a:xfrm>
                      <a:off x="816" y="1919"/>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2011" name="Group 6213"/>
                  <p:cNvGrpSpPr>
                    <a:grpSpLocks/>
                  </p:cNvGrpSpPr>
                  <p:nvPr/>
                </p:nvGrpSpPr>
                <p:grpSpPr bwMode="auto">
                  <a:xfrm>
                    <a:off x="4272" y="720"/>
                    <a:ext cx="384" cy="465"/>
                    <a:chOff x="720" y="1824"/>
                    <a:chExt cx="384" cy="465"/>
                  </a:xfrm>
                </p:grpSpPr>
                <p:grpSp>
                  <p:nvGrpSpPr>
                    <p:cNvPr id="2020" name="Group 6214"/>
                    <p:cNvGrpSpPr>
                      <a:grpSpLocks/>
                    </p:cNvGrpSpPr>
                    <p:nvPr/>
                  </p:nvGrpSpPr>
                  <p:grpSpPr bwMode="auto">
                    <a:xfrm>
                      <a:off x="720" y="1824"/>
                      <a:ext cx="384" cy="432"/>
                      <a:chOff x="720" y="1824"/>
                      <a:chExt cx="384" cy="432"/>
                    </a:xfrm>
                  </p:grpSpPr>
                  <p:sp>
                    <p:nvSpPr>
                      <p:cNvPr id="2022" name="Line 6215"/>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23" name="Line 6216"/>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24" name="Line 6217"/>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25" name="Line 6218"/>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26" name="Line 6219"/>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21" name="Text Box 6220"/>
                    <p:cNvSpPr txBox="1">
                      <a:spLocks noChangeArrowheads="1"/>
                    </p:cNvSpPr>
                    <p:nvPr/>
                  </p:nvSpPr>
                  <p:spPr bwMode="auto">
                    <a:xfrm>
                      <a:off x="816" y="1919"/>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2012" name="Group 6221"/>
                  <p:cNvGrpSpPr>
                    <a:grpSpLocks/>
                  </p:cNvGrpSpPr>
                  <p:nvPr/>
                </p:nvGrpSpPr>
                <p:grpSpPr bwMode="auto">
                  <a:xfrm>
                    <a:off x="816" y="720"/>
                    <a:ext cx="384" cy="465"/>
                    <a:chOff x="720" y="1824"/>
                    <a:chExt cx="384" cy="465"/>
                  </a:xfrm>
                </p:grpSpPr>
                <p:grpSp>
                  <p:nvGrpSpPr>
                    <p:cNvPr id="2013" name="Group 6222"/>
                    <p:cNvGrpSpPr>
                      <a:grpSpLocks/>
                    </p:cNvGrpSpPr>
                    <p:nvPr/>
                  </p:nvGrpSpPr>
                  <p:grpSpPr bwMode="auto">
                    <a:xfrm>
                      <a:off x="720" y="1824"/>
                      <a:ext cx="384" cy="432"/>
                      <a:chOff x="720" y="1824"/>
                      <a:chExt cx="384" cy="432"/>
                    </a:xfrm>
                  </p:grpSpPr>
                  <p:sp>
                    <p:nvSpPr>
                      <p:cNvPr id="2015" name="Line 6223"/>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16" name="Line 6224"/>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17" name="Line 6225"/>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18" name="Line 6226"/>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19" name="Line 6227"/>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014" name="Text Box 6228"/>
                    <p:cNvSpPr txBox="1">
                      <a:spLocks noChangeArrowheads="1"/>
                    </p:cNvSpPr>
                    <p:nvPr/>
                  </p:nvSpPr>
                  <p:spPr bwMode="auto">
                    <a:xfrm>
                      <a:off x="817" y="1919"/>
                      <a:ext cx="256"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sp>
              <p:nvSpPr>
                <p:cNvPr id="2000" name="Text Box 6229"/>
                <p:cNvSpPr txBox="1">
                  <a:spLocks noChangeArrowheads="1"/>
                </p:cNvSpPr>
                <p:nvPr/>
              </p:nvSpPr>
              <p:spPr bwMode="auto">
                <a:xfrm>
                  <a:off x="240" y="720"/>
                  <a:ext cx="298"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sp>
              <p:nvSpPr>
                <p:cNvPr id="2001" name="Text Box 6230"/>
                <p:cNvSpPr txBox="1">
                  <a:spLocks noChangeArrowheads="1"/>
                </p:cNvSpPr>
                <p:nvPr/>
              </p:nvSpPr>
              <p:spPr bwMode="auto">
                <a:xfrm>
                  <a:off x="5185" y="720"/>
                  <a:ext cx="298"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grpSp>
          <p:grpSp>
            <p:nvGrpSpPr>
              <p:cNvPr id="1914" name="Group 6231"/>
              <p:cNvGrpSpPr>
                <a:grpSpLocks/>
              </p:cNvGrpSpPr>
              <p:nvPr/>
            </p:nvGrpSpPr>
            <p:grpSpPr bwMode="auto">
              <a:xfrm>
                <a:off x="240" y="1632"/>
                <a:ext cx="5243" cy="850"/>
                <a:chOff x="240" y="1200"/>
                <a:chExt cx="5243" cy="850"/>
              </a:xfrm>
            </p:grpSpPr>
            <p:grpSp>
              <p:nvGrpSpPr>
                <p:cNvPr id="1915" name="Group 6232"/>
                <p:cNvGrpSpPr>
                  <a:grpSpLocks/>
                </p:cNvGrpSpPr>
                <p:nvPr/>
              </p:nvGrpSpPr>
              <p:grpSpPr bwMode="auto">
                <a:xfrm>
                  <a:off x="432" y="1200"/>
                  <a:ext cx="4752" cy="608"/>
                  <a:chOff x="480" y="1344"/>
                  <a:chExt cx="4752" cy="608"/>
                </a:xfrm>
              </p:grpSpPr>
              <p:grpSp>
                <p:nvGrpSpPr>
                  <p:cNvPr id="1918" name="Group 6233"/>
                  <p:cNvGrpSpPr>
                    <a:grpSpLocks/>
                  </p:cNvGrpSpPr>
                  <p:nvPr/>
                </p:nvGrpSpPr>
                <p:grpSpPr bwMode="auto">
                  <a:xfrm>
                    <a:off x="864" y="1344"/>
                    <a:ext cx="384" cy="608"/>
                    <a:chOff x="768" y="2448"/>
                    <a:chExt cx="384" cy="608"/>
                  </a:xfrm>
                </p:grpSpPr>
                <p:sp>
                  <p:nvSpPr>
                    <p:cNvPr id="1992" name="Line 623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3" name="Line 623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4" name="Line 623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5" name="Line 623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6" name="Line 623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7" name="Text Box 6239"/>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98" name="Text Box 6240"/>
                    <p:cNvSpPr txBox="1">
                      <a:spLocks noChangeArrowheads="1"/>
                    </p:cNvSpPr>
                    <p:nvPr/>
                  </p:nvSpPr>
                  <p:spPr bwMode="auto">
                    <a:xfrm>
                      <a:off x="865" y="2686"/>
                      <a:ext cx="26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sp>
                <p:nvSpPr>
                  <p:cNvPr id="1919" name="Rectangle 6241"/>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920" name="Group 6242"/>
                  <p:cNvGrpSpPr>
                    <a:grpSpLocks/>
                  </p:cNvGrpSpPr>
                  <p:nvPr/>
                </p:nvGrpSpPr>
                <p:grpSpPr bwMode="auto">
                  <a:xfrm>
                    <a:off x="1248" y="1344"/>
                    <a:ext cx="384" cy="608"/>
                    <a:chOff x="768" y="2448"/>
                    <a:chExt cx="384" cy="608"/>
                  </a:xfrm>
                </p:grpSpPr>
                <p:sp>
                  <p:nvSpPr>
                    <p:cNvPr id="1985" name="Line 624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6" name="Line 624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7" name="Line 624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8" name="Line 624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9" name="Line 624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90" name="Text Box 6248"/>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91" name="Text Box 6249"/>
                    <p:cNvSpPr txBox="1">
                      <a:spLocks noChangeArrowheads="1"/>
                    </p:cNvSpPr>
                    <p:nvPr/>
                  </p:nvSpPr>
                  <p:spPr bwMode="auto">
                    <a:xfrm>
                      <a:off x="865" y="2686"/>
                      <a:ext cx="24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T</a:t>
                      </a:r>
                    </a:p>
                  </p:txBody>
                </p:sp>
              </p:grpSp>
              <p:grpSp>
                <p:nvGrpSpPr>
                  <p:cNvPr id="1921" name="Group 6250"/>
                  <p:cNvGrpSpPr>
                    <a:grpSpLocks/>
                  </p:cNvGrpSpPr>
                  <p:nvPr/>
                </p:nvGrpSpPr>
                <p:grpSpPr bwMode="auto">
                  <a:xfrm>
                    <a:off x="1632" y="1344"/>
                    <a:ext cx="384" cy="608"/>
                    <a:chOff x="768" y="2448"/>
                    <a:chExt cx="384" cy="608"/>
                  </a:xfrm>
                </p:grpSpPr>
                <p:sp>
                  <p:nvSpPr>
                    <p:cNvPr id="1978" name="Line 625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9" name="Line 625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0" name="Line 625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1" name="Line 625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2" name="Line 625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83" name="Text Box 6256"/>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84" name="Text Box 6257"/>
                    <p:cNvSpPr txBox="1">
                      <a:spLocks noChangeArrowheads="1"/>
                    </p:cNvSpPr>
                    <p:nvPr/>
                  </p:nvSpPr>
                  <p:spPr bwMode="auto">
                    <a:xfrm>
                      <a:off x="865" y="2686"/>
                      <a:ext cx="249"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1922" name="Group 6258"/>
                  <p:cNvGrpSpPr>
                    <a:grpSpLocks/>
                  </p:cNvGrpSpPr>
                  <p:nvPr/>
                </p:nvGrpSpPr>
                <p:grpSpPr bwMode="auto">
                  <a:xfrm>
                    <a:off x="2016" y="1344"/>
                    <a:ext cx="384" cy="608"/>
                    <a:chOff x="768" y="2448"/>
                    <a:chExt cx="384" cy="608"/>
                  </a:xfrm>
                </p:grpSpPr>
                <p:sp>
                  <p:nvSpPr>
                    <p:cNvPr id="1971" name="Line 625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2" name="Line 626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3" name="Line 626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4" name="Line 626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5" name="Line 626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76" name="Text Box 6264"/>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77" name="Text Box 6265"/>
                    <p:cNvSpPr txBox="1">
                      <a:spLocks noChangeArrowheads="1"/>
                    </p:cNvSpPr>
                    <p:nvPr/>
                  </p:nvSpPr>
                  <p:spPr bwMode="auto">
                    <a:xfrm>
                      <a:off x="865" y="2686"/>
                      <a:ext cx="249"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1923" name="Group 6266"/>
                  <p:cNvGrpSpPr>
                    <a:grpSpLocks/>
                  </p:cNvGrpSpPr>
                  <p:nvPr/>
                </p:nvGrpSpPr>
                <p:grpSpPr bwMode="auto">
                  <a:xfrm>
                    <a:off x="2400" y="1344"/>
                    <a:ext cx="384" cy="608"/>
                    <a:chOff x="768" y="2448"/>
                    <a:chExt cx="384" cy="608"/>
                  </a:xfrm>
                </p:grpSpPr>
                <p:sp>
                  <p:nvSpPr>
                    <p:cNvPr id="1964" name="Line 626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5" name="Line 626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6" name="Line 626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7" name="Line 627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8" name="Line 627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9" name="Text Box 6272"/>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70" name="Text Box 6273"/>
                    <p:cNvSpPr txBox="1">
                      <a:spLocks noChangeArrowheads="1"/>
                    </p:cNvSpPr>
                    <p:nvPr/>
                  </p:nvSpPr>
                  <p:spPr bwMode="auto">
                    <a:xfrm>
                      <a:off x="865" y="2686"/>
                      <a:ext cx="26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1924" name="Group 6274"/>
                  <p:cNvGrpSpPr>
                    <a:grpSpLocks/>
                  </p:cNvGrpSpPr>
                  <p:nvPr/>
                </p:nvGrpSpPr>
                <p:grpSpPr bwMode="auto">
                  <a:xfrm>
                    <a:off x="2784" y="1344"/>
                    <a:ext cx="384" cy="608"/>
                    <a:chOff x="768" y="2448"/>
                    <a:chExt cx="384" cy="608"/>
                  </a:xfrm>
                </p:grpSpPr>
                <p:sp>
                  <p:nvSpPr>
                    <p:cNvPr id="1957" name="Line 6275"/>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8" name="Line 6276"/>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9" name="Line 6277"/>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0" name="Line 6278"/>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1" name="Line 6279"/>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62" name="Text Box 6280"/>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63" name="Text Box 6281"/>
                    <p:cNvSpPr txBox="1">
                      <a:spLocks noChangeArrowheads="1"/>
                    </p:cNvSpPr>
                    <p:nvPr/>
                  </p:nvSpPr>
                  <p:spPr bwMode="auto">
                    <a:xfrm>
                      <a:off x="865" y="2686"/>
                      <a:ext cx="262"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G</a:t>
                      </a:r>
                    </a:p>
                  </p:txBody>
                </p:sp>
              </p:grpSp>
              <p:grpSp>
                <p:nvGrpSpPr>
                  <p:cNvPr id="1925" name="Group 6282"/>
                  <p:cNvGrpSpPr>
                    <a:grpSpLocks/>
                  </p:cNvGrpSpPr>
                  <p:nvPr/>
                </p:nvGrpSpPr>
                <p:grpSpPr bwMode="auto">
                  <a:xfrm>
                    <a:off x="3168" y="1344"/>
                    <a:ext cx="384" cy="608"/>
                    <a:chOff x="768" y="2448"/>
                    <a:chExt cx="384" cy="608"/>
                  </a:xfrm>
                </p:grpSpPr>
                <p:sp>
                  <p:nvSpPr>
                    <p:cNvPr id="1950" name="Line 6283"/>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1" name="Line 6284"/>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2" name="Line 6285"/>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3" name="Line 6286"/>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4" name="Line 6287"/>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55" name="Text Box 6288"/>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56" name="Text Box 6289"/>
                    <p:cNvSpPr txBox="1">
                      <a:spLocks noChangeArrowheads="1"/>
                    </p:cNvSpPr>
                    <p:nvPr/>
                  </p:nvSpPr>
                  <p:spPr bwMode="auto">
                    <a:xfrm>
                      <a:off x="865" y="2686"/>
                      <a:ext cx="256"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C</a:t>
                      </a:r>
                    </a:p>
                  </p:txBody>
                </p:sp>
              </p:grpSp>
              <p:grpSp>
                <p:nvGrpSpPr>
                  <p:cNvPr id="1926" name="Group 6290"/>
                  <p:cNvGrpSpPr>
                    <a:grpSpLocks/>
                  </p:cNvGrpSpPr>
                  <p:nvPr/>
                </p:nvGrpSpPr>
                <p:grpSpPr bwMode="auto">
                  <a:xfrm>
                    <a:off x="3552" y="1344"/>
                    <a:ext cx="384" cy="608"/>
                    <a:chOff x="768" y="2448"/>
                    <a:chExt cx="384" cy="608"/>
                  </a:xfrm>
                </p:grpSpPr>
                <p:sp>
                  <p:nvSpPr>
                    <p:cNvPr id="1943" name="Line 6291"/>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4" name="Line 6292"/>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5" name="Line 6293"/>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6" name="Line 6294"/>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7" name="Line 6295"/>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8" name="Text Box 6296"/>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49" name="Text Box 6297"/>
                    <p:cNvSpPr txBox="1">
                      <a:spLocks noChangeArrowheads="1"/>
                    </p:cNvSpPr>
                    <p:nvPr/>
                  </p:nvSpPr>
                  <p:spPr bwMode="auto">
                    <a:xfrm>
                      <a:off x="864" y="2686"/>
                      <a:ext cx="249"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A</a:t>
                      </a:r>
                    </a:p>
                  </p:txBody>
                </p:sp>
              </p:grpSp>
              <p:grpSp>
                <p:nvGrpSpPr>
                  <p:cNvPr id="1927" name="Group 6298"/>
                  <p:cNvGrpSpPr>
                    <a:grpSpLocks/>
                  </p:cNvGrpSpPr>
                  <p:nvPr/>
                </p:nvGrpSpPr>
                <p:grpSpPr bwMode="auto">
                  <a:xfrm>
                    <a:off x="3936" y="1344"/>
                    <a:ext cx="384" cy="608"/>
                    <a:chOff x="768" y="2448"/>
                    <a:chExt cx="384" cy="608"/>
                  </a:xfrm>
                </p:grpSpPr>
                <p:sp>
                  <p:nvSpPr>
                    <p:cNvPr id="1936" name="Line 6299"/>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7" name="Line 6300"/>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8" name="Line 6301"/>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9" name="Line 6302"/>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0" name="Line 6303"/>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41" name="Text Box 6304"/>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42" name="Text Box 6305"/>
                    <p:cNvSpPr txBox="1">
                      <a:spLocks noChangeArrowheads="1"/>
                    </p:cNvSpPr>
                    <p:nvPr/>
                  </p:nvSpPr>
                  <p:spPr bwMode="auto">
                    <a:xfrm>
                      <a:off x="864"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928" name="Group 6306"/>
                  <p:cNvGrpSpPr>
                    <a:grpSpLocks/>
                  </p:cNvGrpSpPr>
                  <p:nvPr/>
                </p:nvGrpSpPr>
                <p:grpSpPr bwMode="auto">
                  <a:xfrm>
                    <a:off x="4320" y="1344"/>
                    <a:ext cx="384" cy="608"/>
                    <a:chOff x="768" y="2448"/>
                    <a:chExt cx="384" cy="608"/>
                  </a:xfrm>
                </p:grpSpPr>
                <p:sp>
                  <p:nvSpPr>
                    <p:cNvPr id="1929" name="Line 630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0" name="Line 630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1" name="Line 630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2" name="Line 631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3" name="Line 631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34" name="Text Box 6312"/>
                    <p:cNvSpPr txBox="1">
                      <a:spLocks noChangeArrowheads="1"/>
                    </p:cNvSpPr>
                    <p:nvPr/>
                  </p:nvSpPr>
                  <p:spPr bwMode="auto">
                    <a:xfrm>
                      <a:off x="906"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935" name="Text Box 6313"/>
                    <p:cNvSpPr txBox="1">
                      <a:spLocks noChangeArrowheads="1"/>
                    </p:cNvSpPr>
                    <p:nvPr/>
                  </p:nvSpPr>
                  <p:spPr bwMode="auto">
                    <a:xfrm>
                      <a:off x="864" y="2686"/>
                      <a:ext cx="165"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sp>
              <p:nvSpPr>
                <p:cNvPr id="1916" name="Text Box 6314"/>
                <p:cNvSpPr txBox="1">
                  <a:spLocks noChangeArrowheads="1"/>
                </p:cNvSpPr>
                <p:nvPr/>
              </p:nvSpPr>
              <p:spPr bwMode="auto">
                <a:xfrm>
                  <a:off x="240" y="1632"/>
                  <a:ext cx="298"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sp>
              <p:nvSpPr>
                <p:cNvPr id="1917" name="Text Box 6315"/>
                <p:cNvSpPr txBox="1">
                  <a:spLocks noChangeArrowheads="1"/>
                </p:cNvSpPr>
                <p:nvPr/>
              </p:nvSpPr>
              <p:spPr bwMode="auto">
                <a:xfrm>
                  <a:off x="5185" y="1680"/>
                  <a:ext cx="298" cy="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grpSp>
        </p:grpSp>
        <p:sp>
          <p:nvSpPr>
            <p:cNvPr id="43" name="Line 6316"/>
            <p:cNvSpPr>
              <a:spLocks noChangeShapeType="1"/>
            </p:cNvSpPr>
            <p:nvPr/>
          </p:nvSpPr>
          <p:spPr bwMode="auto">
            <a:xfrm>
              <a:off x="4495800" y="1219200"/>
              <a:ext cx="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 name="Text Box 6317"/>
            <p:cNvSpPr txBox="1">
              <a:spLocks noChangeArrowheads="1"/>
            </p:cNvSpPr>
            <p:nvPr/>
          </p:nvSpPr>
          <p:spPr bwMode="auto">
            <a:xfrm>
              <a:off x="609600" y="2590800"/>
              <a:ext cx="4440352" cy="353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Separation of DNA strands due to heat at 95 degree C</a:t>
              </a:r>
            </a:p>
          </p:txBody>
        </p:sp>
        <p:sp>
          <p:nvSpPr>
            <p:cNvPr id="45" name="Text Box 6318"/>
            <p:cNvSpPr txBox="1">
              <a:spLocks noChangeArrowheads="1"/>
            </p:cNvSpPr>
            <p:nvPr/>
          </p:nvSpPr>
          <p:spPr bwMode="auto">
            <a:xfrm>
              <a:off x="304800" y="1295400"/>
              <a:ext cx="4520028" cy="353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Primers binds to Template DNA strands at 55 degree C</a:t>
              </a:r>
            </a:p>
          </p:txBody>
        </p:sp>
        <p:grpSp>
          <p:nvGrpSpPr>
            <p:cNvPr id="46" name="Group 8388"/>
            <p:cNvGrpSpPr>
              <a:grpSpLocks/>
            </p:cNvGrpSpPr>
            <p:nvPr/>
          </p:nvGrpSpPr>
          <p:grpSpPr bwMode="auto">
            <a:xfrm>
              <a:off x="457200" y="2895600"/>
              <a:ext cx="8011601" cy="1351935"/>
              <a:chOff x="192" y="288"/>
              <a:chExt cx="5315" cy="2077"/>
            </a:xfrm>
          </p:grpSpPr>
          <p:grpSp>
            <p:nvGrpSpPr>
              <p:cNvPr id="1607" name="Group 8389"/>
              <p:cNvGrpSpPr>
                <a:grpSpLocks/>
              </p:cNvGrpSpPr>
              <p:nvPr/>
            </p:nvGrpSpPr>
            <p:grpSpPr bwMode="auto">
              <a:xfrm>
                <a:off x="192" y="288"/>
                <a:ext cx="5219" cy="636"/>
                <a:chOff x="240" y="720"/>
                <a:chExt cx="5219" cy="636"/>
              </a:xfrm>
            </p:grpSpPr>
            <p:grpSp>
              <p:nvGrpSpPr>
                <p:cNvPr id="1829" name="Group 8390"/>
                <p:cNvGrpSpPr>
                  <a:grpSpLocks/>
                </p:cNvGrpSpPr>
                <p:nvPr/>
              </p:nvGrpSpPr>
              <p:grpSpPr bwMode="auto">
                <a:xfrm>
                  <a:off x="432" y="720"/>
                  <a:ext cx="4752" cy="636"/>
                  <a:chOff x="432" y="720"/>
                  <a:chExt cx="4752" cy="636"/>
                </a:xfrm>
              </p:grpSpPr>
              <p:sp>
                <p:nvSpPr>
                  <p:cNvPr id="1832" name="Rectangle 8391"/>
                  <p:cNvSpPr>
                    <a:spLocks noChangeArrowheads="1"/>
                  </p:cNvSpPr>
                  <p:nvPr/>
                </p:nvSpPr>
                <p:spPr bwMode="auto">
                  <a:xfrm>
                    <a:off x="432" y="720"/>
                    <a:ext cx="4752" cy="96"/>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833" name="Group 8392"/>
                  <p:cNvGrpSpPr>
                    <a:grpSpLocks/>
                  </p:cNvGrpSpPr>
                  <p:nvPr/>
                </p:nvGrpSpPr>
                <p:grpSpPr bwMode="auto">
                  <a:xfrm>
                    <a:off x="1200" y="720"/>
                    <a:ext cx="384" cy="636"/>
                    <a:chOff x="720" y="1824"/>
                    <a:chExt cx="384" cy="636"/>
                  </a:xfrm>
                </p:grpSpPr>
                <p:grpSp>
                  <p:nvGrpSpPr>
                    <p:cNvPr id="1906" name="Group 8393"/>
                    <p:cNvGrpSpPr>
                      <a:grpSpLocks/>
                    </p:cNvGrpSpPr>
                    <p:nvPr/>
                  </p:nvGrpSpPr>
                  <p:grpSpPr bwMode="auto">
                    <a:xfrm>
                      <a:off x="720" y="1824"/>
                      <a:ext cx="384" cy="432"/>
                      <a:chOff x="720" y="1824"/>
                      <a:chExt cx="384" cy="432"/>
                    </a:xfrm>
                  </p:grpSpPr>
                  <p:sp>
                    <p:nvSpPr>
                      <p:cNvPr id="1908" name="Line 839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9" name="Line 839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10" name="Line 839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11" name="Line 839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12" name="Line 839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907" name="Text Box 8399"/>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4" name="Group 8400"/>
                  <p:cNvGrpSpPr>
                    <a:grpSpLocks/>
                  </p:cNvGrpSpPr>
                  <p:nvPr/>
                </p:nvGrpSpPr>
                <p:grpSpPr bwMode="auto">
                  <a:xfrm>
                    <a:off x="1584" y="720"/>
                    <a:ext cx="384" cy="636"/>
                    <a:chOff x="720" y="1824"/>
                    <a:chExt cx="384" cy="636"/>
                  </a:xfrm>
                </p:grpSpPr>
                <p:grpSp>
                  <p:nvGrpSpPr>
                    <p:cNvPr id="1899" name="Group 8401"/>
                    <p:cNvGrpSpPr>
                      <a:grpSpLocks/>
                    </p:cNvGrpSpPr>
                    <p:nvPr/>
                  </p:nvGrpSpPr>
                  <p:grpSpPr bwMode="auto">
                    <a:xfrm>
                      <a:off x="720" y="1824"/>
                      <a:ext cx="384" cy="432"/>
                      <a:chOff x="720" y="1824"/>
                      <a:chExt cx="384" cy="432"/>
                    </a:xfrm>
                  </p:grpSpPr>
                  <p:sp>
                    <p:nvSpPr>
                      <p:cNvPr id="1901" name="Line 8402"/>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2" name="Line 8403"/>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3" name="Line 8404"/>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4" name="Line 8405"/>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5" name="Line 8406"/>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900" name="Text Box 8407"/>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5" name="Group 8408"/>
                  <p:cNvGrpSpPr>
                    <a:grpSpLocks/>
                  </p:cNvGrpSpPr>
                  <p:nvPr/>
                </p:nvGrpSpPr>
                <p:grpSpPr bwMode="auto">
                  <a:xfrm>
                    <a:off x="1968" y="720"/>
                    <a:ext cx="384" cy="636"/>
                    <a:chOff x="720" y="1824"/>
                    <a:chExt cx="384" cy="636"/>
                  </a:xfrm>
                </p:grpSpPr>
                <p:grpSp>
                  <p:nvGrpSpPr>
                    <p:cNvPr id="1892" name="Group 8409"/>
                    <p:cNvGrpSpPr>
                      <a:grpSpLocks/>
                    </p:cNvGrpSpPr>
                    <p:nvPr/>
                  </p:nvGrpSpPr>
                  <p:grpSpPr bwMode="auto">
                    <a:xfrm>
                      <a:off x="720" y="1824"/>
                      <a:ext cx="384" cy="432"/>
                      <a:chOff x="720" y="1824"/>
                      <a:chExt cx="384" cy="432"/>
                    </a:xfrm>
                  </p:grpSpPr>
                  <p:sp>
                    <p:nvSpPr>
                      <p:cNvPr id="1894" name="Line 8410"/>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5" name="Line 8411"/>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6" name="Line 8412"/>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7" name="Line 8413"/>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8" name="Line 8414"/>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93" name="Text Box 8415"/>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6" name="Group 8416"/>
                  <p:cNvGrpSpPr>
                    <a:grpSpLocks/>
                  </p:cNvGrpSpPr>
                  <p:nvPr/>
                </p:nvGrpSpPr>
                <p:grpSpPr bwMode="auto">
                  <a:xfrm>
                    <a:off x="2352" y="720"/>
                    <a:ext cx="384" cy="636"/>
                    <a:chOff x="720" y="1824"/>
                    <a:chExt cx="384" cy="636"/>
                  </a:xfrm>
                </p:grpSpPr>
                <p:grpSp>
                  <p:nvGrpSpPr>
                    <p:cNvPr id="1885" name="Group 8417"/>
                    <p:cNvGrpSpPr>
                      <a:grpSpLocks/>
                    </p:cNvGrpSpPr>
                    <p:nvPr/>
                  </p:nvGrpSpPr>
                  <p:grpSpPr bwMode="auto">
                    <a:xfrm>
                      <a:off x="720" y="1824"/>
                      <a:ext cx="384" cy="432"/>
                      <a:chOff x="720" y="1824"/>
                      <a:chExt cx="384" cy="432"/>
                    </a:xfrm>
                  </p:grpSpPr>
                  <p:sp>
                    <p:nvSpPr>
                      <p:cNvPr id="1887" name="Line 8418"/>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8" name="Line 8419"/>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9" name="Line 8420"/>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0" name="Line 8421"/>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1" name="Line 8422"/>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86" name="Text Box 8423"/>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7" name="Group 8424"/>
                  <p:cNvGrpSpPr>
                    <a:grpSpLocks/>
                  </p:cNvGrpSpPr>
                  <p:nvPr/>
                </p:nvGrpSpPr>
                <p:grpSpPr bwMode="auto">
                  <a:xfrm>
                    <a:off x="2736" y="720"/>
                    <a:ext cx="384" cy="636"/>
                    <a:chOff x="720" y="1824"/>
                    <a:chExt cx="384" cy="636"/>
                  </a:xfrm>
                </p:grpSpPr>
                <p:grpSp>
                  <p:nvGrpSpPr>
                    <p:cNvPr id="1878" name="Group 8425"/>
                    <p:cNvGrpSpPr>
                      <a:grpSpLocks/>
                    </p:cNvGrpSpPr>
                    <p:nvPr/>
                  </p:nvGrpSpPr>
                  <p:grpSpPr bwMode="auto">
                    <a:xfrm>
                      <a:off x="720" y="1824"/>
                      <a:ext cx="384" cy="432"/>
                      <a:chOff x="720" y="1824"/>
                      <a:chExt cx="384" cy="432"/>
                    </a:xfrm>
                  </p:grpSpPr>
                  <p:sp>
                    <p:nvSpPr>
                      <p:cNvPr id="1880" name="Line 8426"/>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1" name="Line 8427"/>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2" name="Line 8428"/>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3" name="Line 8429"/>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4" name="Line 8430"/>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79" name="Text Box 8431"/>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8" name="Group 8432"/>
                  <p:cNvGrpSpPr>
                    <a:grpSpLocks/>
                  </p:cNvGrpSpPr>
                  <p:nvPr/>
                </p:nvGrpSpPr>
                <p:grpSpPr bwMode="auto">
                  <a:xfrm>
                    <a:off x="3120" y="720"/>
                    <a:ext cx="384" cy="636"/>
                    <a:chOff x="720" y="1824"/>
                    <a:chExt cx="384" cy="636"/>
                  </a:xfrm>
                </p:grpSpPr>
                <p:grpSp>
                  <p:nvGrpSpPr>
                    <p:cNvPr id="1871" name="Group 8433"/>
                    <p:cNvGrpSpPr>
                      <a:grpSpLocks/>
                    </p:cNvGrpSpPr>
                    <p:nvPr/>
                  </p:nvGrpSpPr>
                  <p:grpSpPr bwMode="auto">
                    <a:xfrm>
                      <a:off x="720" y="1824"/>
                      <a:ext cx="384" cy="432"/>
                      <a:chOff x="720" y="1824"/>
                      <a:chExt cx="384" cy="432"/>
                    </a:xfrm>
                  </p:grpSpPr>
                  <p:sp>
                    <p:nvSpPr>
                      <p:cNvPr id="1873" name="Line 8434"/>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4" name="Line 8435"/>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5" name="Line 8436"/>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6" name="Line 8437"/>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7" name="Line 8438"/>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72" name="Text Box 8439"/>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39" name="Group 8440"/>
                  <p:cNvGrpSpPr>
                    <a:grpSpLocks/>
                  </p:cNvGrpSpPr>
                  <p:nvPr/>
                </p:nvGrpSpPr>
                <p:grpSpPr bwMode="auto">
                  <a:xfrm>
                    <a:off x="3504" y="720"/>
                    <a:ext cx="384" cy="636"/>
                    <a:chOff x="720" y="1824"/>
                    <a:chExt cx="384" cy="636"/>
                  </a:xfrm>
                </p:grpSpPr>
                <p:grpSp>
                  <p:nvGrpSpPr>
                    <p:cNvPr id="1864" name="Group 8441"/>
                    <p:cNvGrpSpPr>
                      <a:grpSpLocks/>
                    </p:cNvGrpSpPr>
                    <p:nvPr/>
                  </p:nvGrpSpPr>
                  <p:grpSpPr bwMode="auto">
                    <a:xfrm>
                      <a:off x="720" y="1824"/>
                      <a:ext cx="384" cy="432"/>
                      <a:chOff x="720" y="1824"/>
                      <a:chExt cx="384" cy="432"/>
                    </a:xfrm>
                  </p:grpSpPr>
                  <p:sp>
                    <p:nvSpPr>
                      <p:cNvPr id="1866" name="Line 8442"/>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7" name="Line 8443"/>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8" name="Line 8444"/>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9" name="Line 8445"/>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0" name="Line 8446"/>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65" name="Text Box 8447"/>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40" name="Group 8448"/>
                  <p:cNvGrpSpPr>
                    <a:grpSpLocks/>
                  </p:cNvGrpSpPr>
                  <p:nvPr/>
                </p:nvGrpSpPr>
                <p:grpSpPr bwMode="auto">
                  <a:xfrm>
                    <a:off x="3888" y="720"/>
                    <a:ext cx="384" cy="636"/>
                    <a:chOff x="720" y="1824"/>
                    <a:chExt cx="384" cy="636"/>
                  </a:xfrm>
                </p:grpSpPr>
                <p:grpSp>
                  <p:nvGrpSpPr>
                    <p:cNvPr id="1857" name="Group 8449"/>
                    <p:cNvGrpSpPr>
                      <a:grpSpLocks/>
                    </p:cNvGrpSpPr>
                    <p:nvPr/>
                  </p:nvGrpSpPr>
                  <p:grpSpPr bwMode="auto">
                    <a:xfrm>
                      <a:off x="720" y="1824"/>
                      <a:ext cx="384" cy="432"/>
                      <a:chOff x="720" y="1824"/>
                      <a:chExt cx="384" cy="432"/>
                    </a:xfrm>
                  </p:grpSpPr>
                  <p:sp>
                    <p:nvSpPr>
                      <p:cNvPr id="1859" name="Line 8450"/>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0" name="Line 8451"/>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1" name="Line 8452"/>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2" name="Line 8453"/>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63" name="Line 8454"/>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58" name="Text Box 8455"/>
                    <p:cNvSpPr txBox="1">
                      <a:spLocks noChangeArrowheads="1"/>
                    </p:cNvSpPr>
                    <p:nvPr/>
                  </p:nvSpPr>
                  <p:spPr bwMode="auto">
                    <a:xfrm>
                      <a:off x="813"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41" name="Group 8456"/>
                  <p:cNvGrpSpPr>
                    <a:grpSpLocks/>
                  </p:cNvGrpSpPr>
                  <p:nvPr/>
                </p:nvGrpSpPr>
                <p:grpSpPr bwMode="auto">
                  <a:xfrm>
                    <a:off x="4272" y="720"/>
                    <a:ext cx="384" cy="636"/>
                    <a:chOff x="720" y="1824"/>
                    <a:chExt cx="384" cy="636"/>
                  </a:xfrm>
                </p:grpSpPr>
                <p:grpSp>
                  <p:nvGrpSpPr>
                    <p:cNvPr id="1850" name="Group 8457"/>
                    <p:cNvGrpSpPr>
                      <a:grpSpLocks/>
                    </p:cNvGrpSpPr>
                    <p:nvPr/>
                  </p:nvGrpSpPr>
                  <p:grpSpPr bwMode="auto">
                    <a:xfrm>
                      <a:off x="720" y="1824"/>
                      <a:ext cx="384" cy="432"/>
                      <a:chOff x="720" y="1824"/>
                      <a:chExt cx="384" cy="432"/>
                    </a:xfrm>
                  </p:grpSpPr>
                  <p:sp>
                    <p:nvSpPr>
                      <p:cNvPr id="1852" name="Line 8458"/>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53" name="Line 8459"/>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54" name="Line 8460"/>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55" name="Line 8461"/>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56" name="Line 8462"/>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51" name="Text Box 8463"/>
                    <p:cNvSpPr txBox="1">
                      <a:spLocks noChangeArrowheads="1"/>
                    </p:cNvSpPr>
                    <p:nvPr/>
                  </p:nvSpPr>
                  <p:spPr bwMode="auto">
                    <a:xfrm>
                      <a:off x="813"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842" name="Group 8464"/>
                  <p:cNvGrpSpPr>
                    <a:grpSpLocks/>
                  </p:cNvGrpSpPr>
                  <p:nvPr/>
                </p:nvGrpSpPr>
                <p:grpSpPr bwMode="auto">
                  <a:xfrm>
                    <a:off x="816" y="720"/>
                    <a:ext cx="384" cy="636"/>
                    <a:chOff x="720" y="1824"/>
                    <a:chExt cx="384" cy="636"/>
                  </a:xfrm>
                </p:grpSpPr>
                <p:grpSp>
                  <p:nvGrpSpPr>
                    <p:cNvPr id="1843" name="Group 8465"/>
                    <p:cNvGrpSpPr>
                      <a:grpSpLocks/>
                    </p:cNvGrpSpPr>
                    <p:nvPr/>
                  </p:nvGrpSpPr>
                  <p:grpSpPr bwMode="auto">
                    <a:xfrm>
                      <a:off x="720" y="1824"/>
                      <a:ext cx="384" cy="432"/>
                      <a:chOff x="720" y="1824"/>
                      <a:chExt cx="384" cy="432"/>
                    </a:xfrm>
                  </p:grpSpPr>
                  <p:sp>
                    <p:nvSpPr>
                      <p:cNvPr id="1845" name="Line 8466"/>
                      <p:cNvSpPr>
                        <a:spLocks noChangeShapeType="1"/>
                      </p:cNvSpPr>
                      <p:nvPr/>
                    </p:nvSpPr>
                    <p:spPr bwMode="auto">
                      <a:xfrm>
                        <a:off x="720"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46" name="Line 8467"/>
                      <p:cNvSpPr>
                        <a:spLocks noChangeShapeType="1"/>
                      </p:cNvSpPr>
                      <p:nvPr/>
                    </p:nvSpPr>
                    <p:spPr bwMode="auto">
                      <a:xfrm flipH="1">
                        <a:off x="912" y="2064"/>
                        <a:ext cx="192" cy="192"/>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47" name="Line 8468"/>
                      <p:cNvSpPr>
                        <a:spLocks noChangeShapeType="1"/>
                      </p:cNvSpPr>
                      <p:nvPr/>
                    </p:nvSpPr>
                    <p:spPr bwMode="auto">
                      <a:xfrm flipV="1">
                        <a:off x="720"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48" name="Line 8469"/>
                      <p:cNvSpPr>
                        <a:spLocks noChangeShapeType="1"/>
                      </p:cNvSpPr>
                      <p:nvPr/>
                    </p:nvSpPr>
                    <p:spPr bwMode="auto">
                      <a:xfrm flipV="1">
                        <a:off x="1104" y="1824"/>
                        <a:ext cx="0" cy="24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49" name="Line 8470"/>
                      <p:cNvSpPr>
                        <a:spLocks noChangeShapeType="1"/>
                      </p:cNvSpPr>
                      <p:nvPr/>
                    </p:nvSpPr>
                    <p:spPr bwMode="auto">
                      <a:xfrm>
                        <a:off x="720" y="1824"/>
                        <a:ext cx="384" cy="0"/>
                      </a:xfrm>
                      <a:prstGeom prst="line">
                        <a:avLst/>
                      </a:prstGeom>
                      <a:noFill/>
                      <a:ln w="952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44" name="Text Box 8471"/>
                    <p:cNvSpPr txBox="1">
                      <a:spLocks noChangeArrowheads="1"/>
                    </p:cNvSpPr>
                    <p:nvPr/>
                  </p:nvSpPr>
                  <p:spPr bwMode="auto">
                    <a:xfrm>
                      <a:off x="816" y="191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sp>
              <p:nvSpPr>
                <p:cNvPr id="1830" name="Text Box 8472"/>
                <p:cNvSpPr txBox="1">
                  <a:spLocks noChangeArrowheads="1"/>
                </p:cNvSpPr>
                <p:nvPr/>
              </p:nvSpPr>
              <p:spPr bwMode="auto">
                <a:xfrm>
                  <a:off x="240" y="720"/>
                  <a:ext cx="275"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sp>
              <p:nvSpPr>
                <p:cNvPr id="1831" name="Text Box 8473"/>
                <p:cNvSpPr txBox="1">
                  <a:spLocks noChangeArrowheads="1"/>
                </p:cNvSpPr>
                <p:nvPr/>
              </p:nvSpPr>
              <p:spPr bwMode="auto">
                <a:xfrm>
                  <a:off x="5184" y="720"/>
                  <a:ext cx="275"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grpSp>
          <p:grpSp>
            <p:nvGrpSpPr>
              <p:cNvPr id="1608" name="Group 8474"/>
              <p:cNvGrpSpPr>
                <a:grpSpLocks/>
              </p:cNvGrpSpPr>
              <p:nvPr/>
            </p:nvGrpSpPr>
            <p:grpSpPr bwMode="auto">
              <a:xfrm>
                <a:off x="288" y="1344"/>
                <a:ext cx="5219" cy="1021"/>
                <a:chOff x="240" y="1200"/>
                <a:chExt cx="5219" cy="1021"/>
              </a:xfrm>
            </p:grpSpPr>
            <p:grpSp>
              <p:nvGrpSpPr>
                <p:cNvPr id="1745" name="Group 8475"/>
                <p:cNvGrpSpPr>
                  <a:grpSpLocks/>
                </p:cNvGrpSpPr>
                <p:nvPr/>
              </p:nvGrpSpPr>
              <p:grpSpPr bwMode="auto">
                <a:xfrm>
                  <a:off x="432" y="1200"/>
                  <a:ext cx="4752" cy="783"/>
                  <a:chOff x="480" y="1344"/>
                  <a:chExt cx="4752" cy="783"/>
                </a:xfrm>
              </p:grpSpPr>
              <p:grpSp>
                <p:nvGrpSpPr>
                  <p:cNvPr id="1748" name="Group 8476"/>
                  <p:cNvGrpSpPr>
                    <a:grpSpLocks/>
                  </p:cNvGrpSpPr>
                  <p:nvPr/>
                </p:nvGrpSpPr>
                <p:grpSpPr bwMode="auto">
                  <a:xfrm>
                    <a:off x="864" y="1344"/>
                    <a:ext cx="384" cy="782"/>
                    <a:chOff x="768" y="2448"/>
                    <a:chExt cx="384" cy="782"/>
                  </a:xfrm>
                </p:grpSpPr>
                <p:sp>
                  <p:nvSpPr>
                    <p:cNvPr id="1822" name="Line 8477"/>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3" name="Line 8478"/>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4" name="Line 8479"/>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5" name="Line 8480"/>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6" name="Line 8481"/>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7" name="Text Box 8482"/>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828" name="Text Box 8483"/>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sp>
                <p:nvSpPr>
                  <p:cNvPr id="1749" name="Rectangle 8484"/>
                  <p:cNvSpPr>
                    <a:spLocks noChangeArrowheads="1"/>
                  </p:cNvSpPr>
                  <p:nvPr/>
                </p:nvSpPr>
                <p:spPr bwMode="auto">
                  <a:xfrm>
                    <a:off x="480" y="1776"/>
                    <a:ext cx="4752" cy="96"/>
                  </a:xfrm>
                  <a:prstGeom prst="rect">
                    <a:avLst/>
                  </a:prstGeom>
                  <a:solidFill>
                    <a:srgbClr val="33CC33"/>
                  </a:solidFill>
                  <a:ln w="952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750" name="Group 8485"/>
                  <p:cNvGrpSpPr>
                    <a:grpSpLocks/>
                  </p:cNvGrpSpPr>
                  <p:nvPr/>
                </p:nvGrpSpPr>
                <p:grpSpPr bwMode="auto">
                  <a:xfrm>
                    <a:off x="1248" y="1344"/>
                    <a:ext cx="384" cy="782"/>
                    <a:chOff x="768" y="2448"/>
                    <a:chExt cx="384" cy="782"/>
                  </a:xfrm>
                </p:grpSpPr>
                <p:sp>
                  <p:nvSpPr>
                    <p:cNvPr id="1815" name="Line 848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6" name="Line 848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7" name="Line 848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8" name="Line 848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9" name="Line 849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0" name="Text Box 8491"/>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821" name="Text Box 8492"/>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1" name="Group 8493"/>
                  <p:cNvGrpSpPr>
                    <a:grpSpLocks/>
                  </p:cNvGrpSpPr>
                  <p:nvPr/>
                </p:nvGrpSpPr>
                <p:grpSpPr bwMode="auto">
                  <a:xfrm>
                    <a:off x="1632" y="1344"/>
                    <a:ext cx="384" cy="782"/>
                    <a:chOff x="768" y="2448"/>
                    <a:chExt cx="384" cy="782"/>
                  </a:xfrm>
                </p:grpSpPr>
                <p:sp>
                  <p:nvSpPr>
                    <p:cNvPr id="1808" name="Line 849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9" name="Line 849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0" name="Line 849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1" name="Line 849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2" name="Line 849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3" name="Text Box 8499"/>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814" name="Text Box 8500"/>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2" name="Group 8501"/>
                  <p:cNvGrpSpPr>
                    <a:grpSpLocks/>
                  </p:cNvGrpSpPr>
                  <p:nvPr/>
                </p:nvGrpSpPr>
                <p:grpSpPr bwMode="auto">
                  <a:xfrm>
                    <a:off x="2016" y="1344"/>
                    <a:ext cx="384" cy="782"/>
                    <a:chOff x="768" y="2448"/>
                    <a:chExt cx="384" cy="782"/>
                  </a:xfrm>
                </p:grpSpPr>
                <p:sp>
                  <p:nvSpPr>
                    <p:cNvPr id="1801" name="Line 850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2" name="Line 850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3" name="Line 850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4" name="Line 850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5" name="Line 850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6" name="Text Box 8507"/>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807" name="Text Box 8508"/>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3" name="Group 8509"/>
                  <p:cNvGrpSpPr>
                    <a:grpSpLocks/>
                  </p:cNvGrpSpPr>
                  <p:nvPr/>
                </p:nvGrpSpPr>
                <p:grpSpPr bwMode="auto">
                  <a:xfrm>
                    <a:off x="2400" y="1344"/>
                    <a:ext cx="384" cy="782"/>
                    <a:chOff x="768" y="2448"/>
                    <a:chExt cx="384" cy="782"/>
                  </a:xfrm>
                </p:grpSpPr>
                <p:sp>
                  <p:nvSpPr>
                    <p:cNvPr id="1794" name="Line 8510"/>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5" name="Line 8511"/>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6" name="Line 8512"/>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7" name="Line 8513"/>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8" name="Line 8514"/>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9" name="Text Box 8515"/>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800" name="Text Box 8516"/>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4" name="Group 8517"/>
                  <p:cNvGrpSpPr>
                    <a:grpSpLocks/>
                  </p:cNvGrpSpPr>
                  <p:nvPr/>
                </p:nvGrpSpPr>
                <p:grpSpPr bwMode="auto">
                  <a:xfrm>
                    <a:off x="2784" y="1344"/>
                    <a:ext cx="384" cy="782"/>
                    <a:chOff x="768" y="2448"/>
                    <a:chExt cx="384" cy="782"/>
                  </a:xfrm>
                </p:grpSpPr>
                <p:sp>
                  <p:nvSpPr>
                    <p:cNvPr id="1787" name="Line 8518"/>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8" name="Line 8519"/>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9" name="Line 8520"/>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0" name="Line 8521"/>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1" name="Line 8522"/>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92" name="Text Box 8523"/>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93" name="Text Box 8524"/>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5" name="Group 8525"/>
                  <p:cNvGrpSpPr>
                    <a:grpSpLocks/>
                  </p:cNvGrpSpPr>
                  <p:nvPr/>
                </p:nvGrpSpPr>
                <p:grpSpPr bwMode="auto">
                  <a:xfrm>
                    <a:off x="3168" y="1344"/>
                    <a:ext cx="384" cy="782"/>
                    <a:chOff x="768" y="2448"/>
                    <a:chExt cx="384" cy="782"/>
                  </a:xfrm>
                </p:grpSpPr>
                <p:sp>
                  <p:nvSpPr>
                    <p:cNvPr id="1780" name="Line 8526"/>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1" name="Line 8527"/>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2" name="Line 8528"/>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3" name="Line 8529"/>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4" name="Line 8530"/>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85" name="Text Box 8531"/>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86" name="Text Box 8532"/>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6" name="Group 8533"/>
                  <p:cNvGrpSpPr>
                    <a:grpSpLocks/>
                  </p:cNvGrpSpPr>
                  <p:nvPr/>
                </p:nvGrpSpPr>
                <p:grpSpPr bwMode="auto">
                  <a:xfrm>
                    <a:off x="3552" y="1344"/>
                    <a:ext cx="384" cy="782"/>
                    <a:chOff x="768" y="2448"/>
                    <a:chExt cx="384" cy="782"/>
                  </a:xfrm>
                </p:grpSpPr>
                <p:sp>
                  <p:nvSpPr>
                    <p:cNvPr id="1773" name="Line 8534"/>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4" name="Line 8535"/>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5" name="Line 8536"/>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6" name="Line 8537"/>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7" name="Line 8538"/>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8" name="Text Box 8539"/>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79" name="Text Box 8540"/>
                    <p:cNvSpPr txBox="1">
                      <a:spLocks noChangeArrowheads="1"/>
                    </p:cNvSpPr>
                    <p:nvPr/>
                  </p:nvSpPr>
                  <p:spPr bwMode="auto">
                    <a:xfrm>
                      <a:off x="864"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7" name="Group 8541"/>
                  <p:cNvGrpSpPr>
                    <a:grpSpLocks/>
                  </p:cNvGrpSpPr>
                  <p:nvPr/>
                </p:nvGrpSpPr>
                <p:grpSpPr bwMode="auto">
                  <a:xfrm>
                    <a:off x="3936" y="1344"/>
                    <a:ext cx="384" cy="783"/>
                    <a:chOff x="768" y="2448"/>
                    <a:chExt cx="384" cy="783"/>
                  </a:xfrm>
                </p:grpSpPr>
                <p:sp>
                  <p:nvSpPr>
                    <p:cNvPr id="1766" name="Line 8542"/>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7" name="Line 8543"/>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8" name="Line 8544"/>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9" name="Line 8545"/>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0" name="Line 8546"/>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71" name="Text Box 8547"/>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72" name="Text Box 8548"/>
                    <p:cNvSpPr txBox="1">
                      <a:spLocks noChangeArrowheads="1"/>
                    </p:cNvSpPr>
                    <p:nvPr/>
                  </p:nvSpPr>
                  <p:spPr bwMode="auto">
                    <a:xfrm>
                      <a:off x="861" y="2688"/>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758" name="Group 8549"/>
                  <p:cNvGrpSpPr>
                    <a:grpSpLocks/>
                  </p:cNvGrpSpPr>
                  <p:nvPr/>
                </p:nvGrpSpPr>
                <p:grpSpPr bwMode="auto">
                  <a:xfrm>
                    <a:off x="4320" y="1344"/>
                    <a:ext cx="384" cy="782"/>
                    <a:chOff x="768" y="2448"/>
                    <a:chExt cx="384" cy="782"/>
                  </a:xfrm>
                </p:grpSpPr>
                <p:sp>
                  <p:nvSpPr>
                    <p:cNvPr id="1759" name="Line 8550"/>
                    <p:cNvSpPr>
                      <a:spLocks noChangeShapeType="1"/>
                    </p:cNvSpPr>
                    <p:nvPr/>
                  </p:nvSpPr>
                  <p:spPr bwMode="auto">
                    <a:xfrm>
                      <a:off x="768"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0" name="Line 8551"/>
                    <p:cNvSpPr>
                      <a:spLocks noChangeShapeType="1"/>
                    </p:cNvSpPr>
                    <p:nvPr/>
                  </p:nvSpPr>
                  <p:spPr bwMode="auto">
                    <a:xfrm flipH="1">
                      <a:off x="960" y="2448"/>
                      <a:ext cx="192" cy="19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1" name="Line 8552"/>
                    <p:cNvSpPr>
                      <a:spLocks noChangeShapeType="1"/>
                    </p:cNvSpPr>
                    <p:nvPr/>
                  </p:nvSpPr>
                  <p:spPr bwMode="auto">
                    <a:xfrm>
                      <a:off x="768"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2" name="Line 8553"/>
                    <p:cNvSpPr>
                      <a:spLocks noChangeShapeType="1"/>
                    </p:cNvSpPr>
                    <p:nvPr/>
                  </p:nvSpPr>
                  <p:spPr bwMode="auto">
                    <a:xfrm>
                      <a:off x="1152" y="2448"/>
                      <a:ext cx="0" cy="432"/>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3" name="Line 8554"/>
                    <p:cNvSpPr>
                      <a:spLocks noChangeShapeType="1"/>
                    </p:cNvSpPr>
                    <p:nvPr/>
                  </p:nvSpPr>
                  <p:spPr bwMode="auto">
                    <a:xfrm>
                      <a:off x="768" y="2880"/>
                      <a:ext cx="384" cy="0"/>
                    </a:xfrm>
                    <a:prstGeom prst="line">
                      <a:avLst/>
                    </a:prstGeom>
                    <a:noFill/>
                    <a:ln w="952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4" name="Text Box 8555"/>
                    <p:cNvSpPr txBox="1">
                      <a:spLocks noChangeArrowheads="1"/>
                    </p:cNvSpPr>
                    <p:nvPr/>
                  </p:nvSpPr>
                  <p:spPr bwMode="auto">
                    <a:xfrm>
                      <a:off x="903"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65" name="Text Box 8556"/>
                    <p:cNvSpPr txBox="1">
                      <a:spLocks noChangeArrowheads="1"/>
                    </p:cNvSpPr>
                    <p:nvPr/>
                  </p:nvSpPr>
                  <p:spPr bwMode="auto">
                    <a:xfrm>
                      <a:off x="861"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sp>
              <p:nvSpPr>
                <p:cNvPr id="1746" name="Text Box 8557"/>
                <p:cNvSpPr txBox="1">
                  <a:spLocks noChangeArrowheads="1"/>
                </p:cNvSpPr>
                <p:nvPr/>
              </p:nvSpPr>
              <p:spPr bwMode="auto">
                <a:xfrm>
                  <a:off x="240" y="1632"/>
                  <a:ext cx="275"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 ‘</a:t>
                  </a:r>
                </a:p>
              </p:txBody>
            </p:sp>
            <p:sp>
              <p:nvSpPr>
                <p:cNvPr id="1747" name="Text Box 8558"/>
                <p:cNvSpPr txBox="1">
                  <a:spLocks noChangeArrowheads="1"/>
                </p:cNvSpPr>
                <p:nvPr/>
              </p:nvSpPr>
              <p:spPr bwMode="auto">
                <a:xfrm>
                  <a:off x="5184" y="1678"/>
                  <a:ext cx="275"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 ‘</a:t>
                  </a:r>
                </a:p>
              </p:txBody>
            </p:sp>
          </p:grpSp>
          <p:grpSp>
            <p:nvGrpSpPr>
              <p:cNvPr id="1609" name="Group 8559"/>
              <p:cNvGrpSpPr>
                <a:grpSpLocks/>
              </p:cNvGrpSpPr>
              <p:nvPr/>
            </p:nvGrpSpPr>
            <p:grpSpPr bwMode="auto">
              <a:xfrm>
                <a:off x="1728" y="528"/>
                <a:ext cx="3456" cy="782"/>
                <a:chOff x="1488" y="2832"/>
                <a:chExt cx="3456" cy="782"/>
              </a:xfrm>
            </p:grpSpPr>
            <p:grpSp>
              <p:nvGrpSpPr>
                <p:cNvPr id="1680" name="Group 8560"/>
                <p:cNvGrpSpPr>
                  <a:grpSpLocks/>
                </p:cNvGrpSpPr>
                <p:nvPr/>
              </p:nvGrpSpPr>
              <p:grpSpPr bwMode="auto">
                <a:xfrm>
                  <a:off x="2064" y="2832"/>
                  <a:ext cx="384" cy="780"/>
                  <a:chOff x="768" y="2448"/>
                  <a:chExt cx="384" cy="780"/>
                </a:xfrm>
              </p:grpSpPr>
              <p:sp>
                <p:nvSpPr>
                  <p:cNvPr id="1738" name="Line 8561"/>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9" name="Line 8562"/>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40" name="Line 8563"/>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41" name="Line 8564"/>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42" name="Line 8565"/>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43" name="Text Box 8566"/>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44" name="Text Box 8567"/>
                  <p:cNvSpPr txBox="1">
                    <a:spLocks noChangeArrowheads="1"/>
                  </p:cNvSpPr>
                  <p:nvPr/>
                </p:nvSpPr>
                <p:spPr bwMode="auto">
                  <a:xfrm>
                    <a:off x="865"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1" name="Group 8568"/>
                <p:cNvGrpSpPr>
                  <a:grpSpLocks/>
                </p:cNvGrpSpPr>
                <p:nvPr/>
              </p:nvGrpSpPr>
              <p:grpSpPr bwMode="auto">
                <a:xfrm>
                  <a:off x="2448" y="2832"/>
                  <a:ext cx="384" cy="780"/>
                  <a:chOff x="768" y="2448"/>
                  <a:chExt cx="384" cy="780"/>
                </a:xfrm>
              </p:grpSpPr>
              <p:sp>
                <p:nvSpPr>
                  <p:cNvPr id="1731" name="Line 8569"/>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2" name="Line 8570"/>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3" name="Line 8571"/>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4" name="Line 8572"/>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5" name="Line 8573"/>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6" name="Text Box 8574"/>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37" name="Text Box 8575"/>
                  <p:cNvSpPr txBox="1">
                    <a:spLocks noChangeArrowheads="1"/>
                  </p:cNvSpPr>
                  <p:nvPr/>
                </p:nvSpPr>
                <p:spPr bwMode="auto">
                  <a:xfrm>
                    <a:off x="864"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2" name="Group 8576"/>
                <p:cNvGrpSpPr>
                  <a:grpSpLocks/>
                </p:cNvGrpSpPr>
                <p:nvPr/>
              </p:nvGrpSpPr>
              <p:grpSpPr bwMode="auto">
                <a:xfrm>
                  <a:off x="2832" y="2832"/>
                  <a:ext cx="384" cy="780"/>
                  <a:chOff x="768" y="2448"/>
                  <a:chExt cx="384" cy="780"/>
                </a:xfrm>
              </p:grpSpPr>
              <p:sp>
                <p:nvSpPr>
                  <p:cNvPr id="1724" name="Line 8577"/>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5" name="Line 8578"/>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6" name="Line 8579"/>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7" name="Line 8580"/>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8" name="Line 8581"/>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9" name="Text Box 8582"/>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30" name="Text Box 8583"/>
                  <p:cNvSpPr txBox="1">
                    <a:spLocks noChangeArrowheads="1"/>
                  </p:cNvSpPr>
                  <p:nvPr/>
                </p:nvSpPr>
                <p:spPr bwMode="auto">
                  <a:xfrm>
                    <a:off x="865"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3" name="Group 8584"/>
                <p:cNvGrpSpPr>
                  <a:grpSpLocks/>
                </p:cNvGrpSpPr>
                <p:nvPr/>
              </p:nvGrpSpPr>
              <p:grpSpPr bwMode="auto">
                <a:xfrm>
                  <a:off x="3216" y="2832"/>
                  <a:ext cx="384" cy="780"/>
                  <a:chOff x="768" y="2448"/>
                  <a:chExt cx="384" cy="780"/>
                </a:xfrm>
              </p:grpSpPr>
              <p:sp>
                <p:nvSpPr>
                  <p:cNvPr id="1717" name="Line 8585"/>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8" name="Line 8586"/>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9" name="Line 8587"/>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0" name="Line 8588"/>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1" name="Line 8589"/>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22" name="Text Box 8590"/>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23" name="Text Box 8591"/>
                  <p:cNvSpPr txBox="1">
                    <a:spLocks noChangeArrowheads="1"/>
                  </p:cNvSpPr>
                  <p:nvPr/>
                </p:nvSpPr>
                <p:spPr bwMode="auto">
                  <a:xfrm>
                    <a:off x="864"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4" name="Group 8592"/>
                <p:cNvGrpSpPr>
                  <a:grpSpLocks/>
                </p:cNvGrpSpPr>
                <p:nvPr/>
              </p:nvGrpSpPr>
              <p:grpSpPr bwMode="auto">
                <a:xfrm>
                  <a:off x="3600" y="2832"/>
                  <a:ext cx="384" cy="780"/>
                  <a:chOff x="768" y="2448"/>
                  <a:chExt cx="384" cy="780"/>
                </a:xfrm>
              </p:grpSpPr>
              <p:sp>
                <p:nvSpPr>
                  <p:cNvPr id="1710" name="Line 8593"/>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1" name="Line 8594"/>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2" name="Line 8595"/>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3" name="Line 8596"/>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4" name="Line 8597"/>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15" name="Text Box 8598"/>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16" name="Text Box 8599"/>
                  <p:cNvSpPr txBox="1">
                    <a:spLocks noChangeArrowheads="1"/>
                  </p:cNvSpPr>
                  <p:nvPr/>
                </p:nvSpPr>
                <p:spPr bwMode="auto">
                  <a:xfrm>
                    <a:off x="864"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5" name="Group 8600"/>
                <p:cNvGrpSpPr>
                  <a:grpSpLocks/>
                </p:cNvGrpSpPr>
                <p:nvPr/>
              </p:nvGrpSpPr>
              <p:grpSpPr bwMode="auto">
                <a:xfrm>
                  <a:off x="3984" y="2832"/>
                  <a:ext cx="384" cy="780"/>
                  <a:chOff x="768" y="2448"/>
                  <a:chExt cx="384" cy="780"/>
                </a:xfrm>
              </p:grpSpPr>
              <p:sp>
                <p:nvSpPr>
                  <p:cNvPr id="1703" name="Line 8601"/>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4" name="Line 8602"/>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5" name="Line 8603"/>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6" name="Line 8604"/>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7" name="Line 8605"/>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8" name="Text Box 8606"/>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09" name="Text Box 8607"/>
                  <p:cNvSpPr txBox="1">
                    <a:spLocks noChangeArrowheads="1"/>
                  </p:cNvSpPr>
                  <p:nvPr/>
                </p:nvSpPr>
                <p:spPr bwMode="auto">
                  <a:xfrm>
                    <a:off x="861"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6" name="Group 8608"/>
                <p:cNvGrpSpPr>
                  <a:grpSpLocks/>
                </p:cNvGrpSpPr>
                <p:nvPr/>
              </p:nvGrpSpPr>
              <p:grpSpPr bwMode="auto">
                <a:xfrm>
                  <a:off x="1680" y="2832"/>
                  <a:ext cx="384" cy="780"/>
                  <a:chOff x="768" y="2448"/>
                  <a:chExt cx="384" cy="780"/>
                </a:xfrm>
              </p:grpSpPr>
              <p:sp>
                <p:nvSpPr>
                  <p:cNvPr id="1696" name="Line 8609"/>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7" name="Line 8610"/>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8" name="Line 8611"/>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9" name="Line 8612"/>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0" name="Line 8613"/>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01" name="Text Box 8614"/>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702" name="Text Box 8615"/>
                  <p:cNvSpPr txBox="1">
                    <a:spLocks noChangeArrowheads="1"/>
                  </p:cNvSpPr>
                  <p:nvPr/>
                </p:nvSpPr>
                <p:spPr bwMode="auto">
                  <a:xfrm>
                    <a:off x="865"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87" name="Group 8616"/>
                <p:cNvGrpSpPr>
                  <a:grpSpLocks/>
                </p:cNvGrpSpPr>
                <p:nvPr/>
              </p:nvGrpSpPr>
              <p:grpSpPr bwMode="auto">
                <a:xfrm>
                  <a:off x="4368" y="2832"/>
                  <a:ext cx="384" cy="782"/>
                  <a:chOff x="768" y="2448"/>
                  <a:chExt cx="384" cy="782"/>
                </a:xfrm>
              </p:grpSpPr>
              <p:sp>
                <p:nvSpPr>
                  <p:cNvPr id="1689" name="Line 8617"/>
                  <p:cNvSpPr>
                    <a:spLocks noChangeShapeType="1"/>
                  </p:cNvSpPr>
                  <p:nvPr/>
                </p:nvSpPr>
                <p:spPr bwMode="auto">
                  <a:xfrm>
                    <a:off x="768"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0" name="Line 8618"/>
                  <p:cNvSpPr>
                    <a:spLocks noChangeShapeType="1"/>
                  </p:cNvSpPr>
                  <p:nvPr/>
                </p:nvSpPr>
                <p:spPr bwMode="auto">
                  <a:xfrm flipH="1">
                    <a:off x="960" y="2448"/>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1" name="Line 8619"/>
                  <p:cNvSpPr>
                    <a:spLocks noChangeShapeType="1"/>
                  </p:cNvSpPr>
                  <p:nvPr/>
                </p:nvSpPr>
                <p:spPr bwMode="auto">
                  <a:xfrm>
                    <a:off x="768"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2" name="Line 8620"/>
                  <p:cNvSpPr>
                    <a:spLocks noChangeShapeType="1"/>
                  </p:cNvSpPr>
                  <p:nvPr/>
                </p:nvSpPr>
                <p:spPr bwMode="auto">
                  <a:xfrm>
                    <a:off x="1152" y="2448"/>
                    <a:ext cx="0" cy="43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3" name="Line 8621"/>
                  <p:cNvSpPr>
                    <a:spLocks noChangeShapeType="1"/>
                  </p:cNvSpPr>
                  <p:nvPr/>
                </p:nvSpPr>
                <p:spPr bwMode="auto">
                  <a:xfrm>
                    <a:off x="768" y="2880"/>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4" name="Text Box 8622"/>
                  <p:cNvSpPr txBox="1">
                    <a:spLocks noChangeArrowheads="1"/>
                  </p:cNvSpPr>
                  <p:nvPr/>
                </p:nvSpPr>
                <p:spPr bwMode="auto">
                  <a:xfrm>
                    <a:off x="900" y="2685"/>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sp>
                <p:nvSpPr>
                  <p:cNvPr id="1695" name="Text Box 8623"/>
                  <p:cNvSpPr txBox="1">
                    <a:spLocks noChangeArrowheads="1"/>
                  </p:cNvSpPr>
                  <p:nvPr/>
                </p:nvSpPr>
                <p:spPr bwMode="auto">
                  <a:xfrm>
                    <a:off x="861" y="2687"/>
                    <a:ext cx="152"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sp>
              <p:nvSpPr>
                <p:cNvPr id="1688" name="Line 8624"/>
                <p:cNvSpPr>
                  <a:spLocks noChangeShapeType="1"/>
                </p:cNvSpPr>
                <p:nvPr/>
              </p:nvSpPr>
              <p:spPr bwMode="auto">
                <a:xfrm flipH="1">
                  <a:off x="1488" y="3264"/>
                  <a:ext cx="3456" cy="0"/>
                </a:xfrm>
                <a:prstGeom prst="line">
                  <a:avLst/>
                </a:prstGeom>
                <a:noFill/>
                <a:ln w="9525">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grpSp>
            <p:nvGrpSpPr>
              <p:cNvPr id="1610" name="Group 8625"/>
              <p:cNvGrpSpPr>
                <a:grpSpLocks/>
              </p:cNvGrpSpPr>
              <p:nvPr/>
            </p:nvGrpSpPr>
            <p:grpSpPr bwMode="auto">
              <a:xfrm>
                <a:off x="576" y="1104"/>
                <a:ext cx="3648" cy="638"/>
                <a:chOff x="576" y="1440"/>
                <a:chExt cx="3648" cy="638"/>
              </a:xfrm>
            </p:grpSpPr>
            <p:grpSp>
              <p:nvGrpSpPr>
                <p:cNvPr id="1615" name="Group 8626"/>
                <p:cNvGrpSpPr>
                  <a:grpSpLocks/>
                </p:cNvGrpSpPr>
                <p:nvPr/>
              </p:nvGrpSpPr>
              <p:grpSpPr bwMode="auto">
                <a:xfrm>
                  <a:off x="1248" y="1440"/>
                  <a:ext cx="384" cy="638"/>
                  <a:chOff x="720" y="1824"/>
                  <a:chExt cx="384" cy="638"/>
                </a:xfrm>
              </p:grpSpPr>
              <p:grpSp>
                <p:nvGrpSpPr>
                  <p:cNvPr id="1673" name="Group 8627"/>
                  <p:cNvGrpSpPr>
                    <a:grpSpLocks/>
                  </p:cNvGrpSpPr>
                  <p:nvPr/>
                </p:nvGrpSpPr>
                <p:grpSpPr bwMode="auto">
                  <a:xfrm>
                    <a:off x="720" y="1824"/>
                    <a:ext cx="384" cy="432"/>
                    <a:chOff x="720" y="1824"/>
                    <a:chExt cx="384" cy="432"/>
                  </a:xfrm>
                </p:grpSpPr>
                <p:sp>
                  <p:nvSpPr>
                    <p:cNvPr id="1675" name="Line 862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6" name="Line 862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7" name="Line 863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8" name="Line 863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9" name="Line 863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74" name="Text Box 8633"/>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16" name="Group 8634"/>
                <p:cNvGrpSpPr>
                  <a:grpSpLocks/>
                </p:cNvGrpSpPr>
                <p:nvPr/>
              </p:nvGrpSpPr>
              <p:grpSpPr bwMode="auto">
                <a:xfrm>
                  <a:off x="1632" y="1440"/>
                  <a:ext cx="384" cy="638"/>
                  <a:chOff x="720" y="1824"/>
                  <a:chExt cx="384" cy="638"/>
                </a:xfrm>
              </p:grpSpPr>
              <p:grpSp>
                <p:nvGrpSpPr>
                  <p:cNvPr id="1666" name="Group 8635"/>
                  <p:cNvGrpSpPr>
                    <a:grpSpLocks/>
                  </p:cNvGrpSpPr>
                  <p:nvPr/>
                </p:nvGrpSpPr>
                <p:grpSpPr bwMode="auto">
                  <a:xfrm>
                    <a:off x="720" y="1824"/>
                    <a:ext cx="384" cy="432"/>
                    <a:chOff x="720" y="1824"/>
                    <a:chExt cx="384" cy="432"/>
                  </a:xfrm>
                </p:grpSpPr>
                <p:sp>
                  <p:nvSpPr>
                    <p:cNvPr id="1668" name="Line 8636"/>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9" name="Line 8637"/>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0" name="Line 8638"/>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1" name="Line 8639"/>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2" name="Line 8640"/>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67" name="Text Box 8641"/>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17" name="Group 8642"/>
                <p:cNvGrpSpPr>
                  <a:grpSpLocks/>
                </p:cNvGrpSpPr>
                <p:nvPr/>
              </p:nvGrpSpPr>
              <p:grpSpPr bwMode="auto">
                <a:xfrm>
                  <a:off x="2016" y="1440"/>
                  <a:ext cx="384" cy="638"/>
                  <a:chOff x="720" y="1824"/>
                  <a:chExt cx="384" cy="638"/>
                </a:xfrm>
              </p:grpSpPr>
              <p:grpSp>
                <p:nvGrpSpPr>
                  <p:cNvPr id="1659" name="Group 8643"/>
                  <p:cNvGrpSpPr>
                    <a:grpSpLocks/>
                  </p:cNvGrpSpPr>
                  <p:nvPr/>
                </p:nvGrpSpPr>
                <p:grpSpPr bwMode="auto">
                  <a:xfrm>
                    <a:off x="720" y="1824"/>
                    <a:ext cx="384" cy="432"/>
                    <a:chOff x="720" y="1824"/>
                    <a:chExt cx="384" cy="432"/>
                  </a:xfrm>
                </p:grpSpPr>
                <p:sp>
                  <p:nvSpPr>
                    <p:cNvPr id="1661" name="Line 8644"/>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2" name="Line 8645"/>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3" name="Line 8646"/>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4" name="Line 8647"/>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5" name="Line 8648"/>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60" name="Text Box 8649"/>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18" name="Group 8650"/>
                <p:cNvGrpSpPr>
                  <a:grpSpLocks/>
                </p:cNvGrpSpPr>
                <p:nvPr/>
              </p:nvGrpSpPr>
              <p:grpSpPr bwMode="auto">
                <a:xfrm>
                  <a:off x="2400" y="1440"/>
                  <a:ext cx="384" cy="638"/>
                  <a:chOff x="720" y="1824"/>
                  <a:chExt cx="384" cy="638"/>
                </a:xfrm>
              </p:grpSpPr>
              <p:grpSp>
                <p:nvGrpSpPr>
                  <p:cNvPr id="1652" name="Group 8651"/>
                  <p:cNvGrpSpPr>
                    <a:grpSpLocks/>
                  </p:cNvGrpSpPr>
                  <p:nvPr/>
                </p:nvGrpSpPr>
                <p:grpSpPr bwMode="auto">
                  <a:xfrm>
                    <a:off x="720" y="1824"/>
                    <a:ext cx="384" cy="432"/>
                    <a:chOff x="720" y="1824"/>
                    <a:chExt cx="384" cy="432"/>
                  </a:xfrm>
                </p:grpSpPr>
                <p:sp>
                  <p:nvSpPr>
                    <p:cNvPr id="1654" name="Line 8652"/>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5" name="Line 8653"/>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6" name="Line 8654"/>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7" name="Line 8655"/>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8" name="Line 8656"/>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53" name="Text Box 8657"/>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19" name="Group 8658"/>
                <p:cNvGrpSpPr>
                  <a:grpSpLocks/>
                </p:cNvGrpSpPr>
                <p:nvPr/>
              </p:nvGrpSpPr>
              <p:grpSpPr bwMode="auto">
                <a:xfrm>
                  <a:off x="2784" y="1440"/>
                  <a:ext cx="384" cy="638"/>
                  <a:chOff x="720" y="1824"/>
                  <a:chExt cx="384" cy="638"/>
                </a:xfrm>
              </p:grpSpPr>
              <p:grpSp>
                <p:nvGrpSpPr>
                  <p:cNvPr id="1645" name="Group 8659"/>
                  <p:cNvGrpSpPr>
                    <a:grpSpLocks/>
                  </p:cNvGrpSpPr>
                  <p:nvPr/>
                </p:nvGrpSpPr>
                <p:grpSpPr bwMode="auto">
                  <a:xfrm>
                    <a:off x="720" y="1824"/>
                    <a:ext cx="384" cy="432"/>
                    <a:chOff x="720" y="1824"/>
                    <a:chExt cx="384" cy="432"/>
                  </a:xfrm>
                </p:grpSpPr>
                <p:sp>
                  <p:nvSpPr>
                    <p:cNvPr id="1647" name="Line 8660"/>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8" name="Line 8661"/>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9" name="Line 8662"/>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0" name="Line 8663"/>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51" name="Line 8664"/>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46" name="Text Box 8665"/>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20" name="Group 8666"/>
                <p:cNvGrpSpPr>
                  <a:grpSpLocks/>
                </p:cNvGrpSpPr>
                <p:nvPr/>
              </p:nvGrpSpPr>
              <p:grpSpPr bwMode="auto">
                <a:xfrm>
                  <a:off x="3168" y="1440"/>
                  <a:ext cx="384" cy="638"/>
                  <a:chOff x="720" y="1824"/>
                  <a:chExt cx="384" cy="638"/>
                </a:xfrm>
              </p:grpSpPr>
              <p:grpSp>
                <p:nvGrpSpPr>
                  <p:cNvPr id="1638" name="Group 8667"/>
                  <p:cNvGrpSpPr>
                    <a:grpSpLocks/>
                  </p:cNvGrpSpPr>
                  <p:nvPr/>
                </p:nvGrpSpPr>
                <p:grpSpPr bwMode="auto">
                  <a:xfrm>
                    <a:off x="720" y="1824"/>
                    <a:ext cx="384" cy="432"/>
                    <a:chOff x="720" y="1824"/>
                    <a:chExt cx="384" cy="432"/>
                  </a:xfrm>
                </p:grpSpPr>
                <p:sp>
                  <p:nvSpPr>
                    <p:cNvPr id="1640" name="Line 8668"/>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1" name="Line 8669"/>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2" name="Line 8670"/>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3" name="Line 8671"/>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44" name="Line 8672"/>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39" name="Text Box 8673"/>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21" name="Group 8674"/>
                <p:cNvGrpSpPr>
                  <a:grpSpLocks/>
                </p:cNvGrpSpPr>
                <p:nvPr/>
              </p:nvGrpSpPr>
              <p:grpSpPr bwMode="auto">
                <a:xfrm>
                  <a:off x="3552" y="1440"/>
                  <a:ext cx="384" cy="638"/>
                  <a:chOff x="720" y="1824"/>
                  <a:chExt cx="384" cy="638"/>
                </a:xfrm>
              </p:grpSpPr>
              <p:grpSp>
                <p:nvGrpSpPr>
                  <p:cNvPr id="1631" name="Group 8675"/>
                  <p:cNvGrpSpPr>
                    <a:grpSpLocks/>
                  </p:cNvGrpSpPr>
                  <p:nvPr/>
                </p:nvGrpSpPr>
                <p:grpSpPr bwMode="auto">
                  <a:xfrm>
                    <a:off x="720" y="1824"/>
                    <a:ext cx="384" cy="432"/>
                    <a:chOff x="720" y="1824"/>
                    <a:chExt cx="384" cy="432"/>
                  </a:xfrm>
                </p:grpSpPr>
                <p:sp>
                  <p:nvSpPr>
                    <p:cNvPr id="1633" name="Line 8676"/>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34" name="Line 8677"/>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35" name="Line 8678"/>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36" name="Line 8679"/>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37" name="Line 8680"/>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32" name="Text Box 8681"/>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grpSp>
              <p:nvGrpSpPr>
                <p:cNvPr id="1622" name="Group 8682"/>
                <p:cNvGrpSpPr>
                  <a:grpSpLocks/>
                </p:cNvGrpSpPr>
                <p:nvPr/>
              </p:nvGrpSpPr>
              <p:grpSpPr bwMode="auto">
                <a:xfrm>
                  <a:off x="864" y="1440"/>
                  <a:ext cx="384" cy="638"/>
                  <a:chOff x="720" y="1824"/>
                  <a:chExt cx="384" cy="638"/>
                </a:xfrm>
              </p:grpSpPr>
              <p:grpSp>
                <p:nvGrpSpPr>
                  <p:cNvPr id="1624" name="Group 8683"/>
                  <p:cNvGrpSpPr>
                    <a:grpSpLocks/>
                  </p:cNvGrpSpPr>
                  <p:nvPr/>
                </p:nvGrpSpPr>
                <p:grpSpPr bwMode="auto">
                  <a:xfrm>
                    <a:off x="720" y="1824"/>
                    <a:ext cx="384" cy="432"/>
                    <a:chOff x="720" y="1824"/>
                    <a:chExt cx="384" cy="432"/>
                  </a:xfrm>
                </p:grpSpPr>
                <p:sp>
                  <p:nvSpPr>
                    <p:cNvPr id="1626" name="Line 8684"/>
                    <p:cNvSpPr>
                      <a:spLocks noChangeShapeType="1"/>
                    </p:cNvSpPr>
                    <p:nvPr/>
                  </p:nvSpPr>
                  <p:spPr bwMode="auto">
                    <a:xfrm>
                      <a:off x="720"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27" name="Line 8685"/>
                    <p:cNvSpPr>
                      <a:spLocks noChangeShapeType="1"/>
                    </p:cNvSpPr>
                    <p:nvPr/>
                  </p:nvSpPr>
                  <p:spPr bwMode="auto">
                    <a:xfrm flipH="1">
                      <a:off x="912" y="2064"/>
                      <a:ext cx="192" cy="192"/>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28" name="Line 8686"/>
                    <p:cNvSpPr>
                      <a:spLocks noChangeShapeType="1"/>
                    </p:cNvSpPr>
                    <p:nvPr/>
                  </p:nvSpPr>
                  <p:spPr bwMode="auto">
                    <a:xfrm flipV="1">
                      <a:off x="720"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29" name="Line 8687"/>
                    <p:cNvSpPr>
                      <a:spLocks noChangeShapeType="1"/>
                    </p:cNvSpPr>
                    <p:nvPr/>
                  </p:nvSpPr>
                  <p:spPr bwMode="auto">
                    <a:xfrm flipV="1">
                      <a:off x="1104" y="1824"/>
                      <a:ext cx="0" cy="24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30" name="Line 8688"/>
                    <p:cNvSpPr>
                      <a:spLocks noChangeShapeType="1"/>
                    </p:cNvSpPr>
                    <p:nvPr/>
                  </p:nvSpPr>
                  <p:spPr bwMode="auto">
                    <a:xfrm>
                      <a:off x="720" y="1824"/>
                      <a:ext cx="384" cy="0"/>
                    </a:xfrm>
                    <a:prstGeom prst="line">
                      <a:avLst/>
                    </a:prstGeom>
                    <a:noFill/>
                    <a:ln w="9525">
                      <a:solidFill>
                        <a:srgbClr val="FFCC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25" name="Text Box 8689"/>
                  <p:cNvSpPr txBox="1">
                    <a:spLocks noChangeArrowheads="1"/>
                  </p:cNvSpPr>
                  <p:nvPr/>
                </p:nvSpPr>
                <p:spPr bwMode="auto">
                  <a:xfrm>
                    <a:off x="816" y="1919"/>
                    <a:ext cx="152" cy="543"/>
                  </a:xfrm>
                  <a:prstGeom prst="rect">
                    <a:avLst/>
                  </a:prstGeom>
                  <a:noFill/>
                  <a:ln>
                    <a:noFill/>
                  </a:ln>
                  <a:effectLst/>
                  <a:extLst>
                    <a:ext uri="{909E8E84-426E-40DD-AFC4-6F175D3DCCD1}">
                      <a14:hiddenFill xmlns:a14="http://schemas.microsoft.com/office/drawing/2010/main">
                        <a:solidFill>
                          <a:srgbClr val="FFCCFF"/>
                        </a:solidFill>
                      </a14:hiddenFill>
                    </a:ext>
                    <a:ext uri="{91240B29-F687-4F45-9708-019B960494DF}">
                      <a14:hiddenLine xmlns:a14="http://schemas.microsoft.com/office/drawing/2010/main" w="9525">
                        <a:solidFill>
                          <a:srgbClr val="FF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smtClean="0">
                      <a:ln>
                        <a:noFill/>
                      </a:ln>
                      <a:solidFill>
                        <a:sysClr val="windowText" lastClr="000000"/>
                      </a:solidFill>
                      <a:effectLst/>
                      <a:uLnTx/>
                      <a:uFillTx/>
                    </a:endParaRPr>
                  </a:p>
                </p:txBody>
              </p:sp>
            </p:grpSp>
            <p:sp>
              <p:nvSpPr>
                <p:cNvPr id="1623" name="Line 8690"/>
                <p:cNvSpPr>
                  <a:spLocks noChangeShapeType="1"/>
                </p:cNvSpPr>
                <p:nvPr/>
              </p:nvSpPr>
              <p:spPr bwMode="auto">
                <a:xfrm>
                  <a:off x="576" y="1440"/>
                  <a:ext cx="3648" cy="0"/>
                </a:xfrm>
                <a:prstGeom prst="line">
                  <a:avLst/>
                </a:prstGeom>
                <a:noFill/>
                <a:ln w="19050">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11" name="Text Box 8691"/>
              <p:cNvSpPr txBox="1">
                <a:spLocks noChangeArrowheads="1"/>
              </p:cNvSpPr>
              <p:nvPr/>
            </p:nvSpPr>
            <p:spPr bwMode="auto">
              <a:xfrm>
                <a:off x="5126" y="883"/>
                <a:ext cx="243"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a:t>
                </a:r>
              </a:p>
            </p:txBody>
          </p:sp>
          <p:sp>
            <p:nvSpPr>
              <p:cNvPr id="1612" name="Text Box 8692"/>
              <p:cNvSpPr txBox="1">
                <a:spLocks noChangeArrowheads="1"/>
              </p:cNvSpPr>
              <p:nvPr/>
            </p:nvSpPr>
            <p:spPr bwMode="auto">
              <a:xfrm>
                <a:off x="1536" y="866"/>
                <a:ext cx="243"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a:t>
                </a:r>
              </a:p>
            </p:txBody>
          </p:sp>
          <p:sp>
            <p:nvSpPr>
              <p:cNvPr id="1613" name="Text Box 8693"/>
              <p:cNvSpPr txBox="1">
                <a:spLocks noChangeArrowheads="1"/>
              </p:cNvSpPr>
              <p:nvPr/>
            </p:nvSpPr>
            <p:spPr bwMode="auto">
              <a:xfrm>
                <a:off x="432" y="1007"/>
                <a:ext cx="243"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5’</a:t>
                </a:r>
              </a:p>
            </p:txBody>
          </p:sp>
          <p:sp>
            <p:nvSpPr>
              <p:cNvPr id="1614" name="Text Box 8694"/>
              <p:cNvSpPr txBox="1">
                <a:spLocks noChangeArrowheads="1"/>
              </p:cNvSpPr>
              <p:nvPr/>
            </p:nvSpPr>
            <p:spPr bwMode="auto">
              <a:xfrm>
                <a:off x="4224" y="1007"/>
                <a:ext cx="243" cy="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3’</a:t>
                </a:r>
              </a:p>
            </p:txBody>
          </p:sp>
        </p:grpSp>
        <p:grpSp>
          <p:nvGrpSpPr>
            <p:cNvPr id="47" name="Group 8696"/>
            <p:cNvGrpSpPr>
              <a:grpSpLocks/>
            </p:cNvGrpSpPr>
            <p:nvPr/>
          </p:nvGrpSpPr>
          <p:grpSpPr bwMode="auto">
            <a:xfrm>
              <a:off x="457200" y="4387852"/>
              <a:ext cx="3978672" cy="499216"/>
              <a:chOff x="240" y="2332"/>
              <a:chExt cx="5415" cy="532"/>
            </a:xfrm>
          </p:grpSpPr>
          <p:grpSp>
            <p:nvGrpSpPr>
              <p:cNvPr id="1438" name="Group 8697"/>
              <p:cNvGrpSpPr>
                <a:grpSpLocks/>
              </p:cNvGrpSpPr>
              <p:nvPr/>
            </p:nvGrpSpPr>
            <p:grpSpPr bwMode="auto">
              <a:xfrm>
                <a:off x="240" y="2332"/>
                <a:ext cx="5415" cy="314"/>
                <a:chOff x="240" y="471"/>
                <a:chExt cx="5415" cy="1153"/>
              </a:xfrm>
            </p:grpSpPr>
            <p:grpSp>
              <p:nvGrpSpPr>
                <p:cNvPr id="1523" name="Group 8698"/>
                <p:cNvGrpSpPr>
                  <a:grpSpLocks/>
                </p:cNvGrpSpPr>
                <p:nvPr/>
              </p:nvGrpSpPr>
              <p:grpSpPr bwMode="auto">
                <a:xfrm>
                  <a:off x="432" y="566"/>
                  <a:ext cx="4752" cy="1058"/>
                  <a:chOff x="432" y="566"/>
                  <a:chExt cx="4752" cy="1058"/>
                </a:xfrm>
              </p:grpSpPr>
              <p:sp>
                <p:nvSpPr>
                  <p:cNvPr id="1526" name="Rectangle 8699"/>
                  <p:cNvSpPr>
                    <a:spLocks noChangeArrowheads="1"/>
                  </p:cNvSpPr>
                  <p:nvPr/>
                </p:nvSpPr>
                <p:spPr bwMode="auto">
                  <a:xfrm>
                    <a:off x="432" y="720"/>
                    <a:ext cx="4752" cy="96"/>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527" name="Group 8700"/>
                  <p:cNvGrpSpPr>
                    <a:grpSpLocks/>
                  </p:cNvGrpSpPr>
                  <p:nvPr/>
                </p:nvGrpSpPr>
                <p:grpSpPr bwMode="auto">
                  <a:xfrm>
                    <a:off x="1200" y="566"/>
                    <a:ext cx="510" cy="1058"/>
                    <a:chOff x="720" y="1670"/>
                    <a:chExt cx="510" cy="1058"/>
                  </a:xfrm>
                </p:grpSpPr>
                <p:grpSp>
                  <p:nvGrpSpPr>
                    <p:cNvPr id="1600" name="Group 8701"/>
                    <p:cNvGrpSpPr>
                      <a:grpSpLocks/>
                    </p:cNvGrpSpPr>
                    <p:nvPr/>
                  </p:nvGrpSpPr>
                  <p:grpSpPr bwMode="auto">
                    <a:xfrm>
                      <a:off x="720" y="1824"/>
                      <a:ext cx="384" cy="432"/>
                      <a:chOff x="720" y="1824"/>
                      <a:chExt cx="384" cy="432"/>
                    </a:xfrm>
                  </p:grpSpPr>
                  <p:sp>
                    <p:nvSpPr>
                      <p:cNvPr id="1602" name="Line 870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03" name="Line 870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04" name="Line 870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05" name="Line 870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06" name="Line 870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01" name="Text Box 8707"/>
                    <p:cNvSpPr txBox="1">
                      <a:spLocks noChangeArrowheads="1"/>
                    </p:cNvSpPr>
                    <p:nvPr/>
                  </p:nvSpPr>
                  <p:spPr bwMode="auto">
                    <a:xfrm>
                      <a:off x="817" y="1670"/>
                      <a:ext cx="413"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1528" name="Group 8708"/>
                  <p:cNvGrpSpPr>
                    <a:grpSpLocks/>
                  </p:cNvGrpSpPr>
                  <p:nvPr/>
                </p:nvGrpSpPr>
                <p:grpSpPr bwMode="auto">
                  <a:xfrm>
                    <a:off x="1584" y="566"/>
                    <a:ext cx="501" cy="1058"/>
                    <a:chOff x="720" y="1670"/>
                    <a:chExt cx="501" cy="1058"/>
                  </a:xfrm>
                </p:grpSpPr>
                <p:grpSp>
                  <p:nvGrpSpPr>
                    <p:cNvPr id="1593" name="Group 8709"/>
                    <p:cNvGrpSpPr>
                      <a:grpSpLocks/>
                    </p:cNvGrpSpPr>
                    <p:nvPr/>
                  </p:nvGrpSpPr>
                  <p:grpSpPr bwMode="auto">
                    <a:xfrm>
                      <a:off x="720" y="1824"/>
                      <a:ext cx="384" cy="432"/>
                      <a:chOff x="720" y="1824"/>
                      <a:chExt cx="384" cy="432"/>
                    </a:xfrm>
                  </p:grpSpPr>
                  <p:sp>
                    <p:nvSpPr>
                      <p:cNvPr id="1595" name="Line 871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6" name="Line 871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7" name="Line 871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8" name="Line 871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9" name="Line 871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94" name="Text Box 8715"/>
                    <p:cNvSpPr txBox="1">
                      <a:spLocks noChangeArrowheads="1"/>
                    </p:cNvSpPr>
                    <p:nvPr/>
                  </p:nvSpPr>
                  <p:spPr bwMode="auto">
                    <a:xfrm>
                      <a:off x="817"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1529" name="Group 8716"/>
                  <p:cNvGrpSpPr>
                    <a:grpSpLocks/>
                  </p:cNvGrpSpPr>
                  <p:nvPr/>
                </p:nvGrpSpPr>
                <p:grpSpPr bwMode="auto">
                  <a:xfrm>
                    <a:off x="1968" y="566"/>
                    <a:ext cx="502" cy="1058"/>
                    <a:chOff x="720" y="1670"/>
                    <a:chExt cx="502" cy="1058"/>
                  </a:xfrm>
                </p:grpSpPr>
                <p:grpSp>
                  <p:nvGrpSpPr>
                    <p:cNvPr id="1586" name="Group 8717"/>
                    <p:cNvGrpSpPr>
                      <a:grpSpLocks/>
                    </p:cNvGrpSpPr>
                    <p:nvPr/>
                  </p:nvGrpSpPr>
                  <p:grpSpPr bwMode="auto">
                    <a:xfrm>
                      <a:off x="720" y="1824"/>
                      <a:ext cx="384" cy="432"/>
                      <a:chOff x="720" y="1824"/>
                      <a:chExt cx="384" cy="432"/>
                    </a:xfrm>
                  </p:grpSpPr>
                  <p:sp>
                    <p:nvSpPr>
                      <p:cNvPr id="1588" name="Line 871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89" name="Line 871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0" name="Line 872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1" name="Line 872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2" name="Line 872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87" name="Text Box 8723"/>
                    <p:cNvSpPr txBox="1">
                      <a:spLocks noChangeArrowheads="1"/>
                    </p:cNvSpPr>
                    <p:nvPr/>
                  </p:nvSpPr>
                  <p:spPr bwMode="auto">
                    <a:xfrm>
                      <a:off x="818"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1530" name="Group 8724"/>
                  <p:cNvGrpSpPr>
                    <a:grpSpLocks/>
                  </p:cNvGrpSpPr>
                  <p:nvPr/>
                </p:nvGrpSpPr>
                <p:grpSpPr bwMode="auto">
                  <a:xfrm>
                    <a:off x="2352" y="566"/>
                    <a:ext cx="518" cy="1058"/>
                    <a:chOff x="720" y="1670"/>
                    <a:chExt cx="518" cy="1058"/>
                  </a:xfrm>
                </p:grpSpPr>
                <p:grpSp>
                  <p:nvGrpSpPr>
                    <p:cNvPr id="1579" name="Group 8725"/>
                    <p:cNvGrpSpPr>
                      <a:grpSpLocks/>
                    </p:cNvGrpSpPr>
                    <p:nvPr/>
                  </p:nvGrpSpPr>
                  <p:grpSpPr bwMode="auto">
                    <a:xfrm>
                      <a:off x="720" y="1824"/>
                      <a:ext cx="384" cy="432"/>
                      <a:chOff x="720" y="1824"/>
                      <a:chExt cx="384" cy="432"/>
                    </a:xfrm>
                  </p:grpSpPr>
                  <p:sp>
                    <p:nvSpPr>
                      <p:cNvPr id="1581" name="Line 872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82" name="Line 872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83" name="Line 872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84" name="Line 872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85" name="Line 873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80" name="Text Box 8731"/>
                    <p:cNvSpPr txBox="1">
                      <a:spLocks noChangeArrowheads="1"/>
                    </p:cNvSpPr>
                    <p:nvPr/>
                  </p:nvSpPr>
                  <p:spPr bwMode="auto">
                    <a:xfrm>
                      <a:off x="817"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1531" name="Group 8732"/>
                  <p:cNvGrpSpPr>
                    <a:grpSpLocks/>
                  </p:cNvGrpSpPr>
                  <p:nvPr/>
                </p:nvGrpSpPr>
                <p:grpSpPr bwMode="auto">
                  <a:xfrm>
                    <a:off x="2736" y="566"/>
                    <a:ext cx="518" cy="1058"/>
                    <a:chOff x="720" y="1670"/>
                    <a:chExt cx="518" cy="1058"/>
                  </a:xfrm>
                </p:grpSpPr>
                <p:grpSp>
                  <p:nvGrpSpPr>
                    <p:cNvPr id="1572" name="Group 8733"/>
                    <p:cNvGrpSpPr>
                      <a:grpSpLocks/>
                    </p:cNvGrpSpPr>
                    <p:nvPr/>
                  </p:nvGrpSpPr>
                  <p:grpSpPr bwMode="auto">
                    <a:xfrm>
                      <a:off x="720" y="1824"/>
                      <a:ext cx="384" cy="432"/>
                      <a:chOff x="720" y="1824"/>
                      <a:chExt cx="384" cy="432"/>
                    </a:xfrm>
                  </p:grpSpPr>
                  <p:sp>
                    <p:nvSpPr>
                      <p:cNvPr id="1574" name="Line 873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5" name="Line 873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6" name="Line 873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7" name="Line 873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8" name="Line 873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73" name="Text Box 8739"/>
                    <p:cNvSpPr txBox="1">
                      <a:spLocks noChangeArrowheads="1"/>
                    </p:cNvSpPr>
                    <p:nvPr/>
                  </p:nvSpPr>
                  <p:spPr bwMode="auto">
                    <a:xfrm>
                      <a:off x="817"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1532" name="Group 8740"/>
                  <p:cNvGrpSpPr>
                    <a:grpSpLocks/>
                  </p:cNvGrpSpPr>
                  <p:nvPr/>
                </p:nvGrpSpPr>
                <p:grpSpPr bwMode="auto">
                  <a:xfrm>
                    <a:off x="3120" y="566"/>
                    <a:ext cx="529" cy="1058"/>
                    <a:chOff x="720" y="1670"/>
                    <a:chExt cx="529" cy="1058"/>
                  </a:xfrm>
                </p:grpSpPr>
                <p:grpSp>
                  <p:nvGrpSpPr>
                    <p:cNvPr id="1565" name="Group 8741"/>
                    <p:cNvGrpSpPr>
                      <a:grpSpLocks/>
                    </p:cNvGrpSpPr>
                    <p:nvPr/>
                  </p:nvGrpSpPr>
                  <p:grpSpPr bwMode="auto">
                    <a:xfrm>
                      <a:off x="720" y="1824"/>
                      <a:ext cx="384" cy="432"/>
                      <a:chOff x="720" y="1824"/>
                      <a:chExt cx="384" cy="432"/>
                    </a:xfrm>
                  </p:grpSpPr>
                  <p:sp>
                    <p:nvSpPr>
                      <p:cNvPr id="1567" name="Line 874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8" name="Line 874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9" name="Line 874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0" name="Line 874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71" name="Line 874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66" name="Text Box 8747"/>
                    <p:cNvSpPr txBox="1">
                      <a:spLocks noChangeArrowheads="1"/>
                    </p:cNvSpPr>
                    <p:nvPr/>
                  </p:nvSpPr>
                  <p:spPr bwMode="auto">
                    <a:xfrm>
                      <a:off x="817" y="1670"/>
                      <a:ext cx="43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1533" name="Group 8748"/>
                  <p:cNvGrpSpPr>
                    <a:grpSpLocks/>
                  </p:cNvGrpSpPr>
                  <p:nvPr/>
                </p:nvGrpSpPr>
                <p:grpSpPr bwMode="auto">
                  <a:xfrm>
                    <a:off x="3504" y="566"/>
                    <a:ext cx="502" cy="1058"/>
                    <a:chOff x="720" y="1670"/>
                    <a:chExt cx="502" cy="1058"/>
                  </a:xfrm>
                </p:grpSpPr>
                <p:grpSp>
                  <p:nvGrpSpPr>
                    <p:cNvPr id="1558" name="Group 8749"/>
                    <p:cNvGrpSpPr>
                      <a:grpSpLocks/>
                    </p:cNvGrpSpPr>
                    <p:nvPr/>
                  </p:nvGrpSpPr>
                  <p:grpSpPr bwMode="auto">
                    <a:xfrm>
                      <a:off x="720" y="1824"/>
                      <a:ext cx="384" cy="432"/>
                      <a:chOff x="720" y="1824"/>
                      <a:chExt cx="384" cy="432"/>
                    </a:xfrm>
                  </p:grpSpPr>
                  <p:sp>
                    <p:nvSpPr>
                      <p:cNvPr id="1560" name="Line 875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1" name="Line 875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2" name="Line 875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3" name="Line 875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64" name="Line 875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59" name="Text Box 8755"/>
                    <p:cNvSpPr txBox="1">
                      <a:spLocks noChangeArrowheads="1"/>
                    </p:cNvSpPr>
                    <p:nvPr/>
                  </p:nvSpPr>
                  <p:spPr bwMode="auto">
                    <a:xfrm>
                      <a:off x="818"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1534" name="Group 8756"/>
                  <p:cNvGrpSpPr>
                    <a:grpSpLocks/>
                  </p:cNvGrpSpPr>
                  <p:nvPr/>
                </p:nvGrpSpPr>
                <p:grpSpPr bwMode="auto">
                  <a:xfrm>
                    <a:off x="3888" y="566"/>
                    <a:ext cx="406" cy="1058"/>
                    <a:chOff x="720" y="1670"/>
                    <a:chExt cx="406" cy="1058"/>
                  </a:xfrm>
                </p:grpSpPr>
                <p:grpSp>
                  <p:nvGrpSpPr>
                    <p:cNvPr id="1551" name="Group 8757"/>
                    <p:cNvGrpSpPr>
                      <a:grpSpLocks/>
                    </p:cNvGrpSpPr>
                    <p:nvPr/>
                  </p:nvGrpSpPr>
                  <p:grpSpPr bwMode="auto">
                    <a:xfrm>
                      <a:off x="720" y="1824"/>
                      <a:ext cx="384" cy="432"/>
                      <a:chOff x="720" y="1824"/>
                      <a:chExt cx="384" cy="432"/>
                    </a:xfrm>
                  </p:grpSpPr>
                  <p:sp>
                    <p:nvSpPr>
                      <p:cNvPr id="1553" name="Line 875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4" name="Line 875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5" name="Line 876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6" name="Line 876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7" name="Line 876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52" name="Text Box 8763"/>
                    <p:cNvSpPr txBox="1">
                      <a:spLocks noChangeArrowheads="1"/>
                    </p:cNvSpPr>
                    <p:nvPr/>
                  </p:nvSpPr>
                  <p:spPr bwMode="auto">
                    <a:xfrm>
                      <a:off x="814" y="1670"/>
                      <a:ext cx="31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535" name="Group 8764"/>
                  <p:cNvGrpSpPr>
                    <a:grpSpLocks/>
                  </p:cNvGrpSpPr>
                  <p:nvPr/>
                </p:nvGrpSpPr>
                <p:grpSpPr bwMode="auto">
                  <a:xfrm>
                    <a:off x="4272" y="566"/>
                    <a:ext cx="405" cy="1058"/>
                    <a:chOff x="720" y="1670"/>
                    <a:chExt cx="405" cy="1058"/>
                  </a:xfrm>
                </p:grpSpPr>
                <p:grpSp>
                  <p:nvGrpSpPr>
                    <p:cNvPr id="1544" name="Group 8765"/>
                    <p:cNvGrpSpPr>
                      <a:grpSpLocks/>
                    </p:cNvGrpSpPr>
                    <p:nvPr/>
                  </p:nvGrpSpPr>
                  <p:grpSpPr bwMode="auto">
                    <a:xfrm>
                      <a:off x="720" y="1824"/>
                      <a:ext cx="384" cy="432"/>
                      <a:chOff x="720" y="1824"/>
                      <a:chExt cx="384" cy="432"/>
                    </a:xfrm>
                  </p:grpSpPr>
                  <p:sp>
                    <p:nvSpPr>
                      <p:cNvPr id="1546" name="Line 876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7" name="Line 876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8" name="Line 876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9" name="Line 876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0" name="Line 877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45" name="Text Box 8771"/>
                    <p:cNvSpPr txBox="1">
                      <a:spLocks noChangeArrowheads="1"/>
                    </p:cNvSpPr>
                    <p:nvPr/>
                  </p:nvSpPr>
                  <p:spPr bwMode="auto">
                    <a:xfrm>
                      <a:off x="813" y="1670"/>
                      <a:ext cx="31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536" name="Group 8772"/>
                  <p:cNvGrpSpPr>
                    <a:grpSpLocks/>
                  </p:cNvGrpSpPr>
                  <p:nvPr/>
                </p:nvGrpSpPr>
                <p:grpSpPr bwMode="auto">
                  <a:xfrm>
                    <a:off x="816" y="566"/>
                    <a:ext cx="516" cy="1058"/>
                    <a:chOff x="720" y="1670"/>
                    <a:chExt cx="516" cy="1058"/>
                  </a:xfrm>
                </p:grpSpPr>
                <p:grpSp>
                  <p:nvGrpSpPr>
                    <p:cNvPr id="1537" name="Group 8773"/>
                    <p:cNvGrpSpPr>
                      <a:grpSpLocks/>
                    </p:cNvGrpSpPr>
                    <p:nvPr/>
                  </p:nvGrpSpPr>
                  <p:grpSpPr bwMode="auto">
                    <a:xfrm>
                      <a:off x="720" y="1824"/>
                      <a:ext cx="384" cy="432"/>
                      <a:chOff x="720" y="1824"/>
                      <a:chExt cx="384" cy="432"/>
                    </a:xfrm>
                  </p:grpSpPr>
                  <p:sp>
                    <p:nvSpPr>
                      <p:cNvPr id="1539" name="Line 877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0" name="Line 877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1" name="Line 877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2" name="Line 877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3" name="Line 877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38" name="Text Box 8779"/>
                    <p:cNvSpPr txBox="1">
                      <a:spLocks noChangeArrowheads="1"/>
                    </p:cNvSpPr>
                    <p:nvPr/>
                  </p:nvSpPr>
                  <p:spPr bwMode="auto">
                    <a:xfrm>
                      <a:off x="815"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sp>
              <p:nvSpPr>
                <p:cNvPr id="1524" name="Text Box 8780"/>
                <p:cNvSpPr txBox="1">
                  <a:spLocks noChangeArrowheads="1"/>
                </p:cNvSpPr>
                <p:nvPr/>
              </p:nvSpPr>
              <p:spPr bwMode="auto">
                <a:xfrm>
                  <a:off x="240" y="471"/>
                  <a:ext cx="47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5 ‘</a:t>
                  </a:r>
                </a:p>
              </p:txBody>
            </p:sp>
            <p:sp>
              <p:nvSpPr>
                <p:cNvPr id="1525" name="Text Box 8781"/>
                <p:cNvSpPr txBox="1">
                  <a:spLocks noChangeArrowheads="1"/>
                </p:cNvSpPr>
                <p:nvPr/>
              </p:nvSpPr>
              <p:spPr bwMode="auto">
                <a:xfrm>
                  <a:off x="5183" y="471"/>
                  <a:ext cx="47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3 ‘</a:t>
                  </a:r>
                </a:p>
              </p:txBody>
            </p:sp>
          </p:grpSp>
          <p:grpSp>
            <p:nvGrpSpPr>
              <p:cNvPr id="1439" name="Group 8782"/>
              <p:cNvGrpSpPr>
                <a:grpSpLocks/>
              </p:cNvGrpSpPr>
              <p:nvPr/>
            </p:nvGrpSpPr>
            <p:grpSpPr bwMode="auto">
              <a:xfrm>
                <a:off x="432" y="2480"/>
                <a:ext cx="4752" cy="288"/>
                <a:chOff x="480" y="1333"/>
                <a:chExt cx="4752" cy="1053"/>
              </a:xfrm>
            </p:grpSpPr>
            <p:grpSp>
              <p:nvGrpSpPr>
                <p:cNvPr id="1442" name="Group 8783"/>
                <p:cNvGrpSpPr>
                  <a:grpSpLocks/>
                </p:cNvGrpSpPr>
                <p:nvPr/>
              </p:nvGrpSpPr>
              <p:grpSpPr bwMode="auto">
                <a:xfrm>
                  <a:off x="864" y="1333"/>
                  <a:ext cx="527" cy="1053"/>
                  <a:chOff x="768" y="2437"/>
                  <a:chExt cx="527" cy="1053"/>
                </a:xfrm>
              </p:grpSpPr>
              <p:sp>
                <p:nvSpPr>
                  <p:cNvPr id="1516" name="Line 878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7" name="Line 878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8" name="Line 878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9" name="Line 878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20" name="Line 878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21" name="Text Box 8789"/>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522" name="Text Box 8790"/>
                  <p:cNvSpPr txBox="1">
                    <a:spLocks noChangeArrowheads="1"/>
                  </p:cNvSpPr>
                  <p:nvPr/>
                </p:nvSpPr>
                <p:spPr bwMode="auto">
                  <a:xfrm>
                    <a:off x="863"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sp>
              <p:nvSpPr>
                <p:cNvPr id="1443" name="Rectangle 8791"/>
                <p:cNvSpPr>
                  <a:spLocks noChangeArrowheads="1"/>
                </p:cNvSpPr>
                <p:nvPr/>
              </p:nvSpPr>
              <p:spPr bwMode="auto">
                <a:xfrm>
                  <a:off x="480" y="1776"/>
                  <a:ext cx="4752" cy="96"/>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444" name="Group 8792"/>
                <p:cNvGrpSpPr>
                  <a:grpSpLocks/>
                </p:cNvGrpSpPr>
                <p:nvPr/>
              </p:nvGrpSpPr>
              <p:grpSpPr bwMode="auto">
                <a:xfrm>
                  <a:off x="1248" y="1333"/>
                  <a:ext cx="501" cy="1053"/>
                  <a:chOff x="768" y="2437"/>
                  <a:chExt cx="501" cy="1053"/>
                </a:xfrm>
              </p:grpSpPr>
              <p:sp>
                <p:nvSpPr>
                  <p:cNvPr id="1509" name="Line 879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0" name="Line 879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1" name="Line 879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2" name="Line 879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3" name="Line 879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14" name="Text Box 8798"/>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515" name="Text Box 8799"/>
                  <p:cNvSpPr txBox="1">
                    <a:spLocks noChangeArrowheads="1"/>
                  </p:cNvSpPr>
                  <p:nvPr/>
                </p:nvSpPr>
                <p:spPr bwMode="auto">
                  <a:xfrm>
                    <a:off x="865" y="2437"/>
                    <a:ext cx="404"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1445" name="Group 8800"/>
                <p:cNvGrpSpPr>
                  <a:grpSpLocks/>
                </p:cNvGrpSpPr>
                <p:nvPr/>
              </p:nvGrpSpPr>
              <p:grpSpPr bwMode="auto">
                <a:xfrm>
                  <a:off x="1632" y="1333"/>
                  <a:ext cx="510" cy="1053"/>
                  <a:chOff x="768" y="2437"/>
                  <a:chExt cx="510" cy="1053"/>
                </a:xfrm>
              </p:grpSpPr>
              <p:sp>
                <p:nvSpPr>
                  <p:cNvPr id="1502" name="Line 880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3" name="Line 880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4" name="Line 880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5" name="Line 880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6" name="Line 880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7" name="Text Box 8806"/>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508" name="Text Box 8807"/>
                  <p:cNvSpPr txBox="1">
                    <a:spLocks noChangeArrowheads="1"/>
                  </p:cNvSpPr>
                  <p:nvPr/>
                </p:nvSpPr>
                <p:spPr bwMode="auto">
                  <a:xfrm>
                    <a:off x="865"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1446" name="Group 8808"/>
                <p:cNvGrpSpPr>
                  <a:grpSpLocks/>
                </p:cNvGrpSpPr>
                <p:nvPr/>
              </p:nvGrpSpPr>
              <p:grpSpPr bwMode="auto">
                <a:xfrm>
                  <a:off x="2016" y="1333"/>
                  <a:ext cx="510" cy="1053"/>
                  <a:chOff x="768" y="2437"/>
                  <a:chExt cx="510" cy="1053"/>
                </a:xfrm>
              </p:grpSpPr>
              <p:sp>
                <p:nvSpPr>
                  <p:cNvPr id="1495" name="Line 880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6" name="Line 881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7" name="Line 881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8" name="Line 881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9" name="Line 881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00" name="Text Box 8814"/>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501" name="Text Box 8815"/>
                  <p:cNvSpPr txBox="1">
                    <a:spLocks noChangeArrowheads="1"/>
                  </p:cNvSpPr>
                  <p:nvPr/>
                </p:nvSpPr>
                <p:spPr bwMode="auto">
                  <a:xfrm>
                    <a:off x="865"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1447" name="Group 8816"/>
                <p:cNvGrpSpPr>
                  <a:grpSpLocks/>
                </p:cNvGrpSpPr>
                <p:nvPr/>
              </p:nvGrpSpPr>
              <p:grpSpPr bwMode="auto">
                <a:xfrm>
                  <a:off x="2400" y="1333"/>
                  <a:ext cx="527" cy="1053"/>
                  <a:chOff x="768" y="2437"/>
                  <a:chExt cx="527" cy="1053"/>
                </a:xfrm>
              </p:grpSpPr>
              <p:sp>
                <p:nvSpPr>
                  <p:cNvPr id="1488" name="Line 881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9" name="Line 881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0" name="Line 881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1" name="Line 882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2" name="Line 882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93" name="Text Box 8822"/>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94" name="Text Box 8823"/>
                  <p:cNvSpPr txBox="1">
                    <a:spLocks noChangeArrowheads="1"/>
                  </p:cNvSpPr>
                  <p:nvPr/>
                </p:nvSpPr>
                <p:spPr bwMode="auto">
                  <a:xfrm>
                    <a:off x="863"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1448" name="Group 8824"/>
                <p:cNvGrpSpPr>
                  <a:grpSpLocks/>
                </p:cNvGrpSpPr>
                <p:nvPr/>
              </p:nvGrpSpPr>
              <p:grpSpPr bwMode="auto">
                <a:xfrm>
                  <a:off x="2784" y="1333"/>
                  <a:ext cx="529" cy="1053"/>
                  <a:chOff x="768" y="2437"/>
                  <a:chExt cx="529" cy="1053"/>
                </a:xfrm>
              </p:grpSpPr>
              <p:sp>
                <p:nvSpPr>
                  <p:cNvPr id="1481" name="Line 882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2" name="Line 882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3" name="Line 882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4" name="Line 882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5" name="Line 882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6" name="Text Box 8830"/>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87" name="Text Box 8831"/>
                  <p:cNvSpPr txBox="1">
                    <a:spLocks noChangeArrowheads="1"/>
                  </p:cNvSpPr>
                  <p:nvPr/>
                </p:nvSpPr>
                <p:spPr bwMode="auto">
                  <a:xfrm>
                    <a:off x="865"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1449" name="Group 8832"/>
                <p:cNvGrpSpPr>
                  <a:grpSpLocks/>
                </p:cNvGrpSpPr>
                <p:nvPr/>
              </p:nvGrpSpPr>
              <p:grpSpPr bwMode="auto">
                <a:xfrm>
                  <a:off x="3168" y="1333"/>
                  <a:ext cx="519" cy="1053"/>
                  <a:chOff x="768" y="2437"/>
                  <a:chExt cx="519" cy="1053"/>
                </a:xfrm>
              </p:grpSpPr>
              <p:sp>
                <p:nvSpPr>
                  <p:cNvPr id="1474" name="Line 883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5" name="Line 883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6" name="Line 883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7" name="Line 883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8" name="Line 883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9" name="Text Box 8838"/>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80" name="Text Box 8839"/>
                  <p:cNvSpPr txBox="1">
                    <a:spLocks noChangeArrowheads="1"/>
                  </p:cNvSpPr>
                  <p:nvPr/>
                </p:nvSpPr>
                <p:spPr bwMode="auto">
                  <a:xfrm>
                    <a:off x="866" y="2437"/>
                    <a:ext cx="421"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1450" name="Group 8840"/>
                <p:cNvGrpSpPr>
                  <a:grpSpLocks/>
                </p:cNvGrpSpPr>
                <p:nvPr/>
              </p:nvGrpSpPr>
              <p:grpSpPr bwMode="auto">
                <a:xfrm>
                  <a:off x="3552" y="1333"/>
                  <a:ext cx="511" cy="1053"/>
                  <a:chOff x="768" y="2437"/>
                  <a:chExt cx="511" cy="1053"/>
                </a:xfrm>
              </p:grpSpPr>
              <p:sp>
                <p:nvSpPr>
                  <p:cNvPr id="1467" name="Line 884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8" name="Line 884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9" name="Line 884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0" name="Line 884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1" name="Line 884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2" name="Text Box 8846"/>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73" name="Text Box 8847"/>
                  <p:cNvSpPr txBox="1">
                    <a:spLocks noChangeArrowheads="1"/>
                  </p:cNvSpPr>
                  <p:nvPr/>
                </p:nvSpPr>
                <p:spPr bwMode="auto">
                  <a:xfrm>
                    <a:off x="866"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1451" name="Group 8848"/>
                <p:cNvGrpSpPr>
                  <a:grpSpLocks/>
                </p:cNvGrpSpPr>
                <p:nvPr/>
              </p:nvGrpSpPr>
              <p:grpSpPr bwMode="auto">
                <a:xfrm>
                  <a:off x="3936" y="1333"/>
                  <a:ext cx="448" cy="1053"/>
                  <a:chOff x="768" y="2437"/>
                  <a:chExt cx="448" cy="1053"/>
                </a:xfrm>
              </p:grpSpPr>
              <p:sp>
                <p:nvSpPr>
                  <p:cNvPr id="1460" name="Line 884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1" name="Line 885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2" name="Line 885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3" name="Line 885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4" name="Line 885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5" name="Text Box 8854"/>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66" name="Text Box 8855"/>
                  <p:cNvSpPr txBox="1">
                    <a:spLocks noChangeArrowheads="1"/>
                  </p:cNvSpPr>
                  <p:nvPr/>
                </p:nvSpPr>
                <p:spPr bwMode="auto">
                  <a:xfrm>
                    <a:off x="862"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452" name="Group 8856"/>
                <p:cNvGrpSpPr>
                  <a:grpSpLocks/>
                </p:cNvGrpSpPr>
                <p:nvPr/>
              </p:nvGrpSpPr>
              <p:grpSpPr bwMode="auto">
                <a:xfrm>
                  <a:off x="4320" y="1333"/>
                  <a:ext cx="448" cy="1053"/>
                  <a:chOff x="768" y="2437"/>
                  <a:chExt cx="448" cy="1053"/>
                </a:xfrm>
              </p:grpSpPr>
              <p:sp>
                <p:nvSpPr>
                  <p:cNvPr id="1453" name="Line 885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4" name="Line 885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5" name="Line 885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6" name="Line 886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7" name="Line 886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8" name="Text Box 8862"/>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459" name="Text Box 8863"/>
                  <p:cNvSpPr txBox="1">
                    <a:spLocks noChangeArrowheads="1"/>
                  </p:cNvSpPr>
                  <p:nvPr/>
                </p:nvSpPr>
                <p:spPr bwMode="auto">
                  <a:xfrm>
                    <a:off x="861"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sp>
            <p:nvSpPr>
              <p:cNvPr id="1440" name="Text Box 8864"/>
              <p:cNvSpPr txBox="1">
                <a:spLocks noChangeArrowheads="1"/>
              </p:cNvSpPr>
              <p:nvPr/>
            </p:nvSpPr>
            <p:spPr bwMode="auto">
              <a:xfrm>
                <a:off x="240" y="2576"/>
                <a:ext cx="4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3 ‘</a:t>
                </a:r>
              </a:p>
            </p:txBody>
          </p:sp>
          <p:sp>
            <p:nvSpPr>
              <p:cNvPr id="1441" name="Text Box 8865"/>
              <p:cNvSpPr txBox="1">
                <a:spLocks noChangeArrowheads="1"/>
              </p:cNvSpPr>
              <p:nvPr/>
            </p:nvSpPr>
            <p:spPr bwMode="auto">
              <a:xfrm>
                <a:off x="5136" y="2576"/>
                <a:ext cx="5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 5 ‘</a:t>
                </a:r>
              </a:p>
            </p:txBody>
          </p:sp>
        </p:grpSp>
        <p:grpSp>
          <p:nvGrpSpPr>
            <p:cNvPr id="48" name="Group 8866"/>
            <p:cNvGrpSpPr>
              <a:grpSpLocks/>
            </p:cNvGrpSpPr>
            <p:nvPr/>
          </p:nvGrpSpPr>
          <p:grpSpPr bwMode="auto">
            <a:xfrm>
              <a:off x="2514600" y="5257799"/>
              <a:ext cx="930913" cy="311544"/>
              <a:chOff x="1536" y="2976"/>
              <a:chExt cx="1353" cy="361"/>
            </a:xfrm>
          </p:grpSpPr>
          <p:grpSp>
            <p:nvGrpSpPr>
              <p:cNvPr id="1322" name="Group 8867"/>
              <p:cNvGrpSpPr>
                <a:grpSpLocks/>
              </p:cNvGrpSpPr>
              <p:nvPr/>
            </p:nvGrpSpPr>
            <p:grpSpPr bwMode="auto">
              <a:xfrm>
                <a:off x="1584" y="2976"/>
                <a:ext cx="1302" cy="313"/>
                <a:chOff x="1584" y="2976"/>
                <a:chExt cx="1302" cy="313"/>
              </a:xfrm>
            </p:grpSpPr>
            <p:sp>
              <p:nvSpPr>
                <p:cNvPr id="1381" name="Rectangle 8868"/>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382" name="Group 8869"/>
                <p:cNvGrpSpPr>
                  <a:grpSpLocks/>
                </p:cNvGrpSpPr>
                <p:nvPr/>
              </p:nvGrpSpPr>
              <p:grpSpPr bwMode="auto">
                <a:xfrm>
                  <a:off x="1858" y="2976"/>
                  <a:ext cx="334" cy="313"/>
                  <a:chOff x="584" y="1670"/>
                  <a:chExt cx="1236" cy="2353"/>
                </a:xfrm>
              </p:grpSpPr>
              <p:grpSp>
                <p:nvGrpSpPr>
                  <p:cNvPr id="1431" name="Group 8870"/>
                  <p:cNvGrpSpPr>
                    <a:grpSpLocks/>
                  </p:cNvGrpSpPr>
                  <p:nvPr/>
                </p:nvGrpSpPr>
                <p:grpSpPr bwMode="auto">
                  <a:xfrm>
                    <a:off x="720" y="1824"/>
                    <a:ext cx="384" cy="432"/>
                    <a:chOff x="720" y="1824"/>
                    <a:chExt cx="384" cy="432"/>
                  </a:xfrm>
                </p:grpSpPr>
                <p:sp>
                  <p:nvSpPr>
                    <p:cNvPr id="1433" name="Line 887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34" name="Line 887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35" name="Line 887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36" name="Line 887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37" name="Line 887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32" name="Text Box 8876"/>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3" name="Group 8877"/>
                <p:cNvGrpSpPr>
                  <a:grpSpLocks/>
                </p:cNvGrpSpPr>
                <p:nvPr/>
              </p:nvGrpSpPr>
              <p:grpSpPr bwMode="auto">
                <a:xfrm>
                  <a:off x="1961" y="2976"/>
                  <a:ext cx="334" cy="313"/>
                  <a:chOff x="583" y="1670"/>
                  <a:chExt cx="1238" cy="2353"/>
                </a:xfrm>
              </p:grpSpPr>
              <p:grpSp>
                <p:nvGrpSpPr>
                  <p:cNvPr id="1424" name="Group 8878"/>
                  <p:cNvGrpSpPr>
                    <a:grpSpLocks/>
                  </p:cNvGrpSpPr>
                  <p:nvPr/>
                </p:nvGrpSpPr>
                <p:grpSpPr bwMode="auto">
                  <a:xfrm>
                    <a:off x="720" y="1824"/>
                    <a:ext cx="384" cy="432"/>
                    <a:chOff x="720" y="1824"/>
                    <a:chExt cx="384" cy="432"/>
                  </a:xfrm>
                </p:grpSpPr>
                <p:sp>
                  <p:nvSpPr>
                    <p:cNvPr id="1426" name="Line 887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7" name="Line 888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8" name="Line 888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9" name="Line 888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30" name="Line 888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25" name="Text Box 8884"/>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4" name="Group 8885"/>
                <p:cNvGrpSpPr>
                  <a:grpSpLocks/>
                </p:cNvGrpSpPr>
                <p:nvPr/>
              </p:nvGrpSpPr>
              <p:grpSpPr bwMode="auto">
                <a:xfrm>
                  <a:off x="2067" y="2976"/>
                  <a:ext cx="334" cy="313"/>
                  <a:chOff x="589" y="1670"/>
                  <a:chExt cx="1245" cy="2353"/>
                </a:xfrm>
              </p:grpSpPr>
              <p:grpSp>
                <p:nvGrpSpPr>
                  <p:cNvPr id="1417" name="Group 8886"/>
                  <p:cNvGrpSpPr>
                    <a:grpSpLocks/>
                  </p:cNvGrpSpPr>
                  <p:nvPr/>
                </p:nvGrpSpPr>
                <p:grpSpPr bwMode="auto">
                  <a:xfrm>
                    <a:off x="720" y="1824"/>
                    <a:ext cx="384" cy="432"/>
                    <a:chOff x="720" y="1824"/>
                    <a:chExt cx="384" cy="432"/>
                  </a:xfrm>
                </p:grpSpPr>
                <p:sp>
                  <p:nvSpPr>
                    <p:cNvPr id="1419" name="Line 888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0" name="Line 888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1" name="Line 888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2" name="Line 889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23" name="Line 889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18" name="Text Box 8892"/>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5" name="Group 8893"/>
                <p:cNvGrpSpPr>
                  <a:grpSpLocks/>
                </p:cNvGrpSpPr>
                <p:nvPr/>
              </p:nvGrpSpPr>
              <p:grpSpPr bwMode="auto">
                <a:xfrm>
                  <a:off x="2170" y="2976"/>
                  <a:ext cx="334" cy="313"/>
                  <a:chOff x="590" y="1670"/>
                  <a:chExt cx="1239" cy="2353"/>
                </a:xfrm>
              </p:grpSpPr>
              <p:grpSp>
                <p:nvGrpSpPr>
                  <p:cNvPr id="1410" name="Group 8894"/>
                  <p:cNvGrpSpPr>
                    <a:grpSpLocks/>
                  </p:cNvGrpSpPr>
                  <p:nvPr/>
                </p:nvGrpSpPr>
                <p:grpSpPr bwMode="auto">
                  <a:xfrm>
                    <a:off x="720" y="1824"/>
                    <a:ext cx="384" cy="432"/>
                    <a:chOff x="720" y="1824"/>
                    <a:chExt cx="384" cy="432"/>
                  </a:xfrm>
                </p:grpSpPr>
                <p:sp>
                  <p:nvSpPr>
                    <p:cNvPr id="1412" name="Line 889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13" name="Line 889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14" name="Line 889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15" name="Line 889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16" name="Line 889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11" name="Text Box 8900"/>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6" name="Group 8901"/>
                <p:cNvGrpSpPr>
                  <a:grpSpLocks/>
                </p:cNvGrpSpPr>
                <p:nvPr/>
              </p:nvGrpSpPr>
              <p:grpSpPr bwMode="auto">
                <a:xfrm>
                  <a:off x="2276" y="2976"/>
                  <a:ext cx="334" cy="313"/>
                  <a:chOff x="596" y="1670"/>
                  <a:chExt cx="1241" cy="2353"/>
                </a:xfrm>
              </p:grpSpPr>
              <p:grpSp>
                <p:nvGrpSpPr>
                  <p:cNvPr id="1403" name="Group 8902"/>
                  <p:cNvGrpSpPr>
                    <a:grpSpLocks/>
                  </p:cNvGrpSpPr>
                  <p:nvPr/>
                </p:nvGrpSpPr>
                <p:grpSpPr bwMode="auto">
                  <a:xfrm>
                    <a:off x="720" y="1824"/>
                    <a:ext cx="384" cy="432"/>
                    <a:chOff x="720" y="1824"/>
                    <a:chExt cx="384" cy="432"/>
                  </a:xfrm>
                </p:grpSpPr>
                <p:sp>
                  <p:nvSpPr>
                    <p:cNvPr id="1405" name="Line 890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6" name="Line 890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7" name="Line 890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8" name="Line 890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9" name="Line 890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04" name="Text Box 8908"/>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7" name="Group 8909"/>
                <p:cNvGrpSpPr>
                  <a:grpSpLocks/>
                </p:cNvGrpSpPr>
                <p:nvPr/>
              </p:nvGrpSpPr>
              <p:grpSpPr bwMode="auto">
                <a:xfrm>
                  <a:off x="2552" y="2976"/>
                  <a:ext cx="334" cy="313"/>
                  <a:chOff x="472" y="1670"/>
                  <a:chExt cx="1234" cy="2353"/>
                </a:xfrm>
              </p:grpSpPr>
              <p:grpSp>
                <p:nvGrpSpPr>
                  <p:cNvPr id="1396" name="Group 8910"/>
                  <p:cNvGrpSpPr>
                    <a:grpSpLocks/>
                  </p:cNvGrpSpPr>
                  <p:nvPr/>
                </p:nvGrpSpPr>
                <p:grpSpPr bwMode="auto">
                  <a:xfrm>
                    <a:off x="720" y="1824"/>
                    <a:ext cx="384" cy="432"/>
                    <a:chOff x="720" y="1824"/>
                    <a:chExt cx="384" cy="432"/>
                  </a:xfrm>
                </p:grpSpPr>
                <p:sp>
                  <p:nvSpPr>
                    <p:cNvPr id="1398" name="Line 891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99" name="Line 891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0" name="Line 891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1" name="Line 891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02" name="Line 891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397" name="Text Box 8916"/>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8" name="Group 8917"/>
                <p:cNvGrpSpPr>
                  <a:grpSpLocks/>
                </p:cNvGrpSpPr>
                <p:nvPr/>
              </p:nvGrpSpPr>
              <p:grpSpPr bwMode="auto">
                <a:xfrm>
                  <a:off x="1597" y="2976"/>
                  <a:ext cx="334" cy="313"/>
                  <a:chOff x="590" y="1670"/>
                  <a:chExt cx="1242" cy="2353"/>
                </a:xfrm>
              </p:grpSpPr>
              <p:grpSp>
                <p:nvGrpSpPr>
                  <p:cNvPr id="1389" name="Group 8918"/>
                  <p:cNvGrpSpPr>
                    <a:grpSpLocks/>
                  </p:cNvGrpSpPr>
                  <p:nvPr/>
                </p:nvGrpSpPr>
                <p:grpSpPr bwMode="auto">
                  <a:xfrm>
                    <a:off x="720" y="1824"/>
                    <a:ext cx="384" cy="432"/>
                    <a:chOff x="720" y="1824"/>
                    <a:chExt cx="384" cy="432"/>
                  </a:xfrm>
                </p:grpSpPr>
                <p:sp>
                  <p:nvSpPr>
                    <p:cNvPr id="1391" name="Line 891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92" name="Line 892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93" name="Line 892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94" name="Line 892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95" name="Line 892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390" name="Text Box 8924"/>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1323" name="Group 8925"/>
              <p:cNvGrpSpPr>
                <a:grpSpLocks/>
              </p:cNvGrpSpPr>
              <p:nvPr/>
            </p:nvGrpSpPr>
            <p:grpSpPr bwMode="auto">
              <a:xfrm>
                <a:off x="1536" y="3024"/>
                <a:ext cx="1353" cy="313"/>
                <a:chOff x="1632" y="3264"/>
                <a:chExt cx="1353" cy="313"/>
              </a:xfrm>
            </p:grpSpPr>
            <p:grpSp>
              <p:nvGrpSpPr>
                <p:cNvPr id="1324" name="Group 8926"/>
                <p:cNvGrpSpPr>
                  <a:grpSpLocks/>
                </p:cNvGrpSpPr>
                <p:nvPr/>
              </p:nvGrpSpPr>
              <p:grpSpPr bwMode="auto">
                <a:xfrm>
                  <a:off x="1678" y="3264"/>
                  <a:ext cx="354" cy="313"/>
                  <a:chOff x="564" y="2437"/>
                  <a:chExt cx="1310" cy="2348"/>
                </a:xfrm>
              </p:grpSpPr>
              <p:sp>
                <p:nvSpPr>
                  <p:cNvPr id="1374" name="Line 892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5" name="Line 892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6" name="Line 892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7" name="Line 893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8" name="Line 893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9" name="Text Box 8932"/>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80" name="Text Box 8933"/>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1325" name="Rectangle 8934"/>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326" name="Group 8935"/>
                <p:cNvGrpSpPr>
                  <a:grpSpLocks/>
                </p:cNvGrpSpPr>
                <p:nvPr/>
              </p:nvGrpSpPr>
              <p:grpSpPr bwMode="auto">
                <a:xfrm>
                  <a:off x="1925" y="3264"/>
                  <a:ext cx="354" cy="313"/>
                  <a:chOff x="558" y="2437"/>
                  <a:chExt cx="1323" cy="2348"/>
                </a:xfrm>
              </p:grpSpPr>
              <p:sp>
                <p:nvSpPr>
                  <p:cNvPr id="1367" name="Line 893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8" name="Line 893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9" name="Line 893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0" name="Line 893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1" name="Line 894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72" name="Text Box 8941"/>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73" name="Text Box 8942"/>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27" name="Group 8943"/>
                <p:cNvGrpSpPr>
                  <a:grpSpLocks/>
                </p:cNvGrpSpPr>
                <p:nvPr/>
              </p:nvGrpSpPr>
              <p:grpSpPr bwMode="auto">
                <a:xfrm>
                  <a:off x="2030" y="3264"/>
                  <a:ext cx="352" cy="313"/>
                  <a:chOff x="565" y="2437"/>
                  <a:chExt cx="1306" cy="2348"/>
                </a:xfrm>
              </p:grpSpPr>
              <p:sp>
                <p:nvSpPr>
                  <p:cNvPr id="1360" name="Line 894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1" name="Line 894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2" name="Line 894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3" name="Line 894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4" name="Line 894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65" name="Text Box 8949"/>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66" name="Text Box 8950"/>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28" name="Group 8951"/>
                <p:cNvGrpSpPr>
                  <a:grpSpLocks/>
                </p:cNvGrpSpPr>
                <p:nvPr/>
              </p:nvGrpSpPr>
              <p:grpSpPr bwMode="auto">
                <a:xfrm>
                  <a:off x="2134" y="3264"/>
                  <a:ext cx="354" cy="313"/>
                  <a:chOff x="569" y="2437"/>
                  <a:chExt cx="1309" cy="2348"/>
                </a:xfrm>
              </p:grpSpPr>
              <p:sp>
                <p:nvSpPr>
                  <p:cNvPr id="1353" name="Line 895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4" name="Line 895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5" name="Line 895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6" name="Line 895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7" name="Line 895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8" name="Text Box 8957"/>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59" name="Text Box 8958"/>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29" name="Group 8959"/>
                <p:cNvGrpSpPr>
                  <a:grpSpLocks/>
                </p:cNvGrpSpPr>
                <p:nvPr/>
              </p:nvGrpSpPr>
              <p:grpSpPr bwMode="auto">
                <a:xfrm>
                  <a:off x="2236" y="3264"/>
                  <a:ext cx="356" cy="313"/>
                  <a:chOff x="566" y="2437"/>
                  <a:chExt cx="1311" cy="2344"/>
                </a:xfrm>
              </p:grpSpPr>
              <p:sp>
                <p:nvSpPr>
                  <p:cNvPr id="1346" name="Line 896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7" name="Line 896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8" name="Line 896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9" name="Line 896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0" name="Line 896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51" name="Text Box 8965"/>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52" name="Text Box 8966"/>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30" name="Group 8967"/>
                <p:cNvGrpSpPr>
                  <a:grpSpLocks/>
                </p:cNvGrpSpPr>
                <p:nvPr/>
              </p:nvGrpSpPr>
              <p:grpSpPr bwMode="auto">
                <a:xfrm>
                  <a:off x="2350" y="3264"/>
                  <a:ext cx="334" cy="313"/>
                  <a:chOff x="564" y="2437"/>
                  <a:chExt cx="1232" cy="2322"/>
                </a:xfrm>
              </p:grpSpPr>
              <p:sp>
                <p:nvSpPr>
                  <p:cNvPr id="1339" name="Line 896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0" name="Line 896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1" name="Line 897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2" name="Line 897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3" name="Line 897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44" name="Text Box 8973"/>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45" name="Text Box 8974"/>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31" name="Group 8975"/>
                <p:cNvGrpSpPr>
                  <a:grpSpLocks/>
                </p:cNvGrpSpPr>
                <p:nvPr/>
              </p:nvGrpSpPr>
              <p:grpSpPr bwMode="auto">
                <a:xfrm>
                  <a:off x="2638" y="3264"/>
                  <a:ext cx="347" cy="313"/>
                  <a:chOff x="520" y="2437"/>
                  <a:chExt cx="1282" cy="2324"/>
                </a:xfrm>
              </p:grpSpPr>
              <p:sp>
                <p:nvSpPr>
                  <p:cNvPr id="1332" name="Line 897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33" name="Line 897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34" name="Line 897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35" name="Line 897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36" name="Line 898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37" name="Text Box 8981"/>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38" name="Text Box 8982"/>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49" name="Group 8983"/>
            <p:cNvGrpSpPr>
              <a:grpSpLocks/>
            </p:cNvGrpSpPr>
            <p:nvPr/>
          </p:nvGrpSpPr>
          <p:grpSpPr bwMode="auto">
            <a:xfrm>
              <a:off x="1066800" y="5257799"/>
              <a:ext cx="930913" cy="311544"/>
              <a:chOff x="1536" y="2976"/>
              <a:chExt cx="1353" cy="361"/>
            </a:xfrm>
          </p:grpSpPr>
          <p:grpSp>
            <p:nvGrpSpPr>
              <p:cNvPr id="1206" name="Group 8984"/>
              <p:cNvGrpSpPr>
                <a:grpSpLocks/>
              </p:cNvGrpSpPr>
              <p:nvPr/>
            </p:nvGrpSpPr>
            <p:grpSpPr bwMode="auto">
              <a:xfrm>
                <a:off x="1584" y="2976"/>
                <a:ext cx="1302" cy="313"/>
                <a:chOff x="1584" y="2976"/>
                <a:chExt cx="1302" cy="313"/>
              </a:xfrm>
            </p:grpSpPr>
            <p:sp>
              <p:nvSpPr>
                <p:cNvPr id="1265" name="Rectangle 8985"/>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266" name="Group 8986"/>
                <p:cNvGrpSpPr>
                  <a:grpSpLocks/>
                </p:cNvGrpSpPr>
                <p:nvPr/>
              </p:nvGrpSpPr>
              <p:grpSpPr bwMode="auto">
                <a:xfrm>
                  <a:off x="1858" y="2976"/>
                  <a:ext cx="334" cy="313"/>
                  <a:chOff x="584" y="1670"/>
                  <a:chExt cx="1236" cy="2353"/>
                </a:xfrm>
              </p:grpSpPr>
              <p:grpSp>
                <p:nvGrpSpPr>
                  <p:cNvPr id="1315" name="Group 8987"/>
                  <p:cNvGrpSpPr>
                    <a:grpSpLocks/>
                  </p:cNvGrpSpPr>
                  <p:nvPr/>
                </p:nvGrpSpPr>
                <p:grpSpPr bwMode="auto">
                  <a:xfrm>
                    <a:off x="720" y="1824"/>
                    <a:ext cx="384" cy="432"/>
                    <a:chOff x="720" y="1824"/>
                    <a:chExt cx="384" cy="432"/>
                  </a:xfrm>
                </p:grpSpPr>
                <p:sp>
                  <p:nvSpPr>
                    <p:cNvPr id="1317" name="Line 898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8" name="Line 898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9" name="Line 899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20" name="Line 899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21" name="Line 899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316" name="Text Box 8993"/>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67" name="Group 8994"/>
                <p:cNvGrpSpPr>
                  <a:grpSpLocks/>
                </p:cNvGrpSpPr>
                <p:nvPr/>
              </p:nvGrpSpPr>
              <p:grpSpPr bwMode="auto">
                <a:xfrm>
                  <a:off x="1961" y="2976"/>
                  <a:ext cx="334" cy="313"/>
                  <a:chOff x="583" y="1670"/>
                  <a:chExt cx="1238" cy="2353"/>
                </a:xfrm>
              </p:grpSpPr>
              <p:grpSp>
                <p:nvGrpSpPr>
                  <p:cNvPr id="1308" name="Group 8995"/>
                  <p:cNvGrpSpPr>
                    <a:grpSpLocks/>
                  </p:cNvGrpSpPr>
                  <p:nvPr/>
                </p:nvGrpSpPr>
                <p:grpSpPr bwMode="auto">
                  <a:xfrm>
                    <a:off x="720" y="1824"/>
                    <a:ext cx="384" cy="432"/>
                    <a:chOff x="720" y="1824"/>
                    <a:chExt cx="384" cy="432"/>
                  </a:xfrm>
                </p:grpSpPr>
                <p:sp>
                  <p:nvSpPr>
                    <p:cNvPr id="1310" name="Line 899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1" name="Line 899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2" name="Line 899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3" name="Line 899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4" name="Line 900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309" name="Text Box 9001"/>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68" name="Group 9002"/>
                <p:cNvGrpSpPr>
                  <a:grpSpLocks/>
                </p:cNvGrpSpPr>
                <p:nvPr/>
              </p:nvGrpSpPr>
              <p:grpSpPr bwMode="auto">
                <a:xfrm>
                  <a:off x="2067" y="2976"/>
                  <a:ext cx="334" cy="313"/>
                  <a:chOff x="589" y="1670"/>
                  <a:chExt cx="1245" cy="2353"/>
                </a:xfrm>
              </p:grpSpPr>
              <p:grpSp>
                <p:nvGrpSpPr>
                  <p:cNvPr id="1301" name="Group 9003"/>
                  <p:cNvGrpSpPr>
                    <a:grpSpLocks/>
                  </p:cNvGrpSpPr>
                  <p:nvPr/>
                </p:nvGrpSpPr>
                <p:grpSpPr bwMode="auto">
                  <a:xfrm>
                    <a:off x="720" y="1824"/>
                    <a:ext cx="384" cy="432"/>
                    <a:chOff x="720" y="1824"/>
                    <a:chExt cx="384" cy="432"/>
                  </a:xfrm>
                </p:grpSpPr>
                <p:sp>
                  <p:nvSpPr>
                    <p:cNvPr id="1303" name="Line 900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4" name="Line 900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5" name="Line 900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6" name="Line 900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7" name="Line 900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302" name="Text Box 9009"/>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69" name="Group 9010"/>
                <p:cNvGrpSpPr>
                  <a:grpSpLocks/>
                </p:cNvGrpSpPr>
                <p:nvPr/>
              </p:nvGrpSpPr>
              <p:grpSpPr bwMode="auto">
                <a:xfrm>
                  <a:off x="2170" y="2976"/>
                  <a:ext cx="334" cy="313"/>
                  <a:chOff x="590" y="1670"/>
                  <a:chExt cx="1239" cy="2353"/>
                </a:xfrm>
              </p:grpSpPr>
              <p:grpSp>
                <p:nvGrpSpPr>
                  <p:cNvPr id="1294" name="Group 9011"/>
                  <p:cNvGrpSpPr>
                    <a:grpSpLocks/>
                  </p:cNvGrpSpPr>
                  <p:nvPr/>
                </p:nvGrpSpPr>
                <p:grpSpPr bwMode="auto">
                  <a:xfrm>
                    <a:off x="720" y="1824"/>
                    <a:ext cx="384" cy="432"/>
                    <a:chOff x="720" y="1824"/>
                    <a:chExt cx="384" cy="432"/>
                  </a:xfrm>
                </p:grpSpPr>
                <p:sp>
                  <p:nvSpPr>
                    <p:cNvPr id="1296" name="Line 901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7" name="Line 901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8" name="Line 901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9" name="Line 901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0" name="Line 901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295" name="Text Box 9017"/>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70" name="Group 9018"/>
                <p:cNvGrpSpPr>
                  <a:grpSpLocks/>
                </p:cNvGrpSpPr>
                <p:nvPr/>
              </p:nvGrpSpPr>
              <p:grpSpPr bwMode="auto">
                <a:xfrm>
                  <a:off x="2276" y="2976"/>
                  <a:ext cx="334" cy="313"/>
                  <a:chOff x="596" y="1670"/>
                  <a:chExt cx="1241" cy="2353"/>
                </a:xfrm>
              </p:grpSpPr>
              <p:grpSp>
                <p:nvGrpSpPr>
                  <p:cNvPr id="1287" name="Group 9019"/>
                  <p:cNvGrpSpPr>
                    <a:grpSpLocks/>
                  </p:cNvGrpSpPr>
                  <p:nvPr/>
                </p:nvGrpSpPr>
                <p:grpSpPr bwMode="auto">
                  <a:xfrm>
                    <a:off x="720" y="1824"/>
                    <a:ext cx="384" cy="432"/>
                    <a:chOff x="720" y="1824"/>
                    <a:chExt cx="384" cy="432"/>
                  </a:xfrm>
                </p:grpSpPr>
                <p:sp>
                  <p:nvSpPr>
                    <p:cNvPr id="1289" name="Line 902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0" name="Line 902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1" name="Line 902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2" name="Line 902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3" name="Line 902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288" name="Text Box 9025"/>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71" name="Group 9026"/>
                <p:cNvGrpSpPr>
                  <a:grpSpLocks/>
                </p:cNvGrpSpPr>
                <p:nvPr/>
              </p:nvGrpSpPr>
              <p:grpSpPr bwMode="auto">
                <a:xfrm>
                  <a:off x="2552" y="2976"/>
                  <a:ext cx="334" cy="313"/>
                  <a:chOff x="472" y="1670"/>
                  <a:chExt cx="1234" cy="2353"/>
                </a:xfrm>
              </p:grpSpPr>
              <p:grpSp>
                <p:nvGrpSpPr>
                  <p:cNvPr id="1280" name="Group 9027"/>
                  <p:cNvGrpSpPr>
                    <a:grpSpLocks/>
                  </p:cNvGrpSpPr>
                  <p:nvPr/>
                </p:nvGrpSpPr>
                <p:grpSpPr bwMode="auto">
                  <a:xfrm>
                    <a:off x="720" y="1824"/>
                    <a:ext cx="384" cy="432"/>
                    <a:chOff x="720" y="1824"/>
                    <a:chExt cx="384" cy="432"/>
                  </a:xfrm>
                </p:grpSpPr>
                <p:sp>
                  <p:nvSpPr>
                    <p:cNvPr id="1282" name="Line 902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83" name="Line 902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84" name="Line 903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85" name="Line 903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86" name="Line 903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281" name="Text Box 9033"/>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72" name="Group 9034"/>
                <p:cNvGrpSpPr>
                  <a:grpSpLocks/>
                </p:cNvGrpSpPr>
                <p:nvPr/>
              </p:nvGrpSpPr>
              <p:grpSpPr bwMode="auto">
                <a:xfrm>
                  <a:off x="1597" y="2976"/>
                  <a:ext cx="334" cy="313"/>
                  <a:chOff x="590" y="1670"/>
                  <a:chExt cx="1242" cy="2353"/>
                </a:xfrm>
              </p:grpSpPr>
              <p:grpSp>
                <p:nvGrpSpPr>
                  <p:cNvPr id="1273" name="Group 9035"/>
                  <p:cNvGrpSpPr>
                    <a:grpSpLocks/>
                  </p:cNvGrpSpPr>
                  <p:nvPr/>
                </p:nvGrpSpPr>
                <p:grpSpPr bwMode="auto">
                  <a:xfrm>
                    <a:off x="720" y="1824"/>
                    <a:ext cx="384" cy="432"/>
                    <a:chOff x="720" y="1824"/>
                    <a:chExt cx="384" cy="432"/>
                  </a:xfrm>
                </p:grpSpPr>
                <p:sp>
                  <p:nvSpPr>
                    <p:cNvPr id="1275" name="Line 903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76" name="Line 903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77" name="Line 903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78" name="Line 903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79" name="Line 904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274" name="Text Box 9041"/>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1207" name="Group 9042"/>
              <p:cNvGrpSpPr>
                <a:grpSpLocks/>
              </p:cNvGrpSpPr>
              <p:nvPr/>
            </p:nvGrpSpPr>
            <p:grpSpPr bwMode="auto">
              <a:xfrm>
                <a:off x="1536" y="3024"/>
                <a:ext cx="1353" cy="313"/>
                <a:chOff x="1632" y="3264"/>
                <a:chExt cx="1353" cy="313"/>
              </a:xfrm>
            </p:grpSpPr>
            <p:grpSp>
              <p:nvGrpSpPr>
                <p:cNvPr id="1208" name="Group 9043"/>
                <p:cNvGrpSpPr>
                  <a:grpSpLocks/>
                </p:cNvGrpSpPr>
                <p:nvPr/>
              </p:nvGrpSpPr>
              <p:grpSpPr bwMode="auto">
                <a:xfrm>
                  <a:off x="1678" y="3264"/>
                  <a:ext cx="354" cy="313"/>
                  <a:chOff x="564" y="2437"/>
                  <a:chExt cx="1310" cy="2348"/>
                </a:xfrm>
              </p:grpSpPr>
              <p:sp>
                <p:nvSpPr>
                  <p:cNvPr id="1258" name="Line 904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9" name="Line 904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60" name="Line 904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61" name="Line 904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62" name="Line 904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63" name="Text Box 9049"/>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64" name="Text Box 9050"/>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1209" name="Rectangle 9051"/>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210" name="Group 9052"/>
                <p:cNvGrpSpPr>
                  <a:grpSpLocks/>
                </p:cNvGrpSpPr>
                <p:nvPr/>
              </p:nvGrpSpPr>
              <p:grpSpPr bwMode="auto">
                <a:xfrm>
                  <a:off x="1925" y="3264"/>
                  <a:ext cx="354" cy="313"/>
                  <a:chOff x="558" y="2437"/>
                  <a:chExt cx="1323" cy="2348"/>
                </a:xfrm>
              </p:grpSpPr>
              <p:sp>
                <p:nvSpPr>
                  <p:cNvPr id="1251" name="Line 905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2" name="Line 905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3" name="Line 905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4" name="Line 905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5" name="Line 905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6" name="Text Box 9058"/>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57" name="Text Box 9059"/>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11" name="Group 9060"/>
                <p:cNvGrpSpPr>
                  <a:grpSpLocks/>
                </p:cNvGrpSpPr>
                <p:nvPr/>
              </p:nvGrpSpPr>
              <p:grpSpPr bwMode="auto">
                <a:xfrm>
                  <a:off x="2030" y="3264"/>
                  <a:ext cx="352" cy="313"/>
                  <a:chOff x="565" y="2437"/>
                  <a:chExt cx="1306" cy="2348"/>
                </a:xfrm>
              </p:grpSpPr>
              <p:sp>
                <p:nvSpPr>
                  <p:cNvPr id="1244" name="Line 906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5" name="Line 906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6" name="Line 906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7" name="Line 906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8" name="Line 906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9" name="Text Box 9066"/>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50" name="Text Box 9067"/>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12" name="Group 9068"/>
                <p:cNvGrpSpPr>
                  <a:grpSpLocks/>
                </p:cNvGrpSpPr>
                <p:nvPr/>
              </p:nvGrpSpPr>
              <p:grpSpPr bwMode="auto">
                <a:xfrm>
                  <a:off x="2134" y="3264"/>
                  <a:ext cx="354" cy="313"/>
                  <a:chOff x="569" y="2437"/>
                  <a:chExt cx="1309" cy="2348"/>
                </a:xfrm>
              </p:grpSpPr>
              <p:sp>
                <p:nvSpPr>
                  <p:cNvPr id="1237" name="Line 906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8" name="Line 907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9" name="Line 907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0" name="Line 907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1" name="Line 907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2" name="Text Box 9074"/>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43" name="Text Box 9075"/>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13" name="Group 9076"/>
                <p:cNvGrpSpPr>
                  <a:grpSpLocks/>
                </p:cNvGrpSpPr>
                <p:nvPr/>
              </p:nvGrpSpPr>
              <p:grpSpPr bwMode="auto">
                <a:xfrm>
                  <a:off x="2236" y="3264"/>
                  <a:ext cx="356" cy="313"/>
                  <a:chOff x="566" y="2437"/>
                  <a:chExt cx="1311" cy="2344"/>
                </a:xfrm>
              </p:grpSpPr>
              <p:sp>
                <p:nvSpPr>
                  <p:cNvPr id="1230" name="Line 907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1" name="Line 907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2" name="Line 907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3" name="Line 908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4" name="Line 908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5" name="Text Box 9082"/>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36" name="Text Box 9083"/>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14" name="Group 9084"/>
                <p:cNvGrpSpPr>
                  <a:grpSpLocks/>
                </p:cNvGrpSpPr>
                <p:nvPr/>
              </p:nvGrpSpPr>
              <p:grpSpPr bwMode="auto">
                <a:xfrm>
                  <a:off x="2350" y="3264"/>
                  <a:ext cx="334" cy="313"/>
                  <a:chOff x="564" y="2437"/>
                  <a:chExt cx="1232" cy="2322"/>
                </a:xfrm>
              </p:grpSpPr>
              <p:sp>
                <p:nvSpPr>
                  <p:cNvPr id="1223" name="Line 908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4" name="Line 908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5" name="Line 908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6" name="Line 908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7" name="Line 908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8" name="Text Box 9090"/>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29" name="Text Box 9091"/>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215" name="Group 9092"/>
                <p:cNvGrpSpPr>
                  <a:grpSpLocks/>
                </p:cNvGrpSpPr>
                <p:nvPr/>
              </p:nvGrpSpPr>
              <p:grpSpPr bwMode="auto">
                <a:xfrm>
                  <a:off x="2638" y="3264"/>
                  <a:ext cx="347" cy="313"/>
                  <a:chOff x="520" y="2437"/>
                  <a:chExt cx="1282" cy="2324"/>
                </a:xfrm>
              </p:grpSpPr>
              <p:sp>
                <p:nvSpPr>
                  <p:cNvPr id="1216" name="Line 909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17" name="Line 909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18" name="Line 909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19" name="Line 909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0" name="Line 909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1" name="Text Box 9098"/>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22" name="Text Box 9099"/>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50" name="Group 9334"/>
            <p:cNvGrpSpPr>
              <a:grpSpLocks/>
            </p:cNvGrpSpPr>
            <p:nvPr/>
          </p:nvGrpSpPr>
          <p:grpSpPr bwMode="auto">
            <a:xfrm>
              <a:off x="2438400" y="5867399"/>
              <a:ext cx="930913" cy="311544"/>
              <a:chOff x="1536" y="2976"/>
              <a:chExt cx="1353" cy="361"/>
            </a:xfrm>
          </p:grpSpPr>
          <p:grpSp>
            <p:nvGrpSpPr>
              <p:cNvPr id="1090" name="Group 9335"/>
              <p:cNvGrpSpPr>
                <a:grpSpLocks/>
              </p:cNvGrpSpPr>
              <p:nvPr/>
            </p:nvGrpSpPr>
            <p:grpSpPr bwMode="auto">
              <a:xfrm>
                <a:off x="1584" y="2976"/>
                <a:ext cx="1302" cy="313"/>
                <a:chOff x="1584" y="2976"/>
                <a:chExt cx="1302" cy="313"/>
              </a:xfrm>
            </p:grpSpPr>
            <p:sp>
              <p:nvSpPr>
                <p:cNvPr id="1149" name="Rectangle 9336"/>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150" name="Group 9337"/>
                <p:cNvGrpSpPr>
                  <a:grpSpLocks/>
                </p:cNvGrpSpPr>
                <p:nvPr/>
              </p:nvGrpSpPr>
              <p:grpSpPr bwMode="auto">
                <a:xfrm>
                  <a:off x="1858" y="2976"/>
                  <a:ext cx="334" cy="313"/>
                  <a:chOff x="584" y="1670"/>
                  <a:chExt cx="1236" cy="2353"/>
                </a:xfrm>
              </p:grpSpPr>
              <p:grpSp>
                <p:nvGrpSpPr>
                  <p:cNvPr id="1199" name="Group 9338"/>
                  <p:cNvGrpSpPr>
                    <a:grpSpLocks/>
                  </p:cNvGrpSpPr>
                  <p:nvPr/>
                </p:nvGrpSpPr>
                <p:grpSpPr bwMode="auto">
                  <a:xfrm>
                    <a:off x="720" y="1824"/>
                    <a:ext cx="384" cy="432"/>
                    <a:chOff x="720" y="1824"/>
                    <a:chExt cx="384" cy="432"/>
                  </a:xfrm>
                </p:grpSpPr>
                <p:sp>
                  <p:nvSpPr>
                    <p:cNvPr id="1201" name="Line 933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02" name="Line 934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03" name="Line 934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04" name="Line 934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05" name="Line 934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200" name="Text Box 9344"/>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1" name="Group 9345"/>
                <p:cNvGrpSpPr>
                  <a:grpSpLocks/>
                </p:cNvGrpSpPr>
                <p:nvPr/>
              </p:nvGrpSpPr>
              <p:grpSpPr bwMode="auto">
                <a:xfrm>
                  <a:off x="1961" y="2976"/>
                  <a:ext cx="334" cy="313"/>
                  <a:chOff x="583" y="1670"/>
                  <a:chExt cx="1238" cy="2353"/>
                </a:xfrm>
              </p:grpSpPr>
              <p:grpSp>
                <p:nvGrpSpPr>
                  <p:cNvPr id="1192" name="Group 9346"/>
                  <p:cNvGrpSpPr>
                    <a:grpSpLocks/>
                  </p:cNvGrpSpPr>
                  <p:nvPr/>
                </p:nvGrpSpPr>
                <p:grpSpPr bwMode="auto">
                  <a:xfrm>
                    <a:off x="720" y="1824"/>
                    <a:ext cx="384" cy="432"/>
                    <a:chOff x="720" y="1824"/>
                    <a:chExt cx="384" cy="432"/>
                  </a:xfrm>
                </p:grpSpPr>
                <p:sp>
                  <p:nvSpPr>
                    <p:cNvPr id="1194" name="Line 934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5" name="Line 934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6" name="Line 934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7" name="Line 935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8" name="Line 935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93" name="Text Box 9352"/>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2" name="Group 9353"/>
                <p:cNvGrpSpPr>
                  <a:grpSpLocks/>
                </p:cNvGrpSpPr>
                <p:nvPr/>
              </p:nvGrpSpPr>
              <p:grpSpPr bwMode="auto">
                <a:xfrm>
                  <a:off x="2067" y="2976"/>
                  <a:ext cx="334" cy="313"/>
                  <a:chOff x="589" y="1670"/>
                  <a:chExt cx="1245" cy="2353"/>
                </a:xfrm>
              </p:grpSpPr>
              <p:grpSp>
                <p:nvGrpSpPr>
                  <p:cNvPr id="1185" name="Group 9354"/>
                  <p:cNvGrpSpPr>
                    <a:grpSpLocks/>
                  </p:cNvGrpSpPr>
                  <p:nvPr/>
                </p:nvGrpSpPr>
                <p:grpSpPr bwMode="auto">
                  <a:xfrm>
                    <a:off x="720" y="1824"/>
                    <a:ext cx="384" cy="432"/>
                    <a:chOff x="720" y="1824"/>
                    <a:chExt cx="384" cy="432"/>
                  </a:xfrm>
                </p:grpSpPr>
                <p:sp>
                  <p:nvSpPr>
                    <p:cNvPr id="1187" name="Line 935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8" name="Line 935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9" name="Line 935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0" name="Line 935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91" name="Line 935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86" name="Text Box 9360"/>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3" name="Group 9361"/>
                <p:cNvGrpSpPr>
                  <a:grpSpLocks/>
                </p:cNvGrpSpPr>
                <p:nvPr/>
              </p:nvGrpSpPr>
              <p:grpSpPr bwMode="auto">
                <a:xfrm>
                  <a:off x="2170" y="2976"/>
                  <a:ext cx="334" cy="313"/>
                  <a:chOff x="590" y="1670"/>
                  <a:chExt cx="1239" cy="2353"/>
                </a:xfrm>
              </p:grpSpPr>
              <p:grpSp>
                <p:nvGrpSpPr>
                  <p:cNvPr id="1178" name="Group 9362"/>
                  <p:cNvGrpSpPr>
                    <a:grpSpLocks/>
                  </p:cNvGrpSpPr>
                  <p:nvPr/>
                </p:nvGrpSpPr>
                <p:grpSpPr bwMode="auto">
                  <a:xfrm>
                    <a:off x="720" y="1824"/>
                    <a:ext cx="384" cy="432"/>
                    <a:chOff x="720" y="1824"/>
                    <a:chExt cx="384" cy="432"/>
                  </a:xfrm>
                </p:grpSpPr>
                <p:sp>
                  <p:nvSpPr>
                    <p:cNvPr id="1180" name="Line 936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1" name="Line 936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2" name="Line 936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3" name="Line 936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4" name="Line 936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79" name="Text Box 9368"/>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4" name="Group 9369"/>
                <p:cNvGrpSpPr>
                  <a:grpSpLocks/>
                </p:cNvGrpSpPr>
                <p:nvPr/>
              </p:nvGrpSpPr>
              <p:grpSpPr bwMode="auto">
                <a:xfrm>
                  <a:off x="2276" y="2976"/>
                  <a:ext cx="334" cy="313"/>
                  <a:chOff x="596" y="1670"/>
                  <a:chExt cx="1241" cy="2353"/>
                </a:xfrm>
              </p:grpSpPr>
              <p:grpSp>
                <p:nvGrpSpPr>
                  <p:cNvPr id="1171" name="Group 9370"/>
                  <p:cNvGrpSpPr>
                    <a:grpSpLocks/>
                  </p:cNvGrpSpPr>
                  <p:nvPr/>
                </p:nvGrpSpPr>
                <p:grpSpPr bwMode="auto">
                  <a:xfrm>
                    <a:off x="720" y="1824"/>
                    <a:ext cx="384" cy="432"/>
                    <a:chOff x="720" y="1824"/>
                    <a:chExt cx="384" cy="432"/>
                  </a:xfrm>
                </p:grpSpPr>
                <p:sp>
                  <p:nvSpPr>
                    <p:cNvPr id="1173" name="Line 937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4" name="Line 937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5" name="Line 937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6" name="Line 937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7" name="Line 937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72" name="Text Box 9376"/>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5" name="Group 9377"/>
                <p:cNvGrpSpPr>
                  <a:grpSpLocks/>
                </p:cNvGrpSpPr>
                <p:nvPr/>
              </p:nvGrpSpPr>
              <p:grpSpPr bwMode="auto">
                <a:xfrm>
                  <a:off x="2552" y="2976"/>
                  <a:ext cx="334" cy="313"/>
                  <a:chOff x="472" y="1670"/>
                  <a:chExt cx="1234" cy="2353"/>
                </a:xfrm>
              </p:grpSpPr>
              <p:grpSp>
                <p:nvGrpSpPr>
                  <p:cNvPr id="1164" name="Group 9378"/>
                  <p:cNvGrpSpPr>
                    <a:grpSpLocks/>
                  </p:cNvGrpSpPr>
                  <p:nvPr/>
                </p:nvGrpSpPr>
                <p:grpSpPr bwMode="auto">
                  <a:xfrm>
                    <a:off x="720" y="1824"/>
                    <a:ext cx="384" cy="432"/>
                    <a:chOff x="720" y="1824"/>
                    <a:chExt cx="384" cy="432"/>
                  </a:xfrm>
                </p:grpSpPr>
                <p:sp>
                  <p:nvSpPr>
                    <p:cNvPr id="1166" name="Line 937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7" name="Line 938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8" name="Line 938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9" name="Line 938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0" name="Line 938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65" name="Text Box 9384"/>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156" name="Group 9385"/>
                <p:cNvGrpSpPr>
                  <a:grpSpLocks/>
                </p:cNvGrpSpPr>
                <p:nvPr/>
              </p:nvGrpSpPr>
              <p:grpSpPr bwMode="auto">
                <a:xfrm>
                  <a:off x="1597" y="2976"/>
                  <a:ext cx="334" cy="313"/>
                  <a:chOff x="590" y="1670"/>
                  <a:chExt cx="1242" cy="2353"/>
                </a:xfrm>
              </p:grpSpPr>
              <p:grpSp>
                <p:nvGrpSpPr>
                  <p:cNvPr id="1157" name="Group 9386"/>
                  <p:cNvGrpSpPr>
                    <a:grpSpLocks/>
                  </p:cNvGrpSpPr>
                  <p:nvPr/>
                </p:nvGrpSpPr>
                <p:grpSpPr bwMode="auto">
                  <a:xfrm>
                    <a:off x="720" y="1824"/>
                    <a:ext cx="384" cy="432"/>
                    <a:chOff x="720" y="1824"/>
                    <a:chExt cx="384" cy="432"/>
                  </a:xfrm>
                </p:grpSpPr>
                <p:sp>
                  <p:nvSpPr>
                    <p:cNvPr id="1159" name="Line 938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0" name="Line 938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1" name="Line 938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2" name="Line 939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3" name="Line 939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158" name="Text Box 9392"/>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1091" name="Group 9393"/>
              <p:cNvGrpSpPr>
                <a:grpSpLocks/>
              </p:cNvGrpSpPr>
              <p:nvPr/>
            </p:nvGrpSpPr>
            <p:grpSpPr bwMode="auto">
              <a:xfrm>
                <a:off x="1536" y="3024"/>
                <a:ext cx="1353" cy="313"/>
                <a:chOff x="1632" y="3264"/>
                <a:chExt cx="1353" cy="313"/>
              </a:xfrm>
            </p:grpSpPr>
            <p:grpSp>
              <p:nvGrpSpPr>
                <p:cNvPr id="1092" name="Group 9394"/>
                <p:cNvGrpSpPr>
                  <a:grpSpLocks/>
                </p:cNvGrpSpPr>
                <p:nvPr/>
              </p:nvGrpSpPr>
              <p:grpSpPr bwMode="auto">
                <a:xfrm>
                  <a:off x="1678" y="3264"/>
                  <a:ext cx="354" cy="313"/>
                  <a:chOff x="564" y="2437"/>
                  <a:chExt cx="1310" cy="2348"/>
                </a:xfrm>
              </p:grpSpPr>
              <p:sp>
                <p:nvSpPr>
                  <p:cNvPr id="1142" name="Line 939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3" name="Line 939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4" name="Line 939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5" name="Line 939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6" name="Line 939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7" name="Text Box 9400"/>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48" name="Text Box 9401"/>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1093" name="Rectangle 9402"/>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094" name="Group 9403"/>
                <p:cNvGrpSpPr>
                  <a:grpSpLocks/>
                </p:cNvGrpSpPr>
                <p:nvPr/>
              </p:nvGrpSpPr>
              <p:grpSpPr bwMode="auto">
                <a:xfrm>
                  <a:off x="1925" y="3264"/>
                  <a:ext cx="354" cy="313"/>
                  <a:chOff x="558" y="2437"/>
                  <a:chExt cx="1323" cy="2348"/>
                </a:xfrm>
              </p:grpSpPr>
              <p:sp>
                <p:nvSpPr>
                  <p:cNvPr id="1135" name="Line 940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6" name="Line 940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7" name="Line 940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8" name="Line 940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9" name="Line 940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0" name="Text Box 9409"/>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41" name="Text Box 9410"/>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95" name="Group 9411"/>
                <p:cNvGrpSpPr>
                  <a:grpSpLocks/>
                </p:cNvGrpSpPr>
                <p:nvPr/>
              </p:nvGrpSpPr>
              <p:grpSpPr bwMode="auto">
                <a:xfrm>
                  <a:off x="2030" y="3264"/>
                  <a:ext cx="352" cy="313"/>
                  <a:chOff x="565" y="2437"/>
                  <a:chExt cx="1306" cy="2348"/>
                </a:xfrm>
              </p:grpSpPr>
              <p:sp>
                <p:nvSpPr>
                  <p:cNvPr id="1128" name="Line 941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9" name="Line 941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0" name="Line 941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1" name="Line 941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2" name="Line 941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33" name="Text Box 9417"/>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34" name="Text Box 9418"/>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96" name="Group 9419"/>
                <p:cNvGrpSpPr>
                  <a:grpSpLocks/>
                </p:cNvGrpSpPr>
                <p:nvPr/>
              </p:nvGrpSpPr>
              <p:grpSpPr bwMode="auto">
                <a:xfrm>
                  <a:off x="2134" y="3264"/>
                  <a:ext cx="354" cy="313"/>
                  <a:chOff x="569" y="2437"/>
                  <a:chExt cx="1309" cy="2348"/>
                </a:xfrm>
              </p:grpSpPr>
              <p:sp>
                <p:nvSpPr>
                  <p:cNvPr id="1121" name="Line 942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2" name="Line 942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3" name="Line 942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4" name="Line 942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5" name="Line 942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26" name="Text Box 9425"/>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27" name="Text Box 9426"/>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97" name="Group 9427"/>
                <p:cNvGrpSpPr>
                  <a:grpSpLocks/>
                </p:cNvGrpSpPr>
                <p:nvPr/>
              </p:nvGrpSpPr>
              <p:grpSpPr bwMode="auto">
                <a:xfrm>
                  <a:off x="2236" y="3264"/>
                  <a:ext cx="356" cy="313"/>
                  <a:chOff x="566" y="2437"/>
                  <a:chExt cx="1311" cy="2344"/>
                </a:xfrm>
              </p:grpSpPr>
              <p:sp>
                <p:nvSpPr>
                  <p:cNvPr id="1114" name="Line 942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5" name="Line 942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6" name="Line 943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7" name="Line 943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8" name="Line 943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9" name="Text Box 9433"/>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20" name="Text Box 9434"/>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98" name="Group 9435"/>
                <p:cNvGrpSpPr>
                  <a:grpSpLocks/>
                </p:cNvGrpSpPr>
                <p:nvPr/>
              </p:nvGrpSpPr>
              <p:grpSpPr bwMode="auto">
                <a:xfrm>
                  <a:off x="2350" y="3264"/>
                  <a:ext cx="334" cy="313"/>
                  <a:chOff x="564" y="2437"/>
                  <a:chExt cx="1232" cy="2322"/>
                </a:xfrm>
              </p:grpSpPr>
              <p:sp>
                <p:nvSpPr>
                  <p:cNvPr id="1107" name="Line 943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8" name="Line 943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9" name="Line 943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0" name="Line 943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1" name="Line 944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2" name="Text Box 9441"/>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13" name="Text Box 9442"/>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99" name="Group 9443"/>
                <p:cNvGrpSpPr>
                  <a:grpSpLocks/>
                </p:cNvGrpSpPr>
                <p:nvPr/>
              </p:nvGrpSpPr>
              <p:grpSpPr bwMode="auto">
                <a:xfrm>
                  <a:off x="2638" y="3264"/>
                  <a:ext cx="347" cy="313"/>
                  <a:chOff x="520" y="2437"/>
                  <a:chExt cx="1282" cy="2324"/>
                </a:xfrm>
              </p:grpSpPr>
              <p:sp>
                <p:nvSpPr>
                  <p:cNvPr id="1100" name="Line 944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1" name="Line 944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2" name="Line 944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3" name="Line 944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4" name="Line 944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5" name="Text Box 9449"/>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06" name="Text Box 9450"/>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51" name="Group 9451"/>
            <p:cNvGrpSpPr>
              <a:grpSpLocks/>
            </p:cNvGrpSpPr>
            <p:nvPr/>
          </p:nvGrpSpPr>
          <p:grpSpPr bwMode="auto">
            <a:xfrm>
              <a:off x="3581400" y="5867399"/>
              <a:ext cx="930913" cy="311544"/>
              <a:chOff x="1536" y="2976"/>
              <a:chExt cx="1353" cy="361"/>
            </a:xfrm>
          </p:grpSpPr>
          <p:grpSp>
            <p:nvGrpSpPr>
              <p:cNvPr id="974" name="Group 9452"/>
              <p:cNvGrpSpPr>
                <a:grpSpLocks/>
              </p:cNvGrpSpPr>
              <p:nvPr/>
            </p:nvGrpSpPr>
            <p:grpSpPr bwMode="auto">
              <a:xfrm>
                <a:off x="1584" y="2976"/>
                <a:ext cx="1302" cy="313"/>
                <a:chOff x="1584" y="2976"/>
                <a:chExt cx="1302" cy="313"/>
              </a:xfrm>
            </p:grpSpPr>
            <p:sp>
              <p:nvSpPr>
                <p:cNvPr id="1033" name="Rectangle 9453"/>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034" name="Group 9454"/>
                <p:cNvGrpSpPr>
                  <a:grpSpLocks/>
                </p:cNvGrpSpPr>
                <p:nvPr/>
              </p:nvGrpSpPr>
              <p:grpSpPr bwMode="auto">
                <a:xfrm>
                  <a:off x="1858" y="2976"/>
                  <a:ext cx="334" cy="313"/>
                  <a:chOff x="584" y="1670"/>
                  <a:chExt cx="1236" cy="2353"/>
                </a:xfrm>
              </p:grpSpPr>
              <p:grpSp>
                <p:nvGrpSpPr>
                  <p:cNvPr id="1083" name="Group 9455"/>
                  <p:cNvGrpSpPr>
                    <a:grpSpLocks/>
                  </p:cNvGrpSpPr>
                  <p:nvPr/>
                </p:nvGrpSpPr>
                <p:grpSpPr bwMode="auto">
                  <a:xfrm>
                    <a:off x="720" y="1824"/>
                    <a:ext cx="384" cy="432"/>
                    <a:chOff x="720" y="1824"/>
                    <a:chExt cx="384" cy="432"/>
                  </a:xfrm>
                </p:grpSpPr>
                <p:sp>
                  <p:nvSpPr>
                    <p:cNvPr id="1085" name="Line 945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6" name="Line 945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7" name="Line 945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8" name="Line 945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9" name="Line 946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84" name="Text Box 9461"/>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35" name="Group 9462"/>
                <p:cNvGrpSpPr>
                  <a:grpSpLocks/>
                </p:cNvGrpSpPr>
                <p:nvPr/>
              </p:nvGrpSpPr>
              <p:grpSpPr bwMode="auto">
                <a:xfrm>
                  <a:off x="1961" y="2976"/>
                  <a:ext cx="334" cy="313"/>
                  <a:chOff x="583" y="1670"/>
                  <a:chExt cx="1238" cy="2353"/>
                </a:xfrm>
              </p:grpSpPr>
              <p:grpSp>
                <p:nvGrpSpPr>
                  <p:cNvPr id="1076" name="Group 9463"/>
                  <p:cNvGrpSpPr>
                    <a:grpSpLocks/>
                  </p:cNvGrpSpPr>
                  <p:nvPr/>
                </p:nvGrpSpPr>
                <p:grpSpPr bwMode="auto">
                  <a:xfrm>
                    <a:off x="720" y="1824"/>
                    <a:ext cx="384" cy="432"/>
                    <a:chOff x="720" y="1824"/>
                    <a:chExt cx="384" cy="432"/>
                  </a:xfrm>
                </p:grpSpPr>
                <p:sp>
                  <p:nvSpPr>
                    <p:cNvPr id="1078" name="Line 946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9" name="Line 946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0" name="Line 946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1" name="Line 946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2" name="Line 946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77" name="Text Box 9469"/>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36" name="Group 9470"/>
                <p:cNvGrpSpPr>
                  <a:grpSpLocks/>
                </p:cNvGrpSpPr>
                <p:nvPr/>
              </p:nvGrpSpPr>
              <p:grpSpPr bwMode="auto">
                <a:xfrm>
                  <a:off x="2067" y="2976"/>
                  <a:ext cx="334" cy="313"/>
                  <a:chOff x="589" y="1670"/>
                  <a:chExt cx="1245" cy="2353"/>
                </a:xfrm>
              </p:grpSpPr>
              <p:grpSp>
                <p:nvGrpSpPr>
                  <p:cNvPr id="1069" name="Group 9471"/>
                  <p:cNvGrpSpPr>
                    <a:grpSpLocks/>
                  </p:cNvGrpSpPr>
                  <p:nvPr/>
                </p:nvGrpSpPr>
                <p:grpSpPr bwMode="auto">
                  <a:xfrm>
                    <a:off x="720" y="1824"/>
                    <a:ext cx="384" cy="432"/>
                    <a:chOff x="720" y="1824"/>
                    <a:chExt cx="384" cy="432"/>
                  </a:xfrm>
                </p:grpSpPr>
                <p:sp>
                  <p:nvSpPr>
                    <p:cNvPr id="1071" name="Line 947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2" name="Line 947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3" name="Line 947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4" name="Line 947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5" name="Line 947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70" name="Text Box 9477"/>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37" name="Group 9478"/>
                <p:cNvGrpSpPr>
                  <a:grpSpLocks/>
                </p:cNvGrpSpPr>
                <p:nvPr/>
              </p:nvGrpSpPr>
              <p:grpSpPr bwMode="auto">
                <a:xfrm>
                  <a:off x="2170" y="2976"/>
                  <a:ext cx="334" cy="313"/>
                  <a:chOff x="590" y="1670"/>
                  <a:chExt cx="1239" cy="2353"/>
                </a:xfrm>
              </p:grpSpPr>
              <p:grpSp>
                <p:nvGrpSpPr>
                  <p:cNvPr id="1062" name="Group 9479"/>
                  <p:cNvGrpSpPr>
                    <a:grpSpLocks/>
                  </p:cNvGrpSpPr>
                  <p:nvPr/>
                </p:nvGrpSpPr>
                <p:grpSpPr bwMode="auto">
                  <a:xfrm>
                    <a:off x="720" y="1824"/>
                    <a:ext cx="384" cy="432"/>
                    <a:chOff x="720" y="1824"/>
                    <a:chExt cx="384" cy="432"/>
                  </a:xfrm>
                </p:grpSpPr>
                <p:sp>
                  <p:nvSpPr>
                    <p:cNvPr id="1064" name="Line 948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5" name="Line 948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6" name="Line 948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7" name="Line 948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8" name="Line 948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63" name="Text Box 9485"/>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38" name="Group 9486"/>
                <p:cNvGrpSpPr>
                  <a:grpSpLocks/>
                </p:cNvGrpSpPr>
                <p:nvPr/>
              </p:nvGrpSpPr>
              <p:grpSpPr bwMode="auto">
                <a:xfrm>
                  <a:off x="2276" y="2976"/>
                  <a:ext cx="334" cy="313"/>
                  <a:chOff x="596" y="1670"/>
                  <a:chExt cx="1241" cy="2353"/>
                </a:xfrm>
              </p:grpSpPr>
              <p:grpSp>
                <p:nvGrpSpPr>
                  <p:cNvPr id="1055" name="Group 9487"/>
                  <p:cNvGrpSpPr>
                    <a:grpSpLocks/>
                  </p:cNvGrpSpPr>
                  <p:nvPr/>
                </p:nvGrpSpPr>
                <p:grpSpPr bwMode="auto">
                  <a:xfrm>
                    <a:off x="720" y="1824"/>
                    <a:ext cx="384" cy="432"/>
                    <a:chOff x="720" y="1824"/>
                    <a:chExt cx="384" cy="432"/>
                  </a:xfrm>
                </p:grpSpPr>
                <p:sp>
                  <p:nvSpPr>
                    <p:cNvPr id="1057" name="Line 948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8" name="Line 948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9" name="Line 949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0" name="Line 949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61" name="Line 949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56" name="Text Box 9493"/>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39" name="Group 9494"/>
                <p:cNvGrpSpPr>
                  <a:grpSpLocks/>
                </p:cNvGrpSpPr>
                <p:nvPr/>
              </p:nvGrpSpPr>
              <p:grpSpPr bwMode="auto">
                <a:xfrm>
                  <a:off x="2552" y="2976"/>
                  <a:ext cx="334" cy="313"/>
                  <a:chOff x="472" y="1670"/>
                  <a:chExt cx="1234" cy="2353"/>
                </a:xfrm>
              </p:grpSpPr>
              <p:grpSp>
                <p:nvGrpSpPr>
                  <p:cNvPr id="1048" name="Group 9495"/>
                  <p:cNvGrpSpPr>
                    <a:grpSpLocks/>
                  </p:cNvGrpSpPr>
                  <p:nvPr/>
                </p:nvGrpSpPr>
                <p:grpSpPr bwMode="auto">
                  <a:xfrm>
                    <a:off x="720" y="1824"/>
                    <a:ext cx="384" cy="432"/>
                    <a:chOff x="720" y="1824"/>
                    <a:chExt cx="384" cy="432"/>
                  </a:xfrm>
                </p:grpSpPr>
                <p:sp>
                  <p:nvSpPr>
                    <p:cNvPr id="1050" name="Line 949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1" name="Line 949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2" name="Line 949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3" name="Line 949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54" name="Line 950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49" name="Text Box 9501"/>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040" name="Group 9502"/>
                <p:cNvGrpSpPr>
                  <a:grpSpLocks/>
                </p:cNvGrpSpPr>
                <p:nvPr/>
              </p:nvGrpSpPr>
              <p:grpSpPr bwMode="auto">
                <a:xfrm>
                  <a:off x="1597" y="2976"/>
                  <a:ext cx="334" cy="313"/>
                  <a:chOff x="590" y="1670"/>
                  <a:chExt cx="1242" cy="2353"/>
                </a:xfrm>
              </p:grpSpPr>
              <p:grpSp>
                <p:nvGrpSpPr>
                  <p:cNvPr id="1041" name="Group 9503"/>
                  <p:cNvGrpSpPr>
                    <a:grpSpLocks/>
                  </p:cNvGrpSpPr>
                  <p:nvPr/>
                </p:nvGrpSpPr>
                <p:grpSpPr bwMode="auto">
                  <a:xfrm>
                    <a:off x="720" y="1824"/>
                    <a:ext cx="384" cy="432"/>
                    <a:chOff x="720" y="1824"/>
                    <a:chExt cx="384" cy="432"/>
                  </a:xfrm>
                </p:grpSpPr>
                <p:sp>
                  <p:nvSpPr>
                    <p:cNvPr id="1043" name="Line 950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44" name="Line 950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45" name="Line 950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46" name="Line 950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47" name="Line 950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042" name="Text Box 9509"/>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975" name="Group 9510"/>
              <p:cNvGrpSpPr>
                <a:grpSpLocks/>
              </p:cNvGrpSpPr>
              <p:nvPr/>
            </p:nvGrpSpPr>
            <p:grpSpPr bwMode="auto">
              <a:xfrm>
                <a:off x="1536" y="3024"/>
                <a:ext cx="1353" cy="313"/>
                <a:chOff x="1632" y="3264"/>
                <a:chExt cx="1353" cy="313"/>
              </a:xfrm>
            </p:grpSpPr>
            <p:grpSp>
              <p:nvGrpSpPr>
                <p:cNvPr id="976" name="Group 9511"/>
                <p:cNvGrpSpPr>
                  <a:grpSpLocks/>
                </p:cNvGrpSpPr>
                <p:nvPr/>
              </p:nvGrpSpPr>
              <p:grpSpPr bwMode="auto">
                <a:xfrm>
                  <a:off x="1678" y="3264"/>
                  <a:ext cx="354" cy="313"/>
                  <a:chOff x="564" y="2437"/>
                  <a:chExt cx="1310" cy="2348"/>
                </a:xfrm>
              </p:grpSpPr>
              <p:sp>
                <p:nvSpPr>
                  <p:cNvPr id="1026" name="Line 951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7" name="Line 951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8" name="Line 951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9" name="Line 951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30" name="Line 951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31" name="Text Box 9517"/>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32" name="Text Box 9518"/>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977" name="Rectangle 9519"/>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978" name="Group 9520"/>
                <p:cNvGrpSpPr>
                  <a:grpSpLocks/>
                </p:cNvGrpSpPr>
                <p:nvPr/>
              </p:nvGrpSpPr>
              <p:grpSpPr bwMode="auto">
                <a:xfrm>
                  <a:off x="1925" y="3264"/>
                  <a:ext cx="354" cy="313"/>
                  <a:chOff x="558" y="2437"/>
                  <a:chExt cx="1323" cy="2348"/>
                </a:xfrm>
              </p:grpSpPr>
              <p:sp>
                <p:nvSpPr>
                  <p:cNvPr id="1019" name="Line 952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0" name="Line 952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1" name="Line 952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2" name="Line 952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3" name="Line 952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4" name="Text Box 9526"/>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25" name="Text Box 9527"/>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79" name="Group 9528"/>
                <p:cNvGrpSpPr>
                  <a:grpSpLocks/>
                </p:cNvGrpSpPr>
                <p:nvPr/>
              </p:nvGrpSpPr>
              <p:grpSpPr bwMode="auto">
                <a:xfrm>
                  <a:off x="2030" y="3264"/>
                  <a:ext cx="352" cy="313"/>
                  <a:chOff x="565" y="2437"/>
                  <a:chExt cx="1306" cy="2348"/>
                </a:xfrm>
              </p:grpSpPr>
              <p:sp>
                <p:nvSpPr>
                  <p:cNvPr id="1012" name="Line 952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3" name="Line 953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4" name="Line 953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5" name="Line 953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6" name="Line 953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7" name="Text Box 9534"/>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18" name="Text Box 9535"/>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80" name="Group 9536"/>
                <p:cNvGrpSpPr>
                  <a:grpSpLocks/>
                </p:cNvGrpSpPr>
                <p:nvPr/>
              </p:nvGrpSpPr>
              <p:grpSpPr bwMode="auto">
                <a:xfrm>
                  <a:off x="2134" y="3264"/>
                  <a:ext cx="354" cy="313"/>
                  <a:chOff x="569" y="2437"/>
                  <a:chExt cx="1309" cy="2348"/>
                </a:xfrm>
              </p:grpSpPr>
              <p:sp>
                <p:nvSpPr>
                  <p:cNvPr id="1005" name="Line 953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6" name="Line 953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7" name="Line 953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8" name="Line 954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9" name="Line 954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0" name="Text Box 9542"/>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11" name="Text Box 9543"/>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81" name="Group 9544"/>
                <p:cNvGrpSpPr>
                  <a:grpSpLocks/>
                </p:cNvGrpSpPr>
                <p:nvPr/>
              </p:nvGrpSpPr>
              <p:grpSpPr bwMode="auto">
                <a:xfrm>
                  <a:off x="2236" y="3264"/>
                  <a:ext cx="356" cy="313"/>
                  <a:chOff x="566" y="2437"/>
                  <a:chExt cx="1311" cy="2344"/>
                </a:xfrm>
              </p:grpSpPr>
              <p:sp>
                <p:nvSpPr>
                  <p:cNvPr id="998" name="Line 954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9" name="Line 954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0" name="Line 954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1" name="Line 954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2" name="Line 954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03" name="Text Box 9550"/>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04" name="Text Box 9551"/>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82" name="Group 9552"/>
                <p:cNvGrpSpPr>
                  <a:grpSpLocks/>
                </p:cNvGrpSpPr>
                <p:nvPr/>
              </p:nvGrpSpPr>
              <p:grpSpPr bwMode="auto">
                <a:xfrm>
                  <a:off x="2350" y="3264"/>
                  <a:ext cx="334" cy="313"/>
                  <a:chOff x="564" y="2437"/>
                  <a:chExt cx="1232" cy="2322"/>
                </a:xfrm>
              </p:grpSpPr>
              <p:sp>
                <p:nvSpPr>
                  <p:cNvPr id="991" name="Line 955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2" name="Line 955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3" name="Line 955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4" name="Line 955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5" name="Line 955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6" name="Text Box 9558"/>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997" name="Text Box 9559"/>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83" name="Group 9560"/>
                <p:cNvGrpSpPr>
                  <a:grpSpLocks/>
                </p:cNvGrpSpPr>
                <p:nvPr/>
              </p:nvGrpSpPr>
              <p:grpSpPr bwMode="auto">
                <a:xfrm>
                  <a:off x="2638" y="3264"/>
                  <a:ext cx="347" cy="313"/>
                  <a:chOff x="520" y="2437"/>
                  <a:chExt cx="1282" cy="2324"/>
                </a:xfrm>
              </p:grpSpPr>
              <p:sp>
                <p:nvSpPr>
                  <p:cNvPr id="984" name="Line 956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85" name="Line 956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86" name="Line 956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87" name="Line 956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88" name="Line 956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89" name="Text Box 9566"/>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990" name="Text Box 9567"/>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sp>
          <p:nvSpPr>
            <p:cNvPr id="52" name="Line 9568"/>
            <p:cNvSpPr>
              <a:spLocks noChangeShapeType="1"/>
            </p:cNvSpPr>
            <p:nvPr/>
          </p:nvSpPr>
          <p:spPr bwMode="auto">
            <a:xfrm flipH="1">
              <a:off x="838200" y="5410200"/>
              <a:ext cx="533400" cy="381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 name="Line 9569"/>
            <p:cNvSpPr>
              <a:spLocks noChangeShapeType="1"/>
            </p:cNvSpPr>
            <p:nvPr/>
          </p:nvSpPr>
          <p:spPr bwMode="auto">
            <a:xfrm>
              <a:off x="1447800" y="5410200"/>
              <a:ext cx="381000" cy="381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 name="Line 9570"/>
            <p:cNvSpPr>
              <a:spLocks noChangeShapeType="1"/>
            </p:cNvSpPr>
            <p:nvPr/>
          </p:nvSpPr>
          <p:spPr bwMode="auto">
            <a:xfrm flipH="1">
              <a:off x="2743200" y="5410200"/>
              <a:ext cx="2286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 name="Line 9571"/>
            <p:cNvSpPr>
              <a:spLocks noChangeShapeType="1"/>
            </p:cNvSpPr>
            <p:nvPr/>
          </p:nvSpPr>
          <p:spPr bwMode="auto">
            <a:xfrm>
              <a:off x="2971800" y="5410200"/>
              <a:ext cx="5334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 name="Line 9572"/>
            <p:cNvSpPr>
              <a:spLocks noChangeShapeType="1"/>
            </p:cNvSpPr>
            <p:nvPr/>
          </p:nvSpPr>
          <p:spPr bwMode="auto">
            <a:xfrm>
              <a:off x="2209800" y="4724400"/>
              <a:ext cx="0" cy="4572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57" name="Group 9573"/>
            <p:cNvGrpSpPr>
              <a:grpSpLocks/>
            </p:cNvGrpSpPr>
            <p:nvPr/>
          </p:nvGrpSpPr>
          <p:grpSpPr bwMode="auto">
            <a:xfrm>
              <a:off x="4800600" y="4419602"/>
              <a:ext cx="3978672" cy="499216"/>
              <a:chOff x="240" y="2332"/>
              <a:chExt cx="5415" cy="532"/>
            </a:xfrm>
          </p:grpSpPr>
          <p:grpSp>
            <p:nvGrpSpPr>
              <p:cNvPr id="805" name="Group 9574"/>
              <p:cNvGrpSpPr>
                <a:grpSpLocks/>
              </p:cNvGrpSpPr>
              <p:nvPr/>
            </p:nvGrpSpPr>
            <p:grpSpPr bwMode="auto">
              <a:xfrm>
                <a:off x="240" y="2332"/>
                <a:ext cx="5415" cy="314"/>
                <a:chOff x="240" y="471"/>
                <a:chExt cx="5415" cy="1153"/>
              </a:xfrm>
            </p:grpSpPr>
            <p:grpSp>
              <p:nvGrpSpPr>
                <p:cNvPr id="890" name="Group 9575"/>
                <p:cNvGrpSpPr>
                  <a:grpSpLocks/>
                </p:cNvGrpSpPr>
                <p:nvPr/>
              </p:nvGrpSpPr>
              <p:grpSpPr bwMode="auto">
                <a:xfrm>
                  <a:off x="432" y="566"/>
                  <a:ext cx="4752" cy="1058"/>
                  <a:chOff x="432" y="566"/>
                  <a:chExt cx="4752" cy="1058"/>
                </a:xfrm>
              </p:grpSpPr>
              <p:sp>
                <p:nvSpPr>
                  <p:cNvPr id="893" name="Rectangle 9576"/>
                  <p:cNvSpPr>
                    <a:spLocks noChangeArrowheads="1"/>
                  </p:cNvSpPr>
                  <p:nvPr/>
                </p:nvSpPr>
                <p:spPr bwMode="auto">
                  <a:xfrm>
                    <a:off x="432" y="720"/>
                    <a:ext cx="4752" cy="96"/>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894" name="Group 9577"/>
                  <p:cNvGrpSpPr>
                    <a:grpSpLocks/>
                  </p:cNvGrpSpPr>
                  <p:nvPr/>
                </p:nvGrpSpPr>
                <p:grpSpPr bwMode="auto">
                  <a:xfrm>
                    <a:off x="1200" y="566"/>
                    <a:ext cx="510" cy="1058"/>
                    <a:chOff x="720" y="1670"/>
                    <a:chExt cx="510" cy="1058"/>
                  </a:xfrm>
                </p:grpSpPr>
                <p:grpSp>
                  <p:nvGrpSpPr>
                    <p:cNvPr id="967" name="Group 9578"/>
                    <p:cNvGrpSpPr>
                      <a:grpSpLocks/>
                    </p:cNvGrpSpPr>
                    <p:nvPr/>
                  </p:nvGrpSpPr>
                  <p:grpSpPr bwMode="auto">
                    <a:xfrm>
                      <a:off x="720" y="1824"/>
                      <a:ext cx="384" cy="432"/>
                      <a:chOff x="720" y="1824"/>
                      <a:chExt cx="384" cy="432"/>
                    </a:xfrm>
                  </p:grpSpPr>
                  <p:sp>
                    <p:nvSpPr>
                      <p:cNvPr id="969" name="Line 957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70" name="Line 958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71" name="Line 958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72" name="Line 958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73" name="Line 958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68" name="Text Box 9584"/>
                    <p:cNvSpPr txBox="1">
                      <a:spLocks noChangeArrowheads="1"/>
                    </p:cNvSpPr>
                    <p:nvPr/>
                  </p:nvSpPr>
                  <p:spPr bwMode="auto">
                    <a:xfrm>
                      <a:off x="817" y="1670"/>
                      <a:ext cx="413"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895" name="Group 9585"/>
                  <p:cNvGrpSpPr>
                    <a:grpSpLocks/>
                  </p:cNvGrpSpPr>
                  <p:nvPr/>
                </p:nvGrpSpPr>
                <p:grpSpPr bwMode="auto">
                  <a:xfrm>
                    <a:off x="1584" y="566"/>
                    <a:ext cx="501" cy="1058"/>
                    <a:chOff x="720" y="1670"/>
                    <a:chExt cx="501" cy="1058"/>
                  </a:xfrm>
                </p:grpSpPr>
                <p:grpSp>
                  <p:nvGrpSpPr>
                    <p:cNvPr id="960" name="Group 9586"/>
                    <p:cNvGrpSpPr>
                      <a:grpSpLocks/>
                    </p:cNvGrpSpPr>
                    <p:nvPr/>
                  </p:nvGrpSpPr>
                  <p:grpSpPr bwMode="auto">
                    <a:xfrm>
                      <a:off x="720" y="1824"/>
                      <a:ext cx="384" cy="432"/>
                      <a:chOff x="720" y="1824"/>
                      <a:chExt cx="384" cy="432"/>
                    </a:xfrm>
                  </p:grpSpPr>
                  <p:sp>
                    <p:nvSpPr>
                      <p:cNvPr id="962" name="Line 958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63" name="Line 958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64" name="Line 958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65" name="Line 959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66" name="Line 959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61" name="Text Box 9592"/>
                    <p:cNvSpPr txBox="1">
                      <a:spLocks noChangeArrowheads="1"/>
                    </p:cNvSpPr>
                    <p:nvPr/>
                  </p:nvSpPr>
                  <p:spPr bwMode="auto">
                    <a:xfrm>
                      <a:off x="817"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896" name="Group 9593"/>
                  <p:cNvGrpSpPr>
                    <a:grpSpLocks/>
                  </p:cNvGrpSpPr>
                  <p:nvPr/>
                </p:nvGrpSpPr>
                <p:grpSpPr bwMode="auto">
                  <a:xfrm>
                    <a:off x="1968" y="566"/>
                    <a:ext cx="502" cy="1058"/>
                    <a:chOff x="720" y="1670"/>
                    <a:chExt cx="502" cy="1058"/>
                  </a:xfrm>
                </p:grpSpPr>
                <p:grpSp>
                  <p:nvGrpSpPr>
                    <p:cNvPr id="953" name="Group 9594"/>
                    <p:cNvGrpSpPr>
                      <a:grpSpLocks/>
                    </p:cNvGrpSpPr>
                    <p:nvPr/>
                  </p:nvGrpSpPr>
                  <p:grpSpPr bwMode="auto">
                    <a:xfrm>
                      <a:off x="720" y="1824"/>
                      <a:ext cx="384" cy="432"/>
                      <a:chOff x="720" y="1824"/>
                      <a:chExt cx="384" cy="432"/>
                    </a:xfrm>
                  </p:grpSpPr>
                  <p:sp>
                    <p:nvSpPr>
                      <p:cNvPr id="955" name="Line 959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6" name="Line 959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7" name="Line 959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8" name="Line 959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9" name="Line 959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54" name="Text Box 9600"/>
                    <p:cNvSpPr txBox="1">
                      <a:spLocks noChangeArrowheads="1"/>
                    </p:cNvSpPr>
                    <p:nvPr/>
                  </p:nvSpPr>
                  <p:spPr bwMode="auto">
                    <a:xfrm>
                      <a:off x="818"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897" name="Group 9601"/>
                  <p:cNvGrpSpPr>
                    <a:grpSpLocks/>
                  </p:cNvGrpSpPr>
                  <p:nvPr/>
                </p:nvGrpSpPr>
                <p:grpSpPr bwMode="auto">
                  <a:xfrm>
                    <a:off x="2352" y="566"/>
                    <a:ext cx="518" cy="1058"/>
                    <a:chOff x="720" y="1670"/>
                    <a:chExt cx="518" cy="1058"/>
                  </a:xfrm>
                </p:grpSpPr>
                <p:grpSp>
                  <p:nvGrpSpPr>
                    <p:cNvPr id="946" name="Group 9602"/>
                    <p:cNvGrpSpPr>
                      <a:grpSpLocks/>
                    </p:cNvGrpSpPr>
                    <p:nvPr/>
                  </p:nvGrpSpPr>
                  <p:grpSpPr bwMode="auto">
                    <a:xfrm>
                      <a:off x="720" y="1824"/>
                      <a:ext cx="384" cy="432"/>
                      <a:chOff x="720" y="1824"/>
                      <a:chExt cx="384" cy="432"/>
                    </a:xfrm>
                  </p:grpSpPr>
                  <p:sp>
                    <p:nvSpPr>
                      <p:cNvPr id="948" name="Line 960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9" name="Line 960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0" name="Line 960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1" name="Line 960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2" name="Line 960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47" name="Text Box 9608"/>
                    <p:cNvSpPr txBox="1">
                      <a:spLocks noChangeArrowheads="1"/>
                    </p:cNvSpPr>
                    <p:nvPr/>
                  </p:nvSpPr>
                  <p:spPr bwMode="auto">
                    <a:xfrm>
                      <a:off x="817"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898" name="Group 9609"/>
                  <p:cNvGrpSpPr>
                    <a:grpSpLocks/>
                  </p:cNvGrpSpPr>
                  <p:nvPr/>
                </p:nvGrpSpPr>
                <p:grpSpPr bwMode="auto">
                  <a:xfrm>
                    <a:off x="2736" y="566"/>
                    <a:ext cx="518" cy="1058"/>
                    <a:chOff x="720" y="1670"/>
                    <a:chExt cx="518" cy="1058"/>
                  </a:xfrm>
                </p:grpSpPr>
                <p:grpSp>
                  <p:nvGrpSpPr>
                    <p:cNvPr id="939" name="Group 9610"/>
                    <p:cNvGrpSpPr>
                      <a:grpSpLocks/>
                    </p:cNvGrpSpPr>
                    <p:nvPr/>
                  </p:nvGrpSpPr>
                  <p:grpSpPr bwMode="auto">
                    <a:xfrm>
                      <a:off x="720" y="1824"/>
                      <a:ext cx="384" cy="432"/>
                      <a:chOff x="720" y="1824"/>
                      <a:chExt cx="384" cy="432"/>
                    </a:xfrm>
                  </p:grpSpPr>
                  <p:sp>
                    <p:nvSpPr>
                      <p:cNvPr id="941" name="Line 961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2" name="Line 961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3" name="Line 961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4" name="Line 961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5" name="Line 961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40" name="Text Box 9616"/>
                    <p:cNvSpPr txBox="1">
                      <a:spLocks noChangeArrowheads="1"/>
                    </p:cNvSpPr>
                    <p:nvPr/>
                  </p:nvSpPr>
                  <p:spPr bwMode="auto">
                    <a:xfrm>
                      <a:off x="817"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899" name="Group 9617"/>
                  <p:cNvGrpSpPr>
                    <a:grpSpLocks/>
                  </p:cNvGrpSpPr>
                  <p:nvPr/>
                </p:nvGrpSpPr>
                <p:grpSpPr bwMode="auto">
                  <a:xfrm>
                    <a:off x="3120" y="566"/>
                    <a:ext cx="529" cy="1058"/>
                    <a:chOff x="720" y="1670"/>
                    <a:chExt cx="529" cy="1058"/>
                  </a:xfrm>
                </p:grpSpPr>
                <p:grpSp>
                  <p:nvGrpSpPr>
                    <p:cNvPr id="932" name="Group 9618"/>
                    <p:cNvGrpSpPr>
                      <a:grpSpLocks/>
                    </p:cNvGrpSpPr>
                    <p:nvPr/>
                  </p:nvGrpSpPr>
                  <p:grpSpPr bwMode="auto">
                    <a:xfrm>
                      <a:off x="720" y="1824"/>
                      <a:ext cx="384" cy="432"/>
                      <a:chOff x="720" y="1824"/>
                      <a:chExt cx="384" cy="432"/>
                    </a:xfrm>
                  </p:grpSpPr>
                  <p:sp>
                    <p:nvSpPr>
                      <p:cNvPr id="934" name="Line 961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5" name="Line 962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6" name="Line 962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7" name="Line 962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8" name="Line 962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33" name="Text Box 9624"/>
                    <p:cNvSpPr txBox="1">
                      <a:spLocks noChangeArrowheads="1"/>
                    </p:cNvSpPr>
                    <p:nvPr/>
                  </p:nvSpPr>
                  <p:spPr bwMode="auto">
                    <a:xfrm>
                      <a:off x="817" y="1670"/>
                      <a:ext cx="43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900" name="Group 9625"/>
                  <p:cNvGrpSpPr>
                    <a:grpSpLocks/>
                  </p:cNvGrpSpPr>
                  <p:nvPr/>
                </p:nvGrpSpPr>
                <p:grpSpPr bwMode="auto">
                  <a:xfrm>
                    <a:off x="3504" y="566"/>
                    <a:ext cx="502" cy="1058"/>
                    <a:chOff x="720" y="1670"/>
                    <a:chExt cx="502" cy="1058"/>
                  </a:xfrm>
                </p:grpSpPr>
                <p:grpSp>
                  <p:nvGrpSpPr>
                    <p:cNvPr id="925" name="Group 9626"/>
                    <p:cNvGrpSpPr>
                      <a:grpSpLocks/>
                    </p:cNvGrpSpPr>
                    <p:nvPr/>
                  </p:nvGrpSpPr>
                  <p:grpSpPr bwMode="auto">
                    <a:xfrm>
                      <a:off x="720" y="1824"/>
                      <a:ext cx="384" cy="432"/>
                      <a:chOff x="720" y="1824"/>
                      <a:chExt cx="384" cy="432"/>
                    </a:xfrm>
                  </p:grpSpPr>
                  <p:sp>
                    <p:nvSpPr>
                      <p:cNvPr id="927" name="Line 962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8" name="Line 962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9" name="Line 962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0" name="Line 963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1" name="Line 963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26" name="Text Box 9632"/>
                    <p:cNvSpPr txBox="1">
                      <a:spLocks noChangeArrowheads="1"/>
                    </p:cNvSpPr>
                    <p:nvPr/>
                  </p:nvSpPr>
                  <p:spPr bwMode="auto">
                    <a:xfrm>
                      <a:off x="818" y="1670"/>
                      <a:ext cx="404"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901" name="Group 9633"/>
                  <p:cNvGrpSpPr>
                    <a:grpSpLocks/>
                  </p:cNvGrpSpPr>
                  <p:nvPr/>
                </p:nvGrpSpPr>
                <p:grpSpPr bwMode="auto">
                  <a:xfrm>
                    <a:off x="3888" y="566"/>
                    <a:ext cx="406" cy="1058"/>
                    <a:chOff x="720" y="1670"/>
                    <a:chExt cx="406" cy="1058"/>
                  </a:xfrm>
                </p:grpSpPr>
                <p:grpSp>
                  <p:nvGrpSpPr>
                    <p:cNvPr id="918" name="Group 9634"/>
                    <p:cNvGrpSpPr>
                      <a:grpSpLocks/>
                    </p:cNvGrpSpPr>
                    <p:nvPr/>
                  </p:nvGrpSpPr>
                  <p:grpSpPr bwMode="auto">
                    <a:xfrm>
                      <a:off x="720" y="1824"/>
                      <a:ext cx="384" cy="432"/>
                      <a:chOff x="720" y="1824"/>
                      <a:chExt cx="384" cy="432"/>
                    </a:xfrm>
                  </p:grpSpPr>
                  <p:sp>
                    <p:nvSpPr>
                      <p:cNvPr id="920" name="Line 963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1" name="Line 963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2" name="Line 963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3" name="Line 963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4" name="Line 963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19" name="Text Box 9640"/>
                    <p:cNvSpPr txBox="1">
                      <a:spLocks noChangeArrowheads="1"/>
                    </p:cNvSpPr>
                    <p:nvPr/>
                  </p:nvSpPr>
                  <p:spPr bwMode="auto">
                    <a:xfrm>
                      <a:off x="814" y="1670"/>
                      <a:ext cx="31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02" name="Group 9641"/>
                  <p:cNvGrpSpPr>
                    <a:grpSpLocks/>
                  </p:cNvGrpSpPr>
                  <p:nvPr/>
                </p:nvGrpSpPr>
                <p:grpSpPr bwMode="auto">
                  <a:xfrm>
                    <a:off x="4272" y="566"/>
                    <a:ext cx="405" cy="1058"/>
                    <a:chOff x="720" y="1670"/>
                    <a:chExt cx="405" cy="1058"/>
                  </a:xfrm>
                </p:grpSpPr>
                <p:grpSp>
                  <p:nvGrpSpPr>
                    <p:cNvPr id="911" name="Group 9642"/>
                    <p:cNvGrpSpPr>
                      <a:grpSpLocks/>
                    </p:cNvGrpSpPr>
                    <p:nvPr/>
                  </p:nvGrpSpPr>
                  <p:grpSpPr bwMode="auto">
                    <a:xfrm>
                      <a:off x="720" y="1824"/>
                      <a:ext cx="384" cy="432"/>
                      <a:chOff x="720" y="1824"/>
                      <a:chExt cx="384" cy="432"/>
                    </a:xfrm>
                  </p:grpSpPr>
                  <p:sp>
                    <p:nvSpPr>
                      <p:cNvPr id="913" name="Line 964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14" name="Line 964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15" name="Line 964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16" name="Line 964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17" name="Line 964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12" name="Text Box 9648"/>
                    <p:cNvSpPr txBox="1">
                      <a:spLocks noChangeArrowheads="1"/>
                    </p:cNvSpPr>
                    <p:nvPr/>
                  </p:nvSpPr>
                  <p:spPr bwMode="auto">
                    <a:xfrm>
                      <a:off x="813" y="1670"/>
                      <a:ext cx="31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903" name="Group 9649"/>
                  <p:cNvGrpSpPr>
                    <a:grpSpLocks/>
                  </p:cNvGrpSpPr>
                  <p:nvPr/>
                </p:nvGrpSpPr>
                <p:grpSpPr bwMode="auto">
                  <a:xfrm>
                    <a:off x="816" y="566"/>
                    <a:ext cx="516" cy="1058"/>
                    <a:chOff x="720" y="1670"/>
                    <a:chExt cx="516" cy="1058"/>
                  </a:xfrm>
                </p:grpSpPr>
                <p:grpSp>
                  <p:nvGrpSpPr>
                    <p:cNvPr id="904" name="Group 9650"/>
                    <p:cNvGrpSpPr>
                      <a:grpSpLocks/>
                    </p:cNvGrpSpPr>
                    <p:nvPr/>
                  </p:nvGrpSpPr>
                  <p:grpSpPr bwMode="auto">
                    <a:xfrm>
                      <a:off x="720" y="1824"/>
                      <a:ext cx="384" cy="432"/>
                      <a:chOff x="720" y="1824"/>
                      <a:chExt cx="384" cy="432"/>
                    </a:xfrm>
                  </p:grpSpPr>
                  <p:sp>
                    <p:nvSpPr>
                      <p:cNvPr id="906" name="Line 965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07" name="Line 965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08" name="Line 965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09" name="Line 965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10" name="Line 965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905" name="Text Box 9656"/>
                    <p:cNvSpPr txBox="1">
                      <a:spLocks noChangeArrowheads="1"/>
                    </p:cNvSpPr>
                    <p:nvPr/>
                  </p:nvSpPr>
                  <p:spPr bwMode="auto">
                    <a:xfrm>
                      <a:off x="815" y="1670"/>
                      <a:ext cx="421"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sp>
              <p:nvSpPr>
                <p:cNvPr id="891" name="Text Box 9657"/>
                <p:cNvSpPr txBox="1">
                  <a:spLocks noChangeArrowheads="1"/>
                </p:cNvSpPr>
                <p:nvPr/>
              </p:nvSpPr>
              <p:spPr bwMode="auto">
                <a:xfrm>
                  <a:off x="240" y="471"/>
                  <a:ext cx="47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5 ‘</a:t>
                  </a:r>
                </a:p>
              </p:txBody>
            </p:sp>
            <p:sp>
              <p:nvSpPr>
                <p:cNvPr id="892" name="Text Box 9658"/>
                <p:cNvSpPr txBox="1">
                  <a:spLocks noChangeArrowheads="1"/>
                </p:cNvSpPr>
                <p:nvPr/>
              </p:nvSpPr>
              <p:spPr bwMode="auto">
                <a:xfrm>
                  <a:off x="5183" y="471"/>
                  <a:ext cx="472" cy="1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3 ‘</a:t>
                  </a:r>
                </a:p>
              </p:txBody>
            </p:sp>
          </p:grpSp>
          <p:grpSp>
            <p:nvGrpSpPr>
              <p:cNvPr id="806" name="Group 9659"/>
              <p:cNvGrpSpPr>
                <a:grpSpLocks/>
              </p:cNvGrpSpPr>
              <p:nvPr/>
            </p:nvGrpSpPr>
            <p:grpSpPr bwMode="auto">
              <a:xfrm>
                <a:off x="432" y="2480"/>
                <a:ext cx="4752" cy="288"/>
                <a:chOff x="480" y="1333"/>
                <a:chExt cx="4752" cy="1053"/>
              </a:xfrm>
            </p:grpSpPr>
            <p:grpSp>
              <p:nvGrpSpPr>
                <p:cNvPr id="809" name="Group 9660"/>
                <p:cNvGrpSpPr>
                  <a:grpSpLocks/>
                </p:cNvGrpSpPr>
                <p:nvPr/>
              </p:nvGrpSpPr>
              <p:grpSpPr bwMode="auto">
                <a:xfrm>
                  <a:off x="864" y="1333"/>
                  <a:ext cx="527" cy="1053"/>
                  <a:chOff x="768" y="2437"/>
                  <a:chExt cx="527" cy="1053"/>
                </a:xfrm>
              </p:grpSpPr>
              <p:sp>
                <p:nvSpPr>
                  <p:cNvPr id="883" name="Line 966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4" name="Line 966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5" name="Line 966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6" name="Line 966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7" name="Line 966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8" name="Text Box 9666"/>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89" name="Text Box 9667"/>
                  <p:cNvSpPr txBox="1">
                    <a:spLocks noChangeArrowheads="1"/>
                  </p:cNvSpPr>
                  <p:nvPr/>
                </p:nvSpPr>
                <p:spPr bwMode="auto">
                  <a:xfrm>
                    <a:off x="863"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sp>
              <p:nvSpPr>
                <p:cNvPr id="810" name="Rectangle 9668"/>
                <p:cNvSpPr>
                  <a:spLocks noChangeArrowheads="1"/>
                </p:cNvSpPr>
                <p:nvPr/>
              </p:nvSpPr>
              <p:spPr bwMode="auto">
                <a:xfrm>
                  <a:off x="480" y="1776"/>
                  <a:ext cx="4752" cy="96"/>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811" name="Group 9669"/>
                <p:cNvGrpSpPr>
                  <a:grpSpLocks/>
                </p:cNvGrpSpPr>
                <p:nvPr/>
              </p:nvGrpSpPr>
              <p:grpSpPr bwMode="auto">
                <a:xfrm>
                  <a:off x="1248" y="1333"/>
                  <a:ext cx="501" cy="1053"/>
                  <a:chOff x="768" y="2437"/>
                  <a:chExt cx="501" cy="1053"/>
                </a:xfrm>
              </p:grpSpPr>
              <p:sp>
                <p:nvSpPr>
                  <p:cNvPr id="876" name="Line 967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7" name="Line 967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8" name="Line 967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9" name="Line 967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0" name="Line 967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1" name="Text Box 9675"/>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82" name="Text Box 9676"/>
                  <p:cNvSpPr txBox="1">
                    <a:spLocks noChangeArrowheads="1"/>
                  </p:cNvSpPr>
                  <p:nvPr/>
                </p:nvSpPr>
                <p:spPr bwMode="auto">
                  <a:xfrm>
                    <a:off x="865" y="2437"/>
                    <a:ext cx="404"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T</a:t>
                    </a:r>
                  </a:p>
                </p:txBody>
              </p:sp>
            </p:grpSp>
            <p:grpSp>
              <p:nvGrpSpPr>
                <p:cNvPr id="812" name="Group 9677"/>
                <p:cNvGrpSpPr>
                  <a:grpSpLocks/>
                </p:cNvGrpSpPr>
                <p:nvPr/>
              </p:nvGrpSpPr>
              <p:grpSpPr bwMode="auto">
                <a:xfrm>
                  <a:off x="1632" y="1333"/>
                  <a:ext cx="510" cy="1053"/>
                  <a:chOff x="768" y="2437"/>
                  <a:chExt cx="510" cy="1053"/>
                </a:xfrm>
              </p:grpSpPr>
              <p:sp>
                <p:nvSpPr>
                  <p:cNvPr id="869" name="Line 967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0" name="Line 967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1" name="Line 968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2" name="Line 968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3" name="Line 968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4" name="Text Box 9683"/>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75" name="Text Box 9684"/>
                  <p:cNvSpPr txBox="1">
                    <a:spLocks noChangeArrowheads="1"/>
                  </p:cNvSpPr>
                  <p:nvPr/>
                </p:nvSpPr>
                <p:spPr bwMode="auto">
                  <a:xfrm>
                    <a:off x="865"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813" name="Group 9685"/>
                <p:cNvGrpSpPr>
                  <a:grpSpLocks/>
                </p:cNvGrpSpPr>
                <p:nvPr/>
              </p:nvGrpSpPr>
              <p:grpSpPr bwMode="auto">
                <a:xfrm>
                  <a:off x="2016" y="1333"/>
                  <a:ext cx="510" cy="1053"/>
                  <a:chOff x="768" y="2437"/>
                  <a:chExt cx="510" cy="1053"/>
                </a:xfrm>
              </p:grpSpPr>
              <p:sp>
                <p:nvSpPr>
                  <p:cNvPr id="862" name="Line 968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3" name="Line 968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4" name="Line 968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5" name="Line 968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6" name="Line 969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7" name="Text Box 9691"/>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68" name="Text Box 9692"/>
                  <p:cNvSpPr txBox="1">
                    <a:spLocks noChangeArrowheads="1"/>
                  </p:cNvSpPr>
                  <p:nvPr/>
                </p:nvSpPr>
                <p:spPr bwMode="auto">
                  <a:xfrm>
                    <a:off x="865"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814" name="Group 9693"/>
                <p:cNvGrpSpPr>
                  <a:grpSpLocks/>
                </p:cNvGrpSpPr>
                <p:nvPr/>
              </p:nvGrpSpPr>
              <p:grpSpPr bwMode="auto">
                <a:xfrm>
                  <a:off x="2400" y="1333"/>
                  <a:ext cx="527" cy="1053"/>
                  <a:chOff x="768" y="2437"/>
                  <a:chExt cx="527" cy="1053"/>
                </a:xfrm>
              </p:grpSpPr>
              <p:sp>
                <p:nvSpPr>
                  <p:cNvPr id="855" name="Line 969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6" name="Line 969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7" name="Line 969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8" name="Line 969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9" name="Line 969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0" name="Text Box 9699"/>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61" name="Text Box 9700"/>
                  <p:cNvSpPr txBox="1">
                    <a:spLocks noChangeArrowheads="1"/>
                  </p:cNvSpPr>
                  <p:nvPr/>
                </p:nvSpPr>
                <p:spPr bwMode="auto">
                  <a:xfrm>
                    <a:off x="863"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815" name="Group 9701"/>
                <p:cNvGrpSpPr>
                  <a:grpSpLocks/>
                </p:cNvGrpSpPr>
                <p:nvPr/>
              </p:nvGrpSpPr>
              <p:grpSpPr bwMode="auto">
                <a:xfrm>
                  <a:off x="2784" y="1333"/>
                  <a:ext cx="529" cy="1053"/>
                  <a:chOff x="768" y="2437"/>
                  <a:chExt cx="529" cy="1053"/>
                </a:xfrm>
              </p:grpSpPr>
              <p:sp>
                <p:nvSpPr>
                  <p:cNvPr id="848" name="Line 970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9" name="Line 970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0" name="Line 970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1" name="Line 970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2" name="Line 970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3" name="Text Box 9707"/>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54" name="Text Box 9708"/>
                  <p:cNvSpPr txBox="1">
                    <a:spLocks noChangeArrowheads="1"/>
                  </p:cNvSpPr>
                  <p:nvPr/>
                </p:nvSpPr>
                <p:spPr bwMode="auto">
                  <a:xfrm>
                    <a:off x="865" y="2437"/>
                    <a:ext cx="43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G</a:t>
                    </a:r>
                  </a:p>
                </p:txBody>
              </p:sp>
            </p:grpSp>
            <p:grpSp>
              <p:nvGrpSpPr>
                <p:cNvPr id="816" name="Group 9709"/>
                <p:cNvGrpSpPr>
                  <a:grpSpLocks/>
                </p:cNvGrpSpPr>
                <p:nvPr/>
              </p:nvGrpSpPr>
              <p:grpSpPr bwMode="auto">
                <a:xfrm>
                  <a:off x="3168" y="1333"/>
                  <a:ext cx="519" cy="1053"/>
                  <a:chOff x="768" y="2437"/>
                  <a:chExt cx="519" cy="1053"/>
                </a:xfrm>
              </p:grpSpPr>
              <p:sp>
                <p:nvSpPr>
                  <p:cNvPr id="841" name="Line 971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2" name="Line 971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3" name="Line 971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4" name="Line 971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5" name="Line 971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46" name="Text Box 9715"/>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47" name="Text Box 9716"/>
                  <p:cNvSpPr txBox="1">
                    <a:spLocks noChangeArrowheads="1"/>
                  </p:cNvSpPr>
                  <p:nvPr/>
                </p:nvSpPr>
                <p:spPr bwMode="auto">
                  <a:xfrm>
                    <a:off x="866" y="2437"/>
                    <a:ext cx="421"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C</a:t>
                    </a:r>
                  </a:p>
                </p:txBody>
              </p:sp>
            </p:grpSp>
            <p:grpSp>
              <p:nvGrpSpPr>
                <p:cNvPr id="817" name="Group 9717"/>
                <p:cNvGrpSpPr>
                  <a:grpSpLocks/>
                </p:cNvGrpSpPr>
                <p:nvPr/>
              </p:nvGrpSpPr>
              <p:grpSpPr bwMode="auto">
                <a:xfrm>
                  <a:off x="3552" y="1333"/>
                  <a:ext cx="511" cy="1053"/>
                  <a:chOff x="768" y="2437"/>
                  <a:chExt cx="511" cy="1053"/>
                </a:xfrm>
              </p:grpSpPr>
              <p:sp>
                <p:nvSpPr>
                  <p:cNvPr id="834" name="Line 971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5" name="Line 971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6" name="Line 972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7" name="Line 972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8" name="Line 972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9" name="Text Box 9723"/>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40" name="Text Box 9724"/>
                  <p:cNvSpPr txBox="1">
                    <a:spLocks noChangeArrowheads="1"/>
                  </p:cNvSpPr>
                  <p:nvPr/>
                </p:nvSpPr>
                <p:spPr bwMode="auto">
                  <a:xfrm>
                    <a:off x="866" y="2437"/>
                    <a:ext cx="413"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A</a:t>
                    </a:r>
                  </a:p>
                </p:txBody>
              </p:sp>
            </p:grpSp>
            <p:grpSp>
              <p:nvGrpSpPr>
                <p:cNvPr id="818" name="Group 9725"/>
                <p:cNvGrpSpPr>
                  <a:grpSpLocks/>
                </p:cNvGrpSpPr>
                <p:nvPr/>
              </p:nvGrpSpPr>
              <p:grpSpPr bwMode="auto">
                <a:xfrm>
                  <a:off x="3936" y="1333"/>
                  <a:ext cx="448" cy="1053"/>
                  <a:chOff x="768" y="2437"/>
                  <a:chExt cx="448" cy="1053"/>
                </a:xfrm>
              </p:grpSpPr>
              <p:sp>
                <p:nvSpPr>
                  <p:cNvPr id="827" name="Line 972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8" name="Line 972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9" name="Line 972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0" name="Line 972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1" name="Line 973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32" name="Text Box 9731"/>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33" name="Text Box 9732"/>
                  <p:cNvSpPr txBox="1">
                    <a:spLocks noChangeArrowheads="1"/>
                  </p:cNvSpPr>
                  <p:nvPr/>
                </p:nvSpPr>
                <p:spPr bwMode="auto">
                  <a:xfrm>
                    <a:off x="862"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819" name="Group 9733"/>
                <p:cNvGrpSpPr>
                  <a:grpSpLocks/>
                </p:cNvGrpSpPr>
                <p:nvPr/>
              </p:nvGrpSpPr>
              <p:grpSpPr bwMode="auto">
                <a:xfrm>
                  <a:off x="4320" y="1333"/>
                  <a:ext cx="448" cy="1053"/>
                  <a:chOff x="768" y="2437"/>
                  <a:chExt cx="448" cy="1053"/>
                </a:xfrm>
              </p:grpSpPr>
              <p:sp>
                <p:nvSpPr>
                  <p:cNvPr id="820" name="Line 973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1" name="Line 973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2" name="Line 973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3" name="Line 973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4" name="Line 973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25" name="Text Box 9739"/>
                  <p:cNvSpPr txBox="1">
                    <a:spLocks noChangeArrowheads="1"/>
                  </p:cNvSpPr>
                  <p:nvPr/>
                </p:nvSpPr>
                <p:spPr bwMode="auto">
                  <a:xfrm>
                    <a:off x="904"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826" name="Text Box 9740"/>
                  <p:cNvSpPr txBox="1">
                    <a:spLocks noChangeArrowheads="1"/>
                  </p:cNvSpPr>
                  <p:nvPr/>
                </p:nvSpPr>
                <p:spPr bwMode="auto">
                  <a:xfrm>
                    <a:off x="861" y="2437"/>
                    <a:ext cx="312" cy="1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sp>
            <p:nvSpPr>
              <p:cNvPr id="807" name="Text Box 9741"/>
              <p:cNvSpPr txBox="1">
                <a:spLocks noChangeArrowheads="1"/>
              </p:cNvSpPr>
              <p:nvPr/>
            </p:nvSpPr>
            <p:spPr bwMode="auto">
              <a:xfrm>
                <a:off x="240" y="2576"/>
                <a:ext cx="47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3 ‘</a:t>
                </a:r>
              </a:p>
            </p:txBody>
          </p:sp>
          <p:sp>
            <p:nvSpPr>
              <p:cNvPr id="808" name="Text Box 9742"/>
              <p:cNvSpPr txBox="1">
                <a:spLocks noChangeArrowheads="1"/>
              </p:cNvSpPr>
              <p:nvPr/>
            </p:nvSpPr>
            <p:spPr bwMode="auto">
              <a:xfrm>
                <a:off x="5136" y="2576"/>
                <a:ext cx="51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smtClean="0">
                    <a:ln>
                      <a:noFill/>
                    </a:ln>
                    <a:solidFill>
                      <a:sysClr val="windowText" lastClr="000000"/>
                    </a:solidFill>
                    <a:effectLst/>
                    <a:uLnTx/>
                    <a:uFillTx/>
                  </a:rPr>
                  <a:t> 5 ‘</a:t>
                </a:r>
              </a:p>
            </p:txBody>
          </p:sp>
        </p:grpSp>
        <p:grpSp>
          <p:nvGrpSpPr>
            <p:cNvPr id="58" name="Group 9743"/>
            <p:cNvGrpSpPr>
              <a:grpSpLocks/>
            </p:cNvGrpSpPr>
            <p:nvPr/>
          </p:nvGrpSpPr>
          <p:grpSpPr bwMode="auto">
            <a:xfrm>
              <a:off x="6858000" y="5181599"/>
              <a:ext cx="930913" cy="311544"/>
              <a:chOff x="1536" y="2976"/>
              <a:chExt cx="1353" cy="361"/>
            </a:xfrm>
          </p:grpSpPr>
          <p:grpSp>
            <p:nvGrpSpPr>
              <p:cNvPr id="689" name="Group 9744"/>
              <p:cNvGrpSpPr>
                <a:grpSpLocks/>
              </p:cNvGrpSpPr>
              <p:nvPr/>
            </p:nvGrpSpPr>
            <p:grpSpPr bwMode="auto">
              <a:xfrm>
                <a:off x="1584" y="2976"/>
                <a:ext cx="1302" cy="313"/>
                <a:chOff x="1584" y="2976"/>
                <a:chExt cx="1302" cy="313"/>
              </a:xfrm>
            </p:grpSpPr>
            <p:sp>
              <p:nvSpPr>
                <p:cNvPr id="748" name="Rectangle 9745"/>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749" name="Group 9746"/>
                <p:cNvGrpSpPr>
                  <a:grpSpLocks/>
                </p:cNvGrpSpPr>
                <p:nvPr/>
              </p:nvGrpSpPr>
              <p:grpSpPr bwMode="auto">
                <a:xfrm>
                  <a:off x="1858" y="2976"/>
                  <a:ext cx="334" cy="313"/>
                  <a:chOff x="584" y="1670"/>
                  <a:chExt cx="1236" cy="2353"/>
                </a:xfrm>
              </p:grpSpPr>
              <p:grpSp>
                <p:nvGrpSpPr>
                  <p:cNvPr id="798" name="Group 9747"/>
                  <p:cNvGrpSpPr>
                    <a:grpSpLocks/>
                  </p:cNvGrpSpPr>
                  <p:nvPr/>
                </p:nvGrpSpPr>
                <p:grpSpPr bwMode="auto">
                  <a:xfrm>
                    <a:off x="720" y="1824"/>
                    <a:ext cx="384" cy="432"/>
                    <a:chOff x="720" y="1824"/>
                    <a:chExt cx="384" cy="432"/>
                  </a:xfrm>
                </p:grpSpPr>
                <p:sp>
                  <p:nvSpPr>
                    <p:cNvPr id="800" name="Line 974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1" name="Line 974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2" name="Line 975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3" name="Line 975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04" name="Line 975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99" name="Text Box 9753"/>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0" name="Group 9754"/>
                <p:cNvGrpSpPr>
                  <a:grpSpLocks/>
                </p:cNvGrpSpPr>
                <p:nvPr/>
              </p:nvGrpSpPr>
              <p:grpSpPr bwMode="auto">
                <a:xfrm>
                  <a:off x="1961" y="2976"/>
                  <a:ext cx="334" cy="313"/>
                  <a:chOff x="583" y="1670"/>
                  <a:chExt cx="1238" cy="2353"/>
                </a:xfrm>
              </p:grpSpPr>
              <p:grpSp>
                <p:nvGrpSpPr>
                  <p:cNvPr id="791" name="Group 9755"/>
                  <p:cNvGrpSpPr>
                    <a:grpSpLocks/>
                  </p:cNvGrpSpPr>
                  <p:nvPr/>
                </p:nvGrpSpPr>
                <p:grpSpPr bwMode="auto">
                  <a:xfrm>
                    <a:off x="720" y="1824"/>
                    <a:ext cx="384" cy="432"/>
                    <a:chOff x="720" y="1824"/>
                    <a:chExt cx="384" cy="432"/>
                  </a:xfrm>
                </p:grpSpPr>
                <p:sp>
                  <p:nvSpPr>
                    <p:cNvPr id="793" name="Line 975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4" name="Line 975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5" name="Line 975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6" name="Line 975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7" name="Line 976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92" name="Text Box 9761"/>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1" name="Group 9762"/>
                <p:cNvGrpSpPr>
                  <a:grpSpLocks/>
                </p:cNvGrpSpPr>
                <p:nvPr/>
              </p:nvGrpSpPr>
              <p:grpSpPr bwMode="auto">
                <a:xfrm>
                  <a:off x="2067" y="2976"/>
                  <a:ext cx="334" cy="313"/>
                  <a:chOff x="589" y="1670"/>
                  <a:chExt cx="1245" cy="2353"/>
                </a:xfrm>
              </p:grpSpPr>
              <p:grpSp>
                <p:nvGrpSpPr>
                  <p:cNvPr id="784" name="Group 9763"/>
                  <p:cNvGrpSpPr>
                    <a:grpSpLocks/>
                  </p:cNvGrpSpPr>
                  <p:nvPr/>
                </p:nvGrpSpPr>
                <p:grpSpPr bwMode="auto">
                  <a:xfrm>
                    <a:off x="720" y="1824"/>
                    <a:ext cx="384" cy="432"/>
                    <a:chOff x="720" y="1824"/>
                    <a:chExt cx="384" cy="432"/>
                  </a:xfrm>
                </p:grpSpPr>
                <p:sp>
                  <p:nvSpPr>
                    <p:cNvPr id="786" name="Line 976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7" name="Line 976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8" name="Line 976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9" name="Line 976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90" name="Line 976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85" name="Text Box 9769"/>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2" name="Group 9770"/>
                <p:cNvGrpSpPr>
                  <a:grpSpLocks/>
                </p:cNvGrpSpPr>
                <p:nvPr/>
              </p:nvGrpSpPr>
              <p:grpSpPr bwMode="auto">
                <a:xfrm>
                  <a:off x="2170" y="2976"/>
                  <a:ext cx="334" cy="313"/>
                  <a:chOff x="590" y="1670"/>
                  <a:chExt cx="1239" cy="2353"/>
                </a:xfrm>
              </p:grpSpPr>
              <p:grpSp>
                <p:nvGrpSpPr>
                  <p:cNvPr id="777" name="Group 9771"/>
                  <p:cNvGrpSpPr>
                    <a:grpSpLocks/>
                  </p:cNvGrpSpPr>
                  <p:nvPr/>
                </p:nvGrpSpPr>
                <p:grpSpPr bwMode="auto">
                  <a:xfrm>
                    <a:off x="720" y="1824"/>
                    <a:ext cx="384" cy="432"/>
                    <a:chOff x="720" y="1824"/>
                    <a:chExt cx="384" cy="432"/>
                  </a:xfrm>
                </p:grpSpPr>
                <p:sp>
                  <p:nvSpPr>
                    <p:cNvPr id="779" name="Line 977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0" name="Line 977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1" name="Line 977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2" name="Line 977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83" name="Line 977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78" name="Text Box 9777"/>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3" name="Group 9778"/>
                <p:cNvGrpSpPr>
                  <a:grpSpLocks/>
                </p:cNvGrpSpPr>
                <p:nvPr/>
              </p:nvGrpSpPr>
              <p:grpSpPr bwMode="auto">
                <a:xfrm>
                  <a:off x="2276" y="2976"/>
                  <a:ext cx="334" cy="313"/>
                  <a:chOff x="596" y="1670"/>
                  <a:chExt cx="1241" cy="2353"/>
                </a:xfrm>
              </p:grpSpPr>
              <p:grpSp>
                <p:nvGrpSpPr>
                  <p:cNvPr id="770" name="Group 9779"/>
                  <p:cNvGrpSpPr>
                    <a:grpSpLocks/>
                  </p:cNvGrpSpPr>
                  <p:nvPr/>
                </p:nvGrpSpPr>
                <p:grpSpPr bwMode="auto">
                  <a:xfrm>
                    <a:off x="720" y="1824"/>
                    <a:ext cx="384" cy="432"/>
                    <a:chOff x="720" y="1824"/>
                    <a:chExt cx="384" cy="432"/>
                  </a:xfrm>
                </p:grpSpPr>
                <p:sp>
                  <p:nvSpPr>
                    <p:cNvPr id="772" name="Line 978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3" name="Line 978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4" name="Line 978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5" name="Line 978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76" name="Line 978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71" name="Text Box 9785"/>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4" name="Group 9786"/>
                <p:cNvGrpSpPr>
                  <a:grpSpLocks/>
                </p:cNvGrpSpPr>
                <p:nvPr/>
              </p:nvGrpSpPr>
              <p:grpSpPr bwMode="auto">
                <a:xfrm>
                  <a:off x="2552" y="2976"/>
                  <a:ext cx="334" cy="313"/>
                  <a:chOff x="472" y="1670"/>
                  <a:chExt cx="1234" cy="2353"/>
                </a:xfrm>
              </p:grpSpPr>
              <p:grpSp>
                <p:nvGrpSpPr>
                  <p:cNvPr id="763" name="Group 9787"/>
                  <p:cNvGrpSpPr>
                    <a:grpSpLocks/>
                  </p:cNvGrpSpPr>
                  <p:nvPr/>
                </p:nvGrpSpPr>
                <p:grpSpPr bwMode="auto">
                  <a:xfrm>
                    <a:off x="720" y="1824"/>
                    <a:ext cx="384" cy="432"/>
                    <a:chOff x="720" y="1824"/>
                    <a:chExt cx="384" cy="432"/>
                  </a:xfrm>
                </p:grpSpPr>
                <p:sp>
                  <p:nvSpPr>
                    <p:cNvPr id="765" name="Line 978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6" name="Line 978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7" name="Line 979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8" name="Line 979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9" name="Line 979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64" name="Text Box 9793"/>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55" name="Group 9794"/>
                <p:cNvGrpSpPr>
                  <a:grpSpLocks/>
                </p:cNvGrpSpPr>
                <p:nvPr/>
              </p:nvGrpSpPr>
              <p:grpSpPr bwMode="auto">
                <a:xfrm>
                  <a:off x="1597" y="2976"/>
                  <a:ext cx="334" cy="313"/>
                  <a:chOff x="590" y="1670"/>
                  <a:chExt cx="1242" cy="2353"/>
                </a:xfrm>
              </p:grpSpPr>
              <p:grpSp>
                <p:nvGrpSpPr>
                  <p:cNvPr id="756" name="Group 9795"/>
                  <p:cNvGrpSpPr>
                    <a:grpSpLocks/>
                  </p:cNvGrpSpPr>
                  <p:nvPr/>
                </p:nvGrpSpPr>
                <p:grpSpPr bwMode="auto">
                  <a:xfrm>
                    <a:off x="720" y="1824"/>
                    <a:ext cx="384" cy="432"/>
                    <a:chOff x="720" y="1824"/>
                    <a:chExt cx="384" cy="432"/>
                  </a:xfrm>
                </p:grpSpPr>
                <p:sp>
                  <p:nvSpPr>
                    <p:cNvPr id="758" name="Line 979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59" name="Line 979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0" name="Line 979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1" name="Line 979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62" name="Line 980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757" name="Text Box 9801"/>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690" name="Group 9802"/>
              <p:cNvGrpSpPr>
                <a:grpSpLocks/>
              </p:cNvGrpSpPr>
              <p:nvPr/>
            </p:nvGrpSpPr>
            <p:grpSpPr bwMode="auto">
              <a:xfrm>
                <a:off x="1536" y="3024"/>
                <a:ext cx="1353" cy="313"/>
                <a:chOff x="1632" y="3264"/>
                <a:chExt cx="1353" cy="313"/>
              </a:xfrm>
            </p:grpSpPr>
            <p:grpSp>
              <p:nvGrpSpPr>
                <p:cNvPr id="691" name="Group 9803"/>
                <p:cNvGrpSpPr>
                  <a:grpSpLocks/>
                </p:cNvGrpSpPr>
                <p:nvPr/>
              </p:nvGrpSpPr>
              <p:grpSpPr bwMode="auto">
                <a:xfrm>
                  <a:off x="1678" y="3264"/>
                  <a:ext cx="354" cy="313"/>
                  <a:chOff x="564" y="2437"/>
                  <a:chExt cx="1310" cy="2348"/>
                </a:xfrm>
              </p:grpSpPr>
              <p:sp>
                <p:nvSpPr>
                  <p:cNvPr id="741" name="Line 980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42" name="Line 980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43" name="Line 980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44" name="Line 980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45" name="Line 980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46" name="Text Box 9809"/>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47" name="Text Box 9810"/>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692" name="Rectangle 9811"/>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693" name="Group 9812"/>
                <p:cNvGrpSpPr>
                  <a:grpSpLocks/>
                </p:cNvGrpSpPr>
                <p:nvPr/>
              </p:nvGrpSpPr>
              <p:grpSpPr bwMode="auto">
                <a:xfrm>
                  <a:off x="1925" y="3264"/>
                  <a:ext cx="354" cy="313"/>
                  <a:chOff x="558" y="2437"/>
                  <a:chExt cx="1323" cy="2348"/>
                </a:xfrm>
              </p:grpSpPr>
              <p:sp>
                <p:nvSpPr>
                  <p:cNvPr id="734" name="Line 981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5" name="Line 981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6" name="Line 981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7" name="Line 981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8" name="Line 981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9" name="Text Box 9818"/>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40" name="Text Box 9819"/>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94" name="Group 9820"/>
                <p:cNvGrpSpPr>
                  <a:grpSpLocks/>
                </p:cNvGrpSpPr>
                <p:nvPr/>
              </p:nvGrpSpPr>
              <p:grpSpPr bwMode="auto">
                <a:xfrm>
                  <a:off x="2030" y="3264"/>
                  <a:ext cx="352" cy="313"/>
                  <a:chOff x="565" y="2437"/>
                  <a:chExt cx="1306" cy="2348"/>
                </a:xfrm>
              </p:grpSpPr>
              <p:sp>
                <p:nvSpPr>
                  <p:cNvPr id="727" name="Line 982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8" name="Line 982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9" name="Line 982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0" name="Line 982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1" name="Line 982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2" name="Text Box 9826"/>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33" name="Text Box 9827"/>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95" name="Group 9828"/>
                <p:cNvGrpSpPr>
                  <a:grpSpLocks/>
                </p:cNvGrpSpPr>
                <p:nvPr/>
              </p:nvGrpSpPr>
              <p:grpSpPr bwMode="auto">
                <a:xfrm>
                  <a:off x="2134" y="3264"/>
                  <a:ext cx="354" cy="313"/>
                  <a:chOff x="569" y="2437"/>
                  <a:chExt cx="1309" cy="2348"/>
                </a:xfrm>
              </p:grpSpPr>
              <p:sp>
                <p:nvSpPr>
                  <p:cNvPr id="720" name="Line 982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1" name="Line 983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2" name="Line 983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3" name="Line 983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4" name="Line 983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5" name="Text Box 9834"/>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26" name="Text Box 9835"/>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96" name="Group 9836"/>
                <p:cNvGrpSpPr>
                  <a:grpSpLocks/>
                </p:cNvGrpSpPr>
                <p:nvPr/>
              </p:nvGrpSpPr>
              <p:grpSpPr bwMode="auto">
                <a:xfrm>
                  <a:off x="2236" y="3264"/>
                  <a:ext cx="356" cy="313"/>
                  <a:chOff x="566" y="2437"/>
                  <a:chExt cx="1311" cy="2344"/>
                </a:xfrm>
              </p:grpSpPr>
              <p:sp>
                <p:nvSpPr>
                  <p:cNvPr id="713" name="Line 983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4" name="Line 983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5" name="Line 983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6" name="Line 984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7" name="Line 984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8" name="Text Box 9842"/>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19" name="Text Box 9843"/>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97" name="Group 9844"/>
                <p:cNvGrpSpPr>
                  <a:grpSpLocks/>
                </p:cNvGrpSpPr>
                <p:nvPr/>
              </p:nvGrpSpPr>
              <p:grpSpPr bwMode="auto">
                <a:xfrm>
                  <a:off x="2350" y="3264"/>
                  <a:ext cx="334" cy="313"/>
                  <a:chOff x="564" y="2437"/>
                  <a:chExt cx="1232" cy="2322"/>
                </a:xfrm>
              </p:grpSpPr>
              <p:sp>
                <p:nvSpPr>
                  <p:cNvPr id="706" name="Line 984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7" name="Line 984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8" name="Line 984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9" name="Line 984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0" name="Line 984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11" name="Text Box 9850"/>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12" name="Text Box 9851"/>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98" name="Group 9852"/>
                <p:cNvGrpSpPr>
                  <a:grpSpLocks/>
                </p:cNvGrpSpPr>
                <p:nvPr/>
              </p:nvGrpSpPr>
              <p:grpSpPr bwMode="auto">
                <a:xfrm>
                  <a:off x="2638" y="3264"/>
                  <a:ext cx="347" cy="313"/>
                  <a:chOff x="520" y="2437"/>
                  <a:chExt cx="1282" cy="2324"/>
                </a:xfrm>
              </p:grpSpPr>
              <p:sp>
                <p:nvSpPr>
                  <p:cNvPr id="699" name="Line 985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0" name="Line 985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1" name="Line 985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2" name="Line 985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3" name="Line 985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04" name="Text Box 9858"/>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705" name="Text Box 9859"/>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59" name="Group 9860"/>
            <p:cNvGrpSpPr>
              <a:grpSpLocks/>
            </p:cNvGrpSpPr>
            <p:nvPr/>
          </p:nvGrpSpPr>
          <p:grpSpPr bwMode="auto">
            <a:xfrm>
              <a:off x="5410200" y="5181599"/>
              <a:ext cx="930913" cy="311544"/>
              <a:chOff x="1536" y="2976"/>
              <a:chExt cx="1353" cy="361"/>
            </a:xfrm>
          </p:grpSpPr>
          <p:grpSp>
            <p:nvGrpSpPr>
              <p:cNvPr id="573" name="Group 9861"/>
              <p:cNvGrpSpPr>
                <a:grpSpLocks/>
              </p:cNvGrpSpPr>
              <p:nvPr/>
            </p:nvGrpSpPr>
            <p:grpSpPr bwMode="auto">
              <a:xfrm>
                <a:off x="1584" y="2976"/>
                <a:ext cx="1302" cy="313"/>
                <a:chOff x="1584" y="2976"/>
                <a:chExt cx="1302" cy="313"/>
              </a:xfrm>
            </p:grpSpPr>
            <p:sp>
              <p:nvSpPr>
                <p:cNvPr id="632" name="Rectangle 9862"/>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633" name="Group 9863"/>
                <p:cNvGrpSpPr>
                  <a:grpSpLocks/>
                </p:cNvGrpSpPr>
                <p:nvPr/>
              </p:nvGrpSpPr>
              <p:grpSpPr bwMode="auto">
                <a:xfrm>
                  <a:off x="1858" y="2976"/>
                  <a:ext cx="334" cy="313"/>
                  <a:chOff x="584" y="1670"/>
                  <a:chExt cx="1236" cy="2353"/>
                </a:xfrm>
              </p:grpSpPr>
              <p:grpSp>
                <p:nvGrpSpPr>
                  <p:cNvPr id="682" name="Group 9864"/>
                  <p:cNvGrpSpPr>
                    <a:grpSpLocks/>
                  </p:cNvGrpSpPr>
                  <p:nvPr/>
                </p:nvGrpSpPr>
                <p:grpSpPr bwMode="auto">
                  <a:xfrm>
                    <a:off x="720" y="1824"/>
                    <a:ext cx="384" cy="432"/>
                    <a:chOff x="720" y="1824"/>
                    <a:chExt cx="384" cy="432"/>
                  </a:xfrm>
                </p:grpSpPr>
                <p:sp>
                  <p:nvSpPr>
                    <p:cNvPr id="684" name="Line 986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5" name="Line 986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6" name="Line 986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7" name="Line 986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8" name="Line 986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83" name="Text Box 9870"/>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4" name="Group 9871"/>
                <p:cNvGrpSpPr>
                  <a:grpSpLocks/>
                </p:cNvGrpSpPr>
                <p:nvPr/>
              </p:nvGrpSpPr>
              <p:grpSpPr bwMode="auto">
                <a:xfrm>
                  <a:off x="1961" y="2976"/>
                  <a:ext cx="334" cy="313"/>
                  <a:chOff x="583" y="1670"/>
                  <a:chExt cx="1238" cy="2353"/>
                </a:xfrm>
              </p:grpSpPr>
              <p:grpSp>
                <p:nvGrpSpPr>
                  <p:cNvPr id="675" name="Group 9872"/>
                  <p:cNvGrpSpPr>
                    <a:grpSpLocks/>
                  </p:cNvGrpSpPr>
                  <p:nvPr/>
                </p:nvGrpSpPr>
                <p:grpSpPr bwMode="auto">
                  <a:xfrm>
                    <a:off x="720" y="1824"/>
                    <a:ext cx="384" cy="432"/>
                    <a:chOff x="720" y="1824"/>
                    <a:chExt cx="384" cy="432"/>
                  </a:xfrm>
                </p:grpSpPr>
                <p:sp>
                  <p:nvSpPr>
                    <p:cNvPr id="677" name="Line 987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8" name="Line 987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9" name="Line 987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0" name="Line 987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1" name="Line 987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76" name="Text Box 9878"/>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5" name="Group 9879"/>
                <p:cNvGrpSpPr>
                  <a:grpSpLocks/>
                </p:cNvGrpSpPr>
                <p:nvPr/>
              </p:nvGrpSpPr>
              <p:grpSpPr bwMode="auto">
                <a:xfrm>
                  <a:off x="2067" y="2976"/>
                  <a:ext cx="334" cy="313"/>
                  <a:chOff x="589" y="1670"/>
                  <a:chExt cx="1245" cy="2353"/>
                </a:xfrm>
              </p:grpSpPr>
              <p:grpSp>
                <p:nvGrpSpPr>
                  <p:cNvPr id="668" name="Group 9880"/>
                  <p:cNvGrpSpPr>
                    <a:grpSpLocks/>
                  </p:cNvGrpSpPr>
                  <p:nvPr/>
                </p:nvGrpSpPr>
                <p:grpSpPr bwMode="auto">
                  <a:xfrm>
                    <a:off x="720" y="1824"/>
                    <a:ext cx="384" cy="432"/>
                    <a:chOff x="720" y="1824"/>
                    <a:chExt cx="384" cy="432"/>
                  </a:xfrm>
                </p:grpSpPr>
                <p:sp>
                  <p:nvSpPr>
                    <p:cNvPr id="670" name="Line 988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1" name="Line 988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2" name="Line 988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3" name="Line 988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4" name="Line 988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69" name="Text Box 9886"/>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6" name="Group 9887"/>
                <p:cNvGrpSpPr>
                  <a:grpSpLocks/>
                </p:cNvGrpSpPr>
                <p:nvPr/>
              </p:nvGrpSpPr>
              <p:grpSpPr bwMode="auto">
                <a:xfrm>
                  <a:off x="2170" y="2976"/>
                  <a:ext cx="334" cy="313"/>
                  <a:chOff x="590" y="1670"/>
                  <a:chExt cx="1239" cy="2353"/>
                </a:xfrm>
              </p:grpSpPr>
              <p:grpSp>
                <p:nvGrpSpPr>
                  <p:cNvPr id="661" name="Group 9888"/>
                  <p:cNvGrpSpPr>
                    <a:grpSpLocks/>
                  </p:cNvGrpSpPr>
                  <p:nvPr/>
                </p:nvGrpSpPr>
                <p:grpSpPr bwMode="auto">
                  <a:xfrm>
                    <a:off x="720" y="1824"/>
                    <a:ext cx="384" cy="432"/>
                    <a:chOff x="720" y="1824"/>
                    <a:chExt cx="384" cy="432"/>
                  </a:xfrm>
                </p:grpSpPr>
                <p:sp>
                  <p:nvSpPr>
                    <p:cNvPr id="663" name="Line 988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4" name="Line 989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5" name="Line 989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6" name="Line 989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7" name="Line 989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62" name="Text Box 9894"/>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7" name="Group 9895"/>
                <p:cNvGrpSpPr>
                  <a:grpSpLocks/>
                </p:cNvGrpSpPr>
                <p:nvPr/>
              </p:nvGrpSpPr>
              <p:grpSpPr bwMode="auto">
                <a:xfrm>
                  <a:off x="2276" y="2976"/>
                  <a:ext cx="334" cy="313"/>
                  <a:chOff x="596" y="1670"/>
                  <a:chExt cx="1241" cy="2353"/>
                </a:xfrm>
              </p:grpSpPr>
              <p:grpSp>
                <p:nvGrpSpPr>
                  <p:cNvPr id="654" name="Group 9896"/>
                  <p:cNvGrpSpPr>
                    <a:grpSpLocks/>
                  </p:cNvGrpSpPr>
                  <p:nvPr/>
                </p:nvGrpSpPr>
                <p:grpSpPr bwMode="auto">
                  <a:xfrm>
                    <a:off x="720" y="1824"/>
                    <a:ext cx="384" cy="432"/>
                    <a:chOff x="720" y="1824"/>
                    <a:chExt cx="384" cy="432"/>
                  </a:xfrm>
                </p:grpSpPr>
                <p:sp>
                  <p:nvSpPr>
                    <p:cNvPr id="656" name="Line 989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7" name="Line 989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8" name="Line 989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9" name="Line 990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0" name="Line 990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55" name="Text Box 9902"/>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8" name="Group 9903"/>
                <p:cNvGrpSpPr>
                  <a:grpSpLocks/>
                </p:cNvGrpSpPr>
                <p:nvPr/>
              </p:nvGrpSpPr>
              <p:grpSpPr bwMode="auto">
                <a:xfrm>
                  <a:off x="2552" y="2976"/>
                  <a:ext cx="334" cy="313"/>
                  <a:chOff x="472" y="1670"/>
                  <a:chExt cx="1234" cy="2353"/>
                </a:xfrm>
              </p:grpSpPr>
              <p:grpSp>
                <p:nvGrpSpPr>
                  <p:cNvPr id="647" name="Group 9904"/>
                  <p:cNvGrpSpPr>
                    <a:grpSpLocks/>
                  </p:cNvGrpSpPr>
                  <p:nvPr/>
                </p:nvGrpSpPr>
                <p:grpSpPr bwMode="auto">
                  <a:xfrm>
                    <a:off x="720" y="1824"/>
                    <a:ext cx="384" cy="432"/>
                    <a:chOff x="720" y="1824"/>
                    <a:chExt cx="384" cy="432"/>
                  </a:xfrm>
                </p:grpSpPr>
                <p:sp>
                  <p:nvSpPr>
                    <p:cNvPr id="649" name="Line 990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0" name="Line 990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1" name="Line 990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2" name="Line 990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3" name="Line 990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48" name="Text Box 9910"/>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639" name="Group 9911"/>
                <p:cNvGrpSpPr>
                  <a:grpSpLocks/>
                </p:cNvGrpSpPr>
                <p:nvPr/>
              </p:nvGrpSpPr>
              <p:grpSpPr bwMode="auto">
                <a:xfrm>
                  <a:off x="1597" y="2976"/>
                  <a:ext cx="334" cy="313"/>
                  <a:chOff x="590" y="1670"/>
                  <a:chExt cx="1242" cy="2353"/>
                </a:xfrm>
              </p:grpSpPr>
              <p:grpSp>
                <p:nvGrpSpPr>
                  <p:cNvPr id="640" name="Group 9912"/>
                  <p:cNvGrpSpPr>
                    <a:grpSpLocks/>
                  </p:cNvGrpSpPr>
                  <p:nvPr/>
                </p:nvGrpSpPr>
                <p:grpSpPr bwMode="auto">
                  <a:xfrm>
                    <a:off x="720" y="1824"/>
                    <a:ext cx="384" cy="432"/>
                    <a:chOff x="720" y="1824"/>
                    <a:chExt cx="384" cy="432"/>
                  </a:xfrm>
                </p:grpSpPr>
                <p:sp>
                  <p:nvSpPr>
                    <p:cNvPr id="642" name="Line 991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3" name="Line 991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4" name="Line 991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5" name="Line 991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46" name="Line 991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641" name="Text Box 9918"/>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574" name="Group 9919"/>
              <p:cNvGrpSpPr>
                <a:grpSpLocks/>
              </p:cNvGrpSpPr>
              <p:nvPr/>
            </p:nvGrpSpPr>
            <p:grpSpPr bwMode="auto">
              <a:xfrm>
                <a:off x="1536" y="3024"/>
                <a:ext cx="1353" cy="313"/>
                <a:chOff x="1632" y="3264"/>
                <a:chExt cx="1353" cy="313"/>
              </a:xfrm>
            </p:grpSpPr>
            <p:grpSp>
              <p:nvGrpSpPr>
                <p:cNvPr id="575" name="Group 9920"/>
                <p:cNvGrpSpPr>
                  <a:grpSpLocks/>
                </p:cNvGrpSpPr>
                <p:nvPr/>
              </p:nvGrpSpPr>
              <p:grpSpPr bwMode="auto">
                <a:xfrm>
                  <a:off x="1678" y="3264"/>
                  <a:ext cx="354" cy="313"/>
                  <a:chOff x="564" y="2437"/>
                  <a:chExt cx="1310" cy="2348"/>
                </a:xfrm>
              </p:grpSpPr>
              <p:sp>
                <p:nvSpPr>
                  <p:cNvPr id="625" name="Line 992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6" name="Line 992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7" name="Line 992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8" name="Line 992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9" name="Line 992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30" name="Text Box 9926"/>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31" name="Text Box 9927"/>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576" name="Rectangle 9928"/>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577" name="Group 9929"/>
                <p:cNvGrpSpPr>
                  <a:grpSpLocks/>
                </p:cNvGrpSpPr>
                <p:nvPr/>
              </p:nvGrpSpPr>
              <p:grpSpPr bwMode="auto">
                <a:xfrm>
                  <a:off x="1925" y="3264"/>
                  <a:ext cx="354" cy="313"/>
                  <a:chOff x="558" y="2437"/>
                  <a:chExt cx="1323" cy="2348"/>
                </a:xfrm>
              </p:grpSpPr>
              <p:sp>
                <p:nvSpPr>
                  <p:cNvPr id="618" name="Line 993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9" name="Line 993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0" name="Line 993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1" name="Line 993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2" name="Line 993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23" name="Text Box 9935"/>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24" name="Text Box 9936"/>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8" name="Group 9937"/>
                <p:cNvGrpSpPr>
                  <a:grpSpLocks/>
                </p:cNvGrpSpPr>
                <p:nvPr/>
              </p:nvGrpSpPr>
              <p:grpSpPr bwMode="auto">
                <a:xfrm>
                  <a:off x="2030" y="3264"/>
                  <a:ext cx="352" cy="313"/>
                  <a:chOff x="565" y="2437"/>
                  <a:chExt cx="1306" cy="2348"/>
                </a:xfrm>
              </p:grpSpPr>
              <p:sp>
                <p:nvSpPr>
                  <p:cNvPr id="611" name="Line 993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2" name="Line 993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3" name="Line 994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4" name="Line 994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5" name="Line 994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16" name="Text Box 9943"/>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17" name="Text Box 9944"/>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79" name="Group 9945"/>
                <p:cNvGrpSpPr>
                  <a:grpSpLocks/>
                </p:cNvGrpSpPr>
                <p:nvPr/>
              </p:nvGrpSpPr>
              <p:grpSpPr bwMode="auto">
                <a:xfrm>
                  <a:off x="2134" y="3264"/>
                  <a:ext cx="354" cy="313"/>
                  <a:chOff x="569" y="2437"/>
                  <a:chExt cx="1309" cy="2348"/>
                </a:xfrm>
              </p:grpSpPr>
              <p:sp>
                <p:nvSpPr>
                  <p:cNvPr id="604" name="Line 994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5" name="Line 994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6" name="Line 994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7" name="Line 994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8" name="Line 995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9" name="Text Box 9951"/>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10" name="Text Box 9952"/>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0" name="Group 9953"/>
                <p:cNvGrpSpPr>
                  <a:grpSpLocks/>
                </p:cNvGrpSpPr>
                <p:nvPr/>
              </p:nvGrpSpPr>
              <p:grpSpPr bwMode="auto">
                <a:xfrm>
                  <a:off x="2236" y="3264"/>
                  <a:ext cx="356" cy="313"/>
                  <a:chOff x="566" y="2437"/>
                  <a:chExt cx="1311" cy="2344"/>
                </a:xfrm>
              </p:grpSpPr>
              <p:sp>
                <p:nvSpPr>
                  <p:cNvPr id="597" name="Line 995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8" name="Line 995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9" name="Line 995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0" name="Line 995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1" name="Line 995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02" name="Text Box 9959"/>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603" name="Text Box 9960"/>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1" name="Group 9961"/>
                <p:cNvGrpSpPr>
                  <a:grpSpLocks/>
                </p:cNvGrpSpPr>
                <p:nvPr/>
              </p:nvGrpSpPr>
              <p:grpSpPr bwMode="auto">
                <a:xfrm>
                  <a:off x="2350" y="3264"/>
                  <a:ext cx="334" cy="313"/>
                  <a:chOff x="564" y="2437"/>
                  <a:chExt cx="1232" cy="2322"/>
                </a:xfrm>
              </p:grpSpPr>
              <p:sp>
                <p:nvSpPr>
                  <p:cNvPr id="590" name="Line 996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1" name="Line 996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2" name="Line 996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3" name="Line 996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4" name="Line 996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95" name="Text Box 9967"/>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96" name="Text Box 9968"/>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82" name="Group 9969"/>
                <p:cNvGrpSpPr>
                  <a:grpSpLocks/>
                </p:cNvGrpSpPr>
                <p:nvPr/>
              </p:nvGrpSpPr>
              <p:grpSpPr bwMode="auto">
                <a:xfrm>
                  <a:off x="2638" y="3264"/>
                  <a:ext cx="347" cy="313"/>
                  <a:chOff x="520" y="2437"/>
                  <a:chExt cx="1282" cy="2324"/>
                </a:xfrm>
              </p:grpSpPr>
              <p:sp>
                <p:nvSpPr>
                  <p:cNvPr id="583" name="Line 997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84" name="Line 997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85" name="Line 997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86" name="Line 997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87" name="Line 997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88" name="Text Box 9975"/>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89" name="Text Box 9976"/>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60" name="Group 9977"/>
            <p:cNvGrpSpPr>
              <a:grpSpLocks/>
            </p:cNvGrpSpPr>
            <p:nvPr/>
          </p:nvGrpSpPr>
          <p:grpSpPr bwMode="auto">
            <a:xfrm>
              <a:off x="4648200" y="5867399"/>
              <a:ext cx="930913" cy="311544"/>
              <a:chOff x="1536" y="2976"/>
              <a:chExt cx="1353" cy="361"/>
            </a:xfrm>
          </p:grpSpPr>
          <p:grpSp>
            <p:nvGrpSpPr>
              <p:cNvPr id="457" name="Group 9978"/>
              <p:cNvGrpSpPr>
                <a:grpSpLocks/>
              </p:cNvGrpSpPr>
              <p:nvPr/>
            </p:nvGrpSpPr>
            <p:grpSpPr bwMode="auto">
              <a:xfrm>
                <a:off x="1584" y="2976"/>
                <a:ext cx="1302" cy="313"/>
                <a:chOff x="1584" y="2976"/>
                <a:chExt cx="1302" cy="313"/>
              </a:xfrm>
            </p:grpSpPr>
            <p:sp>
              <p:nvSpPr>
                <p:cNvPr id="516" name="Rectangle 9979"/>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517" name="Group 9980"/>
                <p:cNvGrpSpPr>
                  <a:grpSpLocks/>
                </p:cNvGrpSpPr>
                <p:nvPr/>
              </p:nvGrpSpPr>
              <p:grpSpPr bwMode="auto">
                <a:xfrm>
                  <a:off x="1858" y="2976"/>
                  <a:ext cx="334" cy="313"/>
                  <a:chOff x="584" y="1670"/>
                  <a:chExt cx="1236" cy="2353"/>
                </a:xfrm>
              </p:grpSpPr>
              <p:grpSp>
                <p:nvGrpSpPr>
                  <p:cNvPr id="566" name="Group 9981"/>
                  <p:cNvGrpSpPr>
                    <a:grpSpLocks/>
                  </p:cNvGrpSpPr>
                  <p:nvPr/>
                </p:nvGrpSpPr>
                <p:grpSpPr bwMode="auto">
                  <a:xfrm>
                    <a:off x="720" y="1824"/>
                    <a:ext cx="384" cy="432"/>
                    <a:chOff x="720" y="1824"/>
                    <a:chExt cx="384" cy="432"/>
                  </a:xfrm>
                </p:grpSpPr>
                <p:sp>
                  <p:nvSpPr>
                    <p:cNvPr id="568" name="Line 998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9" name="Line 998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70" name="Line 998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71" name="Line 998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72" name="Line 998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67" name="Text Box 9987"/>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18" name="Group 9988"/>
                <p:cNvGrpSpPr>
                  <a:grpSpLocks/>
                </p:cNvGrpSpPr>
                <p:nvPr/>
              </p:nvGrpSpPr>
              <p:grpSpPr bwMode="auto">
                <a:xfrm>
                  <a:off x="1961" y="2976"/>
                  <a:ext cx="334" cy="313"/>
                  <a:chOff x="583" y="1670"/>
                  <a:chExt cx="1238" cy="2353"/>
                </a:xfrm>
              </p:grpSpPr>
              <p:grpSp>
                <p:nvGrpSpPr>
                  <p:cNvPr id="559" name="Group 9989"/>
                  <p:cNvGrpSpPr>
                    <a:grpSpLocks/>
                  </p:cNvGrpSpPr>
                  <p:nvPr/>
                </p:nvGrpSpPr>
                <p:grpSpPr bwMode="auto">
                  <a:xfrm>
                    <a:off x="720" y="1824"/>
                    <a:ext cx="384" cy="432"/>
                    <a:chOff x="720" y="1824"/>
                    <a:chExt cx="384" cy="432"/>
                  </a:xfrm>
                </p:grpSpPr>
                <p:sp>
                  <p:nvSpPr>
                    <p:cNvPr id="561" name="Line 999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2" name="Line 999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3" name="Line 999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4" name="Line 999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65" name="Line 999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60" name="Text Box 9995"/>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19" name="Group 9996"/>
                <p:cNvGrpSpPr>
                  <a:grpSpLocks/>
                </p:cNvGrpSpPr>
                <p:nvPr/>
              </p:nvGrpSpPr>
              <p:grpSpPr bwMode="auto">
                <a:xfrm>
                  <a:off x="2067" y="2976"/>
                  <a:ext cx="334" cy="313"/>
                  <a:chOff x="589" y="1670"/>
                  <a:chExt cx="1245" cy="2353"/>
                </a:xfrm>
              </p:grpSpPr>
              <p:grpSp>
                <p:nvGrpSpPr>
                  <p:cNvPr id="552" name="Group 9997"/>
                  <p:cNvGrpSpPr>
                    <a:grpSpLocks/>
                  </p:cNvGrpSpPr>
                  <p:nvPr/>
                </p:nvGrpSpPr>
                <p:grpSpPr bwMode="auto">
                  <a:xfrm>
                    <a:off x="720" y="1824"/>
                    <a:ext cx="384" cy="432"/>
                    <a:chOff x="720" y="1824"/>
                    <a:chExt cx="384" cy="432"/>
                  </a:xfrm>
                </p:grpSpPr>
                <p:sp>
                  <p:nvSpPr>
                    <p:cNvPr id="554" name="Line 999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5" name="Line 999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6" name="Line 1000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7" name="Line 1000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8" name="Line 1000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53" name="Text Box 10003"/>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20" name="Group 10004"/>
                <p:cNvGrpSpPr>
                  <a:grpSpLocks/>
                </p:cNvGrpSpPr>
                <p:nvPr/>
              </p:nvGrpSpPr>
              <p:grpSpPr bwMode="auto">
                <a:xfrm>
                  <a:off x="2170" y="2976"/>
                  <a:ext cx="334" cy="313"/>
                  <a:chOff x="590" y="1670"/>
                  <a:chExt cx="1239" cy="2353"/>
                </a:xfrm>
              </p:grpSpPr>
              <p:grpSp>
                <p:nvGrpSpPr>
                  <p:cNvPr id="545" name="Group 10005"/>
                  <p:cNvGrpSpPr>
                    <a:grpSpLocks/>
                  </p:cNvGrpSpPr>
                  <p:nvPr/>
                </p:nvGrpSpPr>
                <p:grpSpPr bwMode="auto">
                  <a:xfrm>
                    <a:off x="720" y="1824"/>
                    <a:ext cx="384" cy="432"/>
                    <a:chOff x="720" y="1824"/>
                    <a:chExt cx="384" cy="432"/>
                  </a:xfrm>
                </p:grpSpPr>
                <p:sp>
                  <p:nvSpPr>
                    <p:cNvPr id="547" name="Line 1000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8" name="Line 1000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9" name="Line 1000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0" name="Line 1000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51" name="Line 1001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46" name="Text Box 10011"/>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21" name="Group 10012"/>
                <p:cNvGrpSpPr>
                  <a:grpSpLocks/>
                </p:cNvGrpSpPr>
                <p:nvPr/>
              </p:nvGrpSpPr>
              <p:grpSpPr bwMode="auto">
                <a:xfrm>
                  <a:off x="2276" y="2976"/>
                  <a:ext cx="334" cy="313"/>
                  <a:chOff x="596" y="1670"/>
                  <a:chExt cx="1241" cy="2353"/>
                </a:xfrm>
              </p:grpSpPr>
              <p:grpSp>
                <p:nvGrpSpPr>
                  <p:cNvPr id="538" name="Group 10013"/>
                  <p:cNvGrpSpPr>
                    <a:grpSpLocks/>
                  </p:cNvGrpSpPr>
                  <p:nvPr/>
                </p:nvGrpSpPr>
                <p:grpSpPr bwMode="auto">
                  <a:xfrm>
                    <a:off x="720" y="1824"/>
                    <a:ext cx="384" cy="432"/>
                    <a:chOff x="720" y="1824"/>
                    <a:chExt cx="384" cy="432"/>
                  </a:xfrm>
                </p:grpSpPr>
                <p:sp>
                  <p:nvSpPr>
                    <p:cNvPr id="540" name="Line 1001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1" name="Line 1001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2" name="Line 1001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3" name="Line 1001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44" name="Line 1001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39" name="Text Box 10019"/>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22" name="Group 10020"/>
                <p:cNvGrpSpPr>
                  <a:grpSpLocks/>
                </p:cNvGrpSpPr>
                <p:nvPr/>
              </p:nvGrpSpPr>
              <p:grpSpPr bwMode="auto">
                <a:xfrm>
                  <a:off x="2552" y="2976"/>
                  <a:ext cx="334" cy="313"/>
                  <a:chOff x="472" y="1670"/>
                  <a:chExt cx="1234" cy="2353"/>
                </a:xfrm>
              </p:grpSpPr>
              <p:grpSp>
                <p:nvGrpSpPr>
                  <p:cNvPr id="531" name="Group 10021"/>
                  <p:cNvGrpSpPr>
                    <a:grpSpLocks/>
                  </p:cNvGrpSpPr>
                  <p:nvPr/>
                </p:nvGrpSpPr>
                <p:grpSpPr bwMode="auto">
                  <a:xfrm>
                    <a:off x="720" y="1824"/>
                    <a:ext cx="384" cy="432"/>
                    <a:chOff x="720" y="1824"/>
                    <a:chExt cx="384" cy="432"/>
                  </a:xfrm>
                </p:grpSpPr>
                <p:sp>
                  <p:nvSpPr>
                    <p:cNvPr id="533" name="Line 1002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4" name="Line 1002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5" name="Line 1002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6" name="Line 1002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7" name="Line 1002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32" name="Text Box 10027"/>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523" name="Group 10028"/>
                <p:cNvGrpSpPr>
                  <a:grpSpLocks/>
                </p:cNvGrpSpPr>
                <p:nvPr/>
              </p:nvGrpSpPr>
              <p:grpSpPr bwMode="auto">
                <a:xfrm>
                  <a:off x="1597" y="2976"/>
                  <a:ext cx="334" cy="313"/>
                  <a:chOff x="590" y="1670"/>
                  <a:chExt cx="1242" cy="2353"/>
                </a:xfrm>
              </p:grpSpPr>
              <p:grpSp>
                <p:nvGrpSpPr>
                  <p:cNvPr id="524" name="Group 10029"/>
                  <p:cNvGrpSpPr>
                    <a:grpSpLocks/>
                  </p:cNvGrpSpPr>
                  <p:nvPr/>
                </p:nvGrpSpPr>
                <p:grpSpPr bwMode="auto">
                  <a:xfrm>
                    <a:off x="720" y="1824"/>
                    <a:ext cx="384" cy="432"/>
                    <a:chOff x="720" y="1824"/>
                    <a:chExt cx="384" cy="432"/>
                  </a:xfrm>
                </p:grpSpPr>
                <p:sp>
                  <p:nvSpPr>
                    <p:cNvPr id="526" name="Line 1003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7" name="Line 1003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8" name="Line 1003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29" name="Line 1003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30" name="Line 1003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525" name="Text Box 10035"/>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458" name="Group 10036"/>
              <p:cNvGrpSpPr>
                <a:grpSpLocks/>
              </p:cNvGrpSpPr>
              <p:nvPr/>
            </p:nvGrpSpPr>
            <p:grpSpPr bwMode="auto">
              <a:xfrm>
                <a:off x="1536" y="3024"/>
                <a:ext cx="1353" cy="313"/>
                <a:chOff x="1632" y="3264"/>
                <a:chExt cx="1353" cy="313"/>
              </a:xfrm>
            </p:grpSpPr>
            <p:grpSp>
              <p:nvGrpSpPr>
                <p:cNvPr id="459" name="Group 10037"/>
                <p:cNvGrpSpPr>
                  <a:grpSpLocks/>
                </p:cNvGrpSpPr>
                <p:nvPr/>
              </p:nvGrpSpPr>
              <p:grpSpPr bwMode="auto">
                <a:xfrm>
                  <a:off x="1678" y="3264"/>
                  <a:ext cx="354" cy="313"/>
                  <a:chOff x="564" y="2437"/>
                  <a:chExt cx="1310" cy="2348"/>
                </a:xfrm>
              </p:grpSpPr>
              <p:sp>
                <p:nvSpPr>
                  <p:cNvPr id="509" name="Line 1003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0" name="Line 1003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1" name="Line 1004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2" name="Line 1004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3" name="Line 1004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14" name="Text Box 10043"/>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15" name="Text Box 10044"/>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460" name="Rectangle 10045"/>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461" name="Group 10046"/>
                <p:cNvGrpSpPr>
                  <a:grpSpLocks/>
                </p:cNvGrpSpPr>
                <p:nvPr/>
              </p:nvGrpSpPr>
              <p:grpSpPr bwMode="auto">
                <a:xfrm>
                  <a:off x="1925" y="3264"/>
                  <a:ext cx="354" cy="313"/>
                  <a:chOff x="558" y="2437"/>
                  <a:chExt cx="1323" cy="2348"/>
                </a:xfrm>
              </p:grpSpPr>
              <p:sp>
                <p:nvSpPr>
                  <p:cNvPr id="502" name="Line 1004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3" name="Line 1004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4" name="Line 1004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5" name="Line 1005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6" name="Line 1005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7" name="Text Box 10052"/>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08" name="Text Box 10053"/>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62" name="Group 10054"/>
                <p:cNvGrpSpPr>
                  <a:grpSpLocks/>
                </p:cNvGrpSpPr>
                <p:nvPr/>
              </p:nvGrpSpPr>
              <p:grpSpPr bwMode="auto">
                <a:xfrm>
                  <a:off x="2030" y="3264"/>
                  <a:ext cx="352" cy="313"/>
                  <a:chOff x="565" y="2437"/>
                  <a:chExt cx="1306" cy="2348"/>
                </a:xfrm>
              </p:grpSpPr>
              <p:sp>
                <p:nvSpPr>
                  <p:cNvPr id="495" name="Line 1005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6" name="Line 1005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7" name="Line 1005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8" name="Line 1005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9" name="Line 1005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500" name="Text Box 10060"/>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501" name="Text Box 10061"/>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63" name="Group 10062"/>
                <p:cNvGrpSpPr>
                  <a:grpSpLocks/>
                </p:cNvGrpSpPr>
                <p:nvPr/>
              </p:nvGrpSpPr>
              <p:grpSpPr bwMode="auto">
                <a:xfrm>
                  <a:off x="2134" y="3264"/>
                  <a:ext cx="354" cy="313"/>
                  <a:chOff x="569" y="2437"/>
                  <a:chExt cx="1309" cy="2348"/>
                </a:xfrm>
              </p:grpSpPr>
              <p:sp>
                <p:nvSpPr>
                  <p:cNvPr id="488" name="Line 1006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9" name="Line 1006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0" name="Line 1006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1" name="Line 1006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2" name="Line 1006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93" name="Text Box 10068"/>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494" name="Text Box 10069"/>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64" name="Group 10070"/>
                <p:cNvGrpSpPr>
                  <a:grpSpLocks/>
                </p:cNvGrpSpPr>
                <p:nvPr/>
              </p:nvGrpSpPr>
              <p:grpSpPr bwMode="auto">
                <a:xfrm>
                  <a:off x="2236" y="3264"/>
                  <a:ext cx="356" cy="313"/>
                  <a:chOff x="566" y="2437"/>
                  <a:chExt cx="1311" cy="2344"/>
                </a:xfrm>
              </p:grpSpPr>
              <p:sp>
                <p:nvSpPr>
                  <p:cNvPr id="481" name="Line 1007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2" name="Line 1007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3" name="Line 1007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4" name="Line 1007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5" name="Line 1007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86" name="Text Box 10076"/>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487" name="Text Box 10077"/>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65" name="Group 10078"/>
                <p:cNvGrpSpPr>
                  <a:grpSpLocks/>
                </p:cNvGrpSpPr>
                <p:nvPr/>
              </p:nvGrpSpPr>
              <p:grpSpPr bwMode="auto">
                <a:xfrm>
                  <a:off x="2350" y="3264"/>
                  <a:ext cx="334" cy="313"/>
                  <a:chOff x="564" y="2437"/>
                  <a:chExt cx="1232" cy="2322"/>
                </a:xfrm>
              </p:grpSpPr>
              <p:sp>
                <p:nvSpPr>
                  <p:cNvPr id="474" name="Line 1007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5" name="Line 1008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6" name="Line 1008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7" name="Line 1008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8" name="Line 1008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9" name="Text Box 10084"/>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480" name="Text Box 10085"/>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66" name="Group 10086"/>
                <p:cNvGrpSpPr>
                  <a:grpSpLocks/>
                </p:cNvGrpSpPr>
                <p:nvPr/>
              </p:nvGrpSpPr>
              <p:grpSpPr bwMode="auto">
                <a:xfrm>
                  <a:off x="2638" y="3264"/>
                  <a:ext cx="347" cy="313"/>
                  <a:chOff x="520" y="2437"/>
                  <a:chExt cx="1282" cy="2324"/>
                </a:xfrm>
              </p:grpSpPr>
              <p:sp>
                <p:nvSpPr>
                  <p:cNvPr id="467" name="Line 1008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8" name="Line 1008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69" name="Line 1008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0" name="Line 1009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1" name="Line 1009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72" name="Text Box 10092"/>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473" name="Text Box 10093"/>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61" name="Group 10094"/>
            <p:cNvGrpSpPr>
              <a:grpSpLocks/>
            </p:cNvGrpSpPr>
            <p:nvPr/>
          </p:nvGrpSpPr>
          <p:grpSpPr bwMode="auto">
            <a:xfrm>
              <a:off x="5638800" y="5867399"/>
              <a:ext cx="930913" cy="311544"/>
              <a:chOff x="1536" y="2976"/>
              <a:chExt cx="1353" cy="361"/>
            </a:xfrm>
          </p:grpSpPr>
          <p:grpSp>
            <p:nvGrpSpPr>
              <p:cNvPr id="312" name="Group 10095"/>
              <p:cNvGrpSpPr>
                <a:grpSpLocks/>
              </p:cNvGrpSpPr>
              <p:nvPr/>
            </p:nvGrpSpPr>
            <p:grpSpPr bwMode="auto">
              <a:xfrm>
                <a:off x="1584" y="2976"/>
                <a:ext cx="1302" cy="313"/>
                <a:chOff x="1584" y="2976"/>
                <a:chExt cx="1302" cy="313"/>
              </a:xfrm>
            </p:grpSpPr>
            <p:sp>
              <p:nvSpPr>
                <p:cNvPr id="400" name="Rectangle 10096"/>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401" name="Group 10097"/>
                <p:cNvGrpSpPr>
                  <a:grpSpLocks/>
                </p:cNvGrpSpPr>
                <p:nvPr/>
              </p:nvGrpSpPr>
              <p:grpSpPr bwMode="auto">
                <a:xfrm>
                  <a:off x="1858" y="2976"/>
                  <a:ext cx="334" cy="313"/>
                  <a:chOff x="584" y="1670"/>
                  <a:chExt cx="1236" cy="2353"/>
                </a:xfrm>
              </p:grpSpPr>
              <p:grpSp>
                <p:nvGrpSpPr>
                  <p:cNvPr id="450" name="Group 10098"/>
                  <p:cNvGrpSpPr>
                    <a:grpSpLocks/>
                  </p:cNvGrpSpPr>
                  <p:nvPr/>
                </p:nvGrpSpPr>
                <p:grpSpPr bwMode="auto">
                  <a:xfrm>
                    <a:off x="720" y="1824"/>
                    <a:ext cx="384" cy="432"/>
                    <a:chOff x="720" y="1824"/>
                    <a:chExt cx="384" cy="432"/>
                  </a:xfrm>
                </p:grpSpPr>
                <p:sp>
                  <p:nvSpPr>
                    <p:cNvPr id="452" name="Line 1009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3" name="Line 1010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4" name="Line 1010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5" name="Line 1010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56" name="Line 1010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51" name="Text Box 10104"/>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2" name="Group 10105"/>
                <p:cNvGrpSpPr>
                  <a:grpSpLocks/>
                </p:cNvGrpSpPr>
                <p:nvPr/>
              </p:nvGrpSpPr>
              <p:grpSpPr bwMode="auto">
                <a:xfrm>
                  <a:off x="1961" y="2976"/>
                  <a:ext cx="334" cy="313"/>
                  <a:chOff x="583" y="1670"/>
                  <a:chExt cx="1238" cy="2353"/>
                </a:xfrm>
              </p:grpSpPr>
              <p:grpSp>
                <p:nvGrpSpPr>
                  <p:cNvPr id="443" name="Group 10106"/>
                  <p:cNvGrpSpPr>
                    <a:grpSpLocks/>
                  </p:cNvGrpSpPr>
                  <p:nvPr/>
                </p:nvGrpSpPr>
                <p:grpSpPr bwMode="auto">
                  <a:xfrm>
                    <a:off x="720" y="1824"/>
                    <a:ext cx="384" cy="432"/>
                    <a:chOff x="720" y="1824"/>
                    <a:chExt cx="384" cy="432"/>
                  </a:xfrm>
                </p:grpSpPr>
                <p:sp>
                  <p:nvSpPr>
                    <p:cNvPr id="445" name="Line 1010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6" name="Line 1010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7" name="Line 1010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8" name="Line 1011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9" name="Line 1011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44" name="Text Box 10112"/>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3" name="Group 10113"/>
                <p:cNvGrpSpPr>
                  <a:grpSpLocks/>
                </p:cNvGrpSpPr>
                <p:nvPr/>
              </p:nvGrpSpPr>
              <p:grpSpPr bwMode="auto">
                <a:xfrm>
                  <a:off x="2067" y="2976"/>
                  <a:ext cx="334" cy="313"/>
                  <a:chOff x="589" y="1670"/>
                  <a:chExt cx="1245" cy="2353"/>
                </a:xfrm>
              </p:grpSpPr>
              <p:grpSp>
                <p:nvGrpSpPr>
                  <p:cNvPr id="436" name="Group 10114"/>
                  <p:cNvGrpSpPr>
                    <a:grpSpLocks/>
                  </p:cNvGrpSpPr>
                  <p:nvPr/>
                </p:nvGrpSpPr>
                <p:grpSpPr bwMode="auto">
                  <a:xfrm>
                    <a:off x="720" y="1824"/>
                    <a:ext cx="384" cy="432"/>
                    <a:chOff x="720" y="1824"/>
                    <a:chExt cx="384" cy="432"/>
                  </a:xfrm>
                </p:grpSpPr>
                <p:sp>
                  <p:nvSpPr>
                    <p:cNvPr id="438" name="Line 1011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39" name="Line 1011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0" name="Line 1011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1" name="Line 1011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42" name="Line 1011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37" name="Text Box 10120"/>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4" name="Group 10121"/>
                <p:cNvGrpSpPr>
                  <a:grpSpLocks/>
                </p:cNvGrpSpPr>
                <p:nvPr/>
              </p:nvGrpSpPr>
              <p:grpSpPr bwMode="auto">
                <a:xfrm>
                  <a:off x="2170" y="2976"/>
                  <a:ext cx="334" cy="313"/>
                  <a:chOff x="590" y="1670"/>
                  <a:chExt cx="1239" cy="2353"/>
                </a:xfrm>
              </p:grpSpPr>
              <p:grpSp>
                <p:nvGrpSpPr>
                  <p:cNvPr id="429" name="Group 10122"/>
                  <p:cNvGrpSpPr>
                    <a:grpSpLocks/>
                  </p:cNvGrpSpPr>
                  <p:nvPr/>
                </p:nvGrpSpPr>
                <p:grpSpPr bwMode="auto">
                  <a:xfrm>
                    <a:off x="720" y="1824"/>
                    <a:ext cx="384" cy="432"/>
                    <a:chOff x="720" y="1824"/>
                    <a:chExt cx="384" cy="432"/>
                  </a:xfrm>
                </p:grpSpPr>
                <p:sp>
                  <p:nvSpPr>
                    <p:cNvPr id="431" name="Line 1012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32" name="Line 1012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33" name="Line 1012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34" name="Line 1012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35" name="Line 1012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30" name="Text Box 10128"/>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5" name="Group 10129"/>
                <p:cNvGrpSpPr>
                  <a:grpSpLocks/>
                </p:cNvGrpSpPr>
                <p:nvPr/>
              </p:nvGrpSpPr>
              <p:grpSpPr bwMode="auto">
                <a:xfrm>
                  <a:off x="2276" y="2976"/>
                  <a:ext cx="334" cy="313"/>
                  <a:chOff x="596" y="1670"/>
                  <a:chExt cx="1241" cy="2353"/>
                </a:xfrm>
              </p:grpSpPr>
              <p:grpSp>
                <p:nvGrpSpPr>
                  <p:cNvPr id="422" name="Group 10130"/>
                  <p:cNvGrpSpPr>
                    <a:grpSpLocks/>
                  </p:cNvGrpSpPr>
                  <p:nvPr/>
                </p:nvGrpSpPr>
                <p:grpSpPr bwMode="auto">
                  <a:xfrm>
                    <a:off x="720" y="1824"/>
                    <a:ext cx="384" cy="432"/>
                    <a:chOff x="720" y="1824"/>
                    <a:chExt cx="384" cy="432"/>
                  </a:xfrm>
                </p:grpSpPr>
                <p:sp>
                  <p:nvSpPr>
                    <p:cNvPr id="424" name="Line 1013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5" name="Line 1013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6" name="Line 1013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7" name="Line 1013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8" name="Line 1013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23" name="Text Box 10136"/>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6" name="Group 10137"/>
                <p:cNvGrpSpPr>
                  <a:grpSpLocks/>
                </p:cNvGrpSpPr>
                <p:nvPr/>
              </p:nvGrpSpPr>
              <p:grpSpPr bwMode="auto">
                <a:xfrm>
                  <a:off x="2552" y="2976"/>
                  <a:ext cx="334" cy="313"/>
                  <a:chOff x="472" y="1670"/>
                  <a:chExt cx="1234" cy="2353"/>
                </a:xfrm>
              </p:grpSpPr>
              <p:grpSp>
                <p:nvGrpSpPr>
                  <p:cNvPr id="415" name="Group 10138"/>
                  <p:cNvGrpSpPr>
                    <a:grpSpLocks/>
                  </p:cNvGrpSpPr>
                  <p:nvPr/>
                </p:nvGrpSpPr>
                <p:grpSpPr bwMode="auto">
                  <a:xfrm>
                    <a:off x="720" y="1824"/>
                    <a:ext cx="384" cy="432"/>
                    <a:chOff x="720" y="1824"/>
                    <a:chExt cx="384" cy="432"/>
                  </a:xfrm>
                </p:grpSpPr>
                <p:sp>
                  <p:nvSpPr>
                    <p:cNvPr id="417" name="Line 1013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8" name="Line 1014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9" name="Line 1014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0" name="Line 1014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21" name="Line 1014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16" name="Text Box 10144"/>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407" name="Group 10145"/>
                <p:cNvGrpSpPr>
                  <a:grpSpLocks/>
                </p:cNvGrpSpPr>
                <p:nvPr/>
              </p:nvGrpSpPr>
              <p:grpSpPr bwMode="auto">
                <a:xfrm>
                  <a:off x="1597" y="2976"/>
                  <a:ext cx="334" cy="313"/>
                  <a:chOff x="590" y="1670"/>
                  <a:chExt cx="1242" cy="2353"/>
                </a:xfrm>
              </p:grpSpPr>
              <p:grpSp>
                <p:nvGrpSpPr>
                  <p:cNvPr id="408" name="Group 10146"/>
                  <p:cNvGrpSpPr>
                    <a:grpSpLocks/>
                  </p:cNvGrpSpPr>
                  <p:nvPr/>
                </p:nvGrpSpPr>
                <p:grpSpPr bwMode="auto">
                  <a:xfrm>
                    <a:off x="720" y="1824"/>
                    <a:ext cx="384" cy="432"/>
                    <a:chOff x="720" y="1824"/>
                    <a:chExt cx="384" cy="432"/>
                  </a:xfrm>
                </p:grpSpPr>
                <p:sp>
                  <p:nvSpPr>
                    <p:cNvPr id="410" name="Line 1014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1" name="Line 1014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2" name="Line 1014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3" name="Line 1015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414" name="Line 1015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409" name="Text Box 10152"/>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313" name="Group 10153"/>
              <p:cNvGrpSpPr>
                <a:grpSpLocks/>
              </p:cNvGrpSpPr>
              <p:nvPr/>
            </p:nvGrpSpPr>
            <p:grpSpPr bwMode="auto">
              <a:xfrm>
                <a:off x="1536" y="3024"/>
                <a:ext cx="1353" cy="313"/>
                <a:chOff x="1632" y="3264"/>
                <a:chExt cx="1353" cy="313"/>
              </a:xfrm>
            </p:grpSpPr>
            <p:grpSp>
              <p:nvGrpSpPr>
                <p:cNvPr id="314" name="Group 10154"/>
                <p:cNvGrpSpPr>
                  <a:grpSpLocks/>
                </p:cNvGrpSpPr>
                <p:nvPr/>
              </p:nvGrpSpPr>
              <p:grpSpPr bwMode="auto">
                <a:xfrm>
                  <a:off x="1678" y="3264"/>
                  <a:ext cx="354" cy="313"/>
                  <a:chOff x="564" y="2437"/>
                  <a:chExt cx="1310" cy="2348"/>
                </a:xfrm>
              </p:grpSpPr>
              <p:sp>
                <p:nvSpPr>
                  <p:cNvPr id="393" name="Line 1015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4" name="Line 1015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5" name="Line 1015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6" name="Line 1015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7" name="Line 1015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8" name="Text Box 10160"/>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99" name="Text Box 10161"/>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315" name="Rectangle 10162"/>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316" name="Group 10163"/>
                <p:cNvGrpSpPr>
                  <a:grpSpLocks/>
                </p:cNvGrpSpPr>
                <p:nvPr/>
              </p:nvGrpSpPr>
              <p:grpSpPr bwMode="auto">
                <a:xfrm>
                  <a:off x="1925" y="3264"/>
                  <a:ext cx="354" cy="313"/>
                  <a:chOff x="558" y="2437"/>
                  <a:chExt cx="1323" cy="2348"/>
                </a:xfrm>
              </p:grpSpPr>
              <p:sp>
                <p:nvSpPr>
                  <p:cNvPr id="386" name="Line 1016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7" name="Line 1016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8" name="Line 1016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9" name="Line 1016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0" name="Line 1016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91" name="Text Box 10169"/>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92" name="Text Box 10170"/>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317" name="Group 10171"/>
                <p:cNvGrpSpPr>
                  <a:grpSpLocks/>
                </p:cNvGrpSpPr>
                <p:nvPr/>
              </p:nvGrpSpPr>
              <p:grpSpPr bwMode="auto">
                <a:xfrm>
                  <a:off x="2030" y="3264"/>
                  <a:ext cx="352" cy="313"/>
                  <a:chOff x="565" y="2437"/>
                  <a:chExt cx="1306" cy="2348"/>
                </a:xfrm>
              </p:grpSpPr>
              <p:sp>
                <p:nvSpPr>
                  <p:cNvPr id="379" name="Line 1017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0" name="Line 1017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1" name="Line 1017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2" name="Line 1017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3" name="Line 1017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84" name="Text Box 10177"/>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85" name="Text Box 10178"/>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318" name="Group 10179"/>
                <p:cNvGrpSpPr>
                  <a:grpSpLocks/>
                </p:cNvGrpSpPr>
                <p:nvPr/>
              </p:nvGrpSpPr>
              <p:grpSpPr bwMode="auto">
                <a:xfrm>
                  <a:off x="2134" y="3264"/>
                  <a:ext cx="354" cy="313"/>
                  <a:chOff x="569" y="2437"/>
                  <a:chExt cx="1309" cy="2348"/>
                </a:xfrm>
              </p:grpSpPr>
              <p:sp>
                <p:nvSpPr>
                  <p:cNvPr id="372" name="Line 1018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3" name="Line 1018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4" name="Line 1018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5" name="Line 1018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6" name="Line 1018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7" name="Text Box 10185"/>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78" name="Text Box 10186"/>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319" name="Group 10187"/>
                <p:cNvGrpSpPr>
                  <a:grpSpLocks/>
                </p:cNvGrpSpPr>
                <p:nvPr/>
              </p:nvGrpSpPr>
              <p:grpSpPr bwMode="auto">
                <a:xfrm>
                  <a:off x="2236" y="3264"/>
                  <a:ext cx="356" cy="313"/>
                  <a:chOff x="566" y="2437"/>
                  <a:chExt cx="1311" cy="2344"/>
                </a:xfrm>
              </p:grpSpPr>
              <p:sp>
                <p:nvSpPr>
                  <p:cNvPr id="365" name="Line 1018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6" name="Line 1018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7" name="Line 1019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8" name="Line 1019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9" name="Line 1019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70" name="Text Box 10193"/>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71" name="Text Box 10194"/>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320" name="Group 10195"/>
                <p:cNvGrpSpPr>
                  <a:grpSpLocks/>
                </p:cNvGrpSpPr>
                <p:nvPr/>
              </p:nvGrpSpPr>
              <p:grpSpPr bwMode="auto">
                <a:xfrm>
                  <a:off x="2350" y="3264"/>
                  <a:ext cx="334" cy="313"/>
                  <a:chOff x="564" y="2437"/>
                  <a:chExt cx="1232" cy="2322"/>
                </a:xfrm>
              </p:grpSpPr>
              <p:sp>
                <p:nvSpPr>
                  <p:cNvPr id="358" name="Line 1019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9" name="Line 1019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0" name="Line 1019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1" name="Line 1019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2" name="Line 1020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63" name="Text Box 10201"/>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64" name="Text Box 10202"/>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350" name="Group 10203"/>
                <p:cNvGrpSpPr>
                  <a:grpSpLocks/>
                </p:cNvGrpSpPr>
                <p:nvPr/>
              </p:nvGrpSpPr>
              <p:grpSpPr bwMode="auto">
                <a:xfrm>
                  <a:off x="2638" y="3264"/>
                  <a:ext cx="347" cy="313"/>
                  <a:chOff x="520" y="2437"/>
                  <a:chExt cx="1282" cy="2324"/>
                </a:xfrm>
              </p:grpSpPr>
              <p:sp>
                <p:nvSpPr>
                  <p:cNvPr id="351" name="Line 1020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2" name="Line 1020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3" name="Line 1020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4" name="Line 1020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5" name="Line 1020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56" name="Text Box 10209"/>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357" name="Text Box 10210"/>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62" name="Group 10211"/>
            <p:cNvGrpSpPr>
              <a:grpSpLocks/>
            </p:cNvGrpSpPr>
            <p:nvPr/>
          </p:nvGrpSpPr>
          <p:grpSpPr bwMode="auto">
            <a:xfrm>
              <a:off x="6781800" y="5791199"/>
              <a:ext cx="930913" cy="311544"/>
              <a:chOff x="1536" y="2976"/>
              <a:chExt cx="1353" cy="361"/>
            </a:xfrm>
          </p:grpSpPr>
          <p:grpSp>
            <p:nvGrpSpPr>
              <p:cNvPr id="191" name="Group 10212"/>
              <p:cNvGrpSpPr>
                <a:grpSpLocks/>
              </p:cNvGrpSpPr>
              <p:nvPr/>
            </p:nvGrpSpPr>
            <p:grpSpPr bwMode="auto">
              <a:xfrm>
                <a:off x="1584" y="2976"/>
                <a:ext cx="1302" cy="313"/>
                <a:chOff x="1584" y="2976"/>
                <a:chExt cx="1302" cy="313"/>
              </a:xfrm>
            </p:grpSpPr>
            <p:sp>
              <p:nvSpPr>
                <p:cNvPr id="255" name="Rectangle 10213"/>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256" name="Group 10214"/>
                <p:cNvGrpSpPr>
                  <a:grpSpLocks/>
                </p:cNvGrpSpPr>
                <p:nvPr/>
              </p:nvGrpSpPr>
              <p:grpSpPr bwMode="auto">
                <a:xfrm>
                  <a:off x="1858" y="2976"/>
                  <a:ext cx="334" cy="313"/>
                  <a:chOff x="584" y="1670"/>
                  <a:chExt cx="1236" cy="2353"/>
                </a:xfrm>
              </p:grpSpPr>
              <p:grpSp>
                <p:nvGrpSpPr>
                  <p:cNvPr id="305" name="Group 10215"/>
                  <p:cNvGrpSpPr>
                    <a:grpSpLocks/>
                  </p:cNvGrpSpPr>
                  <p:nvPr/>
                </p:nvGrpSpPr>
                <p:grpSpPr bwMode="auto">
                  <a:xfrm>
                    <a:off x="720" y="1824"/>
                    <a:ext cx="384" cy="432"/>
                    <a:chOff x="720" y="1824"/>
                    <a:chExt cx="384" cy="432"/>
                  </a:xfrm>
                </p:grpSpPr>
                <p:sp>
                  <p:nvSpPr>
                    <p:cNvPr id="307" name="Line 1021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8" name="Line 1021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9" name="Line 1021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10" name="Line 1021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11" name="Line 1022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306" name="Text Box 10221"/>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57" name="Group 10222"/>
                <p:cNvGrpSpPr>
                  <a:grpSpLocks/>
                </p:cNvGrpSpPr>
                <p:nvPr/>
              </p:nvGrpSpPr>
              <p:grpSpPr bwMode="auto">
                <a:xfrm>
                  <a:off x="1961" y="2976"/>
                  <a:ext cx="334" cy="313"/>
                  <a:chOff x="583" y="1670"/>
                  <a:chExt cx="1238" cy="2353"/>
                </a:xfrm>
              </p:grpSpPr>
              <p:grpSp>
                <p:nvGrpSpPr>
                  <p:cNvPr id="298" name="Group 10223"/>
                  <p:cNvGrpSpPr>
                    <a:grpSpLocks/>
                  </p:cNvGrpSpPr>
                  <p:nvPr/>
                </p:nvGrpSpPr>
                <p:grpSpPr bwMode="auto">
                  <a:xfrm>
                    <a:off x="720" y="1824"/>
                    <a:ext cx="384" cy="432"/>
                    <a:chOff x="720" y="1824"/>
                    <a:chExt cx="384" cy="432"/>
                  </a:xfrm>
                </p:grpSpPr>
                <p:sp>
                  <p:nvSpPr>
                    <p:cNvPr id="300" name="Line 1022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1" name="Line 1022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2" name="Line 1022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3" name="Line 1022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304" name="Line 1022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99" name="Text Box 10229"/>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58" name="Group 10230"/>
                <p:cNvGrpSpPr>
                  <a:grpSpLocks/>
                </p:cNvGrpSpPr>
                <p:nvPr/>
              </p:nvGrpSpPr>
              <p:grpSpPr bwMode="auto">
                <a:xfrm>
                  <a:off x="2067" y="2976"/>
                  <a:ext cx="334" cy="313"/>
                  <a:chOff x="589" y="1670"/>
                  <a:chExt cx="1245" cy="2353"/>
                </a:xfrm>
              </p:grpSpPr>
              <p:grpSp>
                <p:nvGrpSpPr>
                  <p:cNvPr id="291" name="Group 10231"/>
                  <p:cNvGrpSpPr>
                    <a:grpSpLocks/>
                  </p:cNvGrpSpPr>
                  <p:nvPr/>
                </p:nvGrpSpPr>
                <p:grpSpPr bwMode="auto">
                  <a:xfrm>
                    <a:off x="720" y="1824"/>
                    <a:ext cx="384" cy="432"/>
                    <a:chOff x="720" y="1824"/>
                    <a:chExt cx="384" cy="432"/>
                  </a:xfrm>
                </p:grpSpPr>
                <p:sp>
                  <p:nvSpPr>
                    <p:cNvPr id="293" name="Line 10232"/>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94" name="Line 10233"/>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95" name="Line 10234"/>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96" name="Line 10235"/>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97" name="Line 10236"/>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92" name="Text Box 10237"/>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59" name="Group 10238"/>
                <p:cNvGrpSpPr>
                  <a:grpSpLocks/>
                </p:cNvGrpSpPr>
                <p:nvPr/>
              </p:nvGrpSpPr>
              <p:grpSpPr bwMode="auto">
                <a:xfrm>
                  <a:off x="2170" y="2976"/>
                  <a:ext cx="334" cy="313"/>
                  <a:chOff x="590" y="1670"/>
                  <a:chExt cx="1239" cy="2353"/>
                </a:xfrm>
              </p:grpSpPr>
              <p:grpSp>
                <p:nvGrpSpPr>
                  <p:cNvPr id="284" name="Group 10239"/>
                  <p:cNvGrpSpPr>
                    <a:grpSpLocks/>
                  </p:cNvGrpSpPr>
                  <p:nvPr/>
                </p:nvGrpSpPr>
                <p:grpSpPr bwMode="auto">
                  <a:xfrm>
                    <a:off x="720" y="1824"/>
                    <a:ext cx="384" cy="432"/>
                    <a:chOff x="720" y="1824"/>
                    <a:chExt cx="384" cy="432"/>
                  </a:xfrm>
                </p:grpSpPr>
                <p:sp>
                  <p:nvSpPr>
                    <p:cNvPr id="286" name="Line 10240"/>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7" name="Line 10241"/>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8" name="Line 10242"/>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9" name="Line 10243"/>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90" name="Line 10244"/>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85" name="Text Box 10245"/>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60" name="Group 10246"/>
                <p:cNvGrpSpPr>
                  <a:grpSpLocks/>
                </p:cNvGrpSpPr>
                <p:nvPr/>
              </p:nvGrpSpPr>
              <p:grpSpPr bwMode="auto">
                <a:xfrm>
                  <a:off x="2276" y="2976"/>
                  <a:ext cx="334" cy="313"/>
                  <a:chOff x="596" y="1670"/>
                  <a:chExt cx="1241" cy="2353"/>
                </a:xfrm>
              </p:grpSpPr>
              <p:grpSp>
                <p:nvGrpSpPr>
                  <p:cNvPr id="277" name="Group 10247"/>
                  <p:cNvGrpSpPr>
                    <a:grpSpLocks/>
                  </p:cNvGrpSpPr>
                  <p:nvPr/>
                </p:nvGrpSpPr>
                <p:grpSpPr bwMode="auto">
                  <a:xfrm>
                    <a:off x="720" y="1824"/>
                    <a:ext cx="384" cy="432"/>
                    <a:chOff x="720" y="1824"/>
                    <a:chExt cx="384" cy="432"/>
                  </a:xfrm>
                </p:grpSpPr>
                <p:sp>
                  <p:nvSpPr>
                    <p:cNvPr id="279" name="Line 10248"/>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0" name="Line 10249"/>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1" name="Line 10250"/>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2" name="Line 10251"/>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83" name="Line 10252"/>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78" name="Text Box 10253"/>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61" name="Group 10254"/>
                <p:cNvGrpSpPr>
                  <a:grpSpLocks/>
                </p:cNvGrpSpPr>
                <p:nvPr/>
              </p:nvGrpSpPr>
              <p:grpSpPr bwMode="auto">
                <a:xfrm>
                  <a:off x="2552" y="2976"/>
                  <a:ext cx="334" cy="313"/>
                  <a:chOff x="472" y="1670"/>
                  <a:chExt cx="1234" cy="2353"/>
                </a:xfrm>
              </p:grpSpPr>
              <p:grpSp>
                <p:nvGrpSpPr>
                  <p:cNvPr id="270" name="Group 10255"/>
                  <p:cNvGrpSpPr>
                    <a:grpSpLocks/>
                  </p:cNvGrpSpPr>
                  <p:nvPr/>
                </p:nvGrpSpPr>
                <p:grpSpPr bwMode="auto">
                  <a:xfrm>
                    <a:off x="720" y="1824"/>
                    <a:ext cx="384" cy="432"/>
                    <a:chOff x="720" y="1824"/>
                    <a:chExt cx="384" cy="432"/>
                  </a:xfrm>
                </p:grpSpPr>
                <p:sp>
                  <p:nvSpPr>
                    <p:cNvPr id="272" name="Line 10256"/>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73" name="Line 10257"/>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74" name="Line 10258"/>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75" name="Line 10259"/>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76" name="Line 10260"/>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71" name="Text Box 10261"/>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62" name="Group 10262"/>
                <p:cNvGrpSpPr>
                  <a:grpSpLocks/>
                </p:cNvGrpSpPr>
                <p:nvPr/>
              </p:nvGrpSpPr>
              <p:grpSpPr bwMode="auto">
                <a:xfrm>
                  <a:off x="1597" y="2976"/>
                  <a:ext cx="334" cy="313"/>
                  <a:chOff x="590" y="1670"/>
                  <a:chExt cx="1242" cy="2353"/>
                </a:xfrm>
              </p:grpSpPr>
              <p:grpSp>
                <p:nvGrpSpPr>
                  <p:cNvPr id="263" name="Group 10263"/>
                  <p:cNvGrpSpPr>
                    <a:grpSpLocks/>
                  </p:cNvGrpSpPr>
                  <p:nvPr/>
                </p:nvGrpSpPr>
                <p:grpSpPr bwMode="auto">
                  <a:xfrm>
                    <a:off x="720" y="1824"/>
                    <a:ext cx="384" cy="432"/>
                    <a:chOff x="720" y="1824"/>
                    <a:chExt cx="384" cy="432"/>
                  </a:xfrm>
                </p:grpSpPr>
                <p:sp>
                  <p:nvSpPr>
                    <p:cNvPr id="265" name="Line 10264"/>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66" name="Line 10265"/>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67" name="Line 10266"/>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68" name="Line 10267"/>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69" name="Line 10268"/>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264" name="Text Box 10269"/>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192" name="Group 10270"/>
              <p:cNvGrpSpPr>
                <a:grpSpLocks/>
              </p:cNvGrpSpPr>
              <p:nvPr/>
            </p:nvGrpSpPr>
            <p:grpSpPr bwMode="auto">
              <a:xfrm>
                <a:off x="1536" y="3024"/>
                <a:ext cx="1353" cy="313"/>
                <a:chOff x="1632" y="3264"/>
                <a:chExt cx="1353" cy="313"/>
              </a:xfrm>
            </p:grpSpPr>
            <p:grpSp>
              <p:nvGrpSpPr>
                <p:cNvPr id="193" name="Group 10271"/>
                <p:cNvGrpSpPr>
                  <a:grpSpLocks/>
                </p:cNvGrpSpPr>
                <p:nvPr/>
              </p:nvGrpSpPr>
              <p:grpSpPr bwMode="auto">
                <a:xfrm>
                  <a:off x="1678" y="3264"/>
                  <a:ext cx="354" cy="313"/>
                  <a:chOff x="564" y="2437"/>
                  <a:chExt cx="1310" cy="2348"/>
                </a:xfrm>
              </p:grpSpPr>
              <p:sp>
                <p:nvSpPr>
                  <p:cNvPr id="248" name="Line 1027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9" name="Line 1027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50" name="Line 1027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51" name="Line 1027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52" name="Line 1027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53" name="Text Box 10277"/>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54" name="Text Box 10278"/>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194" name="Rectangle 10279"/>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95" name="Group 10280"/>
                <p:cNvGrpSpPr>
                  <a:grpSpLocks/>
                </p:cNvGrpSpPr>
                <p:nvPr/>
              </p:nvGrpSpPr>
              <p:grpSpPr bwMode="auto">
                <a:xfrm>
                  <a:off x="1925" y="3264"/>
                  <a:ext cx="354" cy="313"/>
                  <a:chOff x="558" y="2437"/>
                  <a:chExt cx="1323" cy="2348"/>
                </a:xfrm>
              </p:grpSpPr>
              <p:sp>
                <p:nvSpPr>
                  <p:cNvPr id="241" name="Line 1028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2" name="Line 1028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3" name="Line 1028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4" name="Line 1028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5" name="Line 1028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46" name="Text Box 10286"/>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47" name="Text Box 10287"/>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01" name="Group 10288"/>
                <p:cNvGrpSpPr>
                  <a:grpSpLocks/>
                </p:cNvGrpSpPr>
                <p:nvPr/>
              </p:nvGrpSpPr>
              <p:grpSpPr bwMode="auto">
                <a:xfrm>
                  <a:off x="2030" y="3264"/>
                  <a:ext cx="352" cy="313"/>
                  <a:chOff x="565" y="2437"/>
                  <a:chExt cx="1306" cy="2348"/>
                </a:xfrm>
              </p:grpSpPr>
              <p:sp>
                <p:nvSpPr>
                  <p:cNvPr id="234" name="Line 1028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5" name="Line 1029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6" name="Line 1029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7" name="Line 1029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8" name="Line 1029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9" name="Text Box 10294"/>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40" name="Text Box 10295"/>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02" name="Group 10296"/>
                <p:cNvGrpSpPr>
                  <a:grpSpLocks/>
                </p:cNvGrpSpPr>
                <p:nvPr/>
              </p:nvGrpSpPr>
              <p:grpSpPr bwMode="auto">
                <a:xfrm>
                  <a:off x="2134" y="3264"/>
                  <a:ext cx="354" cy="313"/>
                  <a:chOff x="569" y="2437"/>
                  <a:chExt cx="1309" cy="2348"/>
                </a:xfrm>
              </p:grpSpPr>
              <p:sp>
                <p:nvSpPr>
                  <p:cNvPr id="227" name="Line 10297"/>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8" name="Line 10298"/>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9" name="Line 10299"/>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0" name="Line 10300"/>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1" name="Line 10301"/>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32" name="Text Box 10302"/>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33" name="Text Box 10303"/>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03" name="Group 10304"/>
                <p:cNvGrpSpPr>
                  <a:grpSpLocks/>
                </p:cNvGrpSpPr>
                <p:nvPr/>
              </p:nvGrpSpPr>
              <p:grpSpPr bwMode="auto">
                <a:xfrm>
                  <a:off x="2236" y="3264"/>
                  <a:ext cx="356" cy="313"/>
                  <a:chOff x="566" y="2437"/>
                  <a:chExt cx="1311" cy="2344"/>
                </a:xfrm>
              </p:grpSpPr>
              <p:sp>
                <p:nvSpPr>
                  <p:cNvPr id="220" name="Line 10305"/>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1" name="Line 10306"/>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2" name="Line 10307"/>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3" name="Line 10308"/>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4" name="Line 10309"/>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25" name="Text Box 10310"/>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26" name="Text Box 10311"/>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04" name="Group 10312"/>
                <p:cNvGrpSpPr>
                  <a:grpSpLocks/>
                </p:cNvGrpSpPr>
                <p:nvPr/>
              </p:nvGrpSpPr>
              <p:grpSpPr bwMode="auto">
                <a:xfrm>
                  <a:off x="2350" y="3264"/>
                  <a:ext cx="334" cy="313"/>
                  <a:chOff x="564" y="2437"/>
                  <a:chExt cx="1232" cy="2322"/>
                </a:xfrm>
              </p:grpSpPr>
              <p:sp>
                <p:nvSpPr>
                  <p:cNvPr id="213" name="Line 10313"/>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4" name="Line 10314"/>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5" name="Line 10315"/>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6" name="Line 10316"/>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7" name="Line 10317"/>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8" name="Text Box 10318"/>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19" name="Text Box 10319"/>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205" name="Group 10320"/>
                <p:cNvGrpSpPr>
                  <a:grpSpLocks/>
                </p:cNvGrpSpPr>
                <p:nvPr/>
              </p:nvGrpSpPr>
              <p:grpSpPr bwMode="auto">
                <a:xfrm>
                  <a:off x="2638" y="3264"/>
                  <a:ext cx="347" cy="313"/>
                  <a:chOff x="520" y="2437"/>
                  <a:chExt cx="1282" cy="2324"/>
                </a:xfrm>
              </p:grpSpPr>
              <p:sp>
                <p:nvSpPr>
                  <p:cNvPr id="206" name="Line 10321"/>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7" name="Line 10322"/>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8" name="Line 10323"/>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09" name="Line 10324"/>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0" name="Line 10325"/>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211" name="Text Box 10326"/>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212" name="Text Box 10327"/>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grpSp>
          <p:nvGrpSpPr>
            <p:cNvPr id="63" name="Group 10328"/>
            <p:cNvGrpSpPr>
              <a:grpSpLocks/>
            </p:cNvGrpSpPr>
            <p:nvPr/>
          </p:nvGrpSpPr>
          <p:grpSpPr bwMode="auto">
            <a:xfrm>
              <a:off x="7924800" y="5791199"/>
              <a:ext cx="930913" cy="311544"/>
              <a:chOff x="1536" y="2976"/>
              <a:chExt cx="1353" cy="361"/>
            </a:xfrm>
          </p:grpSpPr>
          <p:grpSp>
            <p:nvGrpSpPr>
              <p:cNvPr id="74" name="Group 10329"/>
              <p:cNvGrpSpPr>
                <a:grpSpLocks/>
              </p:cNvGrpSpPr>
              <p:nvPr/>
            </p:nvGrpSpPr>
            <p:grpSpPr bwMode="auto">
              <a:xfrm>
                <a:off x="1584" y="2976"/>
                <a:ext cx="1302" cy="313"/>
                <a:chOff x="1584" y="2976"/>
                <a:chExt cx="1302" cy="313"/>
              </a:xfrm>
            </p:grpSpPr>
            <p:sp>
              <p:nvSpPr>
                <p:cNvPr id="134" name="Rectangle 10330"/>
                <p:cNvSpPr>
                  <a:spLocks noChangeArrowheads="1"/>
                </p:cNvSpPr>
                <p:nvPr/>
              </p:nvSpPr>
              <p:spPr bwMode="auto">
                <a:xfrm>
                  <a:off x="1584" y="2997"/>
                  <a:ext cx="1281" cy="12"/>
                </a:xfrm>
                <a:prstGeom prst="rect">
                  <a:avLst/>
                </a:prstGeom>
                <a:solidFill>
                  <a:srgbClr val="FF3300"/>
                </a:solidFill>
                <a:ln w="317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135" name="Group 10331"/>
                <p:cNvGrpSpPr>
                  <a:grpSpLocks/>
                </p:cNvGrpSpPr>
                <p:nvPr/>
              </p:nvGrpSpPr>
              <p:grpSpPr bwMode="auto">
                <a:xfrm>
                  <a:off x="1858" y="2976"/>
                  <a:ext cx="334" cy="313"/>
                  <a:chOff x="584" y="1670"/>
                  <a:chExt cx="1236" cy="2353"/>
                </a:xfrm>
              </p:grpSpPr>
              <p:grpSp>
                <p:nvGrpSpPr>
                  <p:cNvPr id="184" name="Group 10332"/>
                  <p:cNvGrpSpPr>
                    <a:grpSpLocks/>
                  </p:cNvGrpSpPr>
                  <p:nvPr/>
                </p:nvGrpSpPr>
                <p:grpSpPr bwMode="auto">
                  <a:xfrm>
                    <a:off x="720" y="1824"/>
                    <a:ext cx="384" cy="432"/>
                    <a:chOff x="720" y="1824"/>
                    <a:chExt cx="384" cy="432"/>
                  </a:xfrm>
                </p:grpSpPr>
                <p:sp>
                  <p:nvSpPr>
                    <p:cNvPr id="186" name="Line 1033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7" name="Line 1033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8" name="Line 1033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9" name="Line 1033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90" name="Line 1033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85" name="Text Box 10338"/>
                  <p:cNvSpPr txBox="1">
                    <a:spLocks noChangeArrowheads="1"/>
                  </p:cNvSpPr>
                  <p:nvPr/>
                </p:nvSpPr>
                <p:spPr bwMode="auto">
                  <a:xfrm>
                    <a:off x="584" y="1670"/>
                    <a:ext cx="1236"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6" name="Group 10339"/>
                <p:cNvGrpSpPr>
                  <a:grpSpLocks/>
                </p:cNvGrpSpPr>
                <p:nvPr/>
              </p:nvGrpSpPr>
              <p:grpSpPr bwMode="auto">
                <a:xfrm>
                  <a:off x="1961" y="2976"/>
                  <a:ext cx="334" cy="313"/>
                  <a:chOff x="583" y="1670"/>
                  <a:chExt cx="1238" cy="2353"/>
                </a:xfrm>
              </p:grpSpPr>
              <p:grpSp>
                <p:nvGrpSpPr>
                  <p:cNvPr id="177" name="Group 10340"/>
                  <p:cNvGrpSpPr>
                    <a:grpSpLocks/>
                  </p:cNvGrpSpPr>
                  <p:nvPr/>
                </p:nvGrpSpPr>
                <p:grpSpPr bwMode="auto">
                  <a:xfrm>
                    <a:off x="720" y="1824"/>
                    <a:ext cx="384" cy="432"/>
                    <a:chOff x="720" y="1824"/>
                    <a:chExt cx="384" cy="432"/>
                  </a:xfrm>
                </p:grpSpPr>
                <p:sp>
                  <p:nvSpPr>
                    <p:cNvPr id="179" name="Line 1034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0" name="Line 1034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1" name="Line 1034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2" name="Line 1034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83" name="Line 1034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78" name="Text Box 10346"/>
                  <p:cNvSpPr txBox="1">
                    <a:spLocks noChangeArrowheads="1"/>
                  </p:cNvSpPr>
                  <p:nvPr/>
                </p:nvSpPr>
                <p:spPr bwMode="auto">
                  <a:xfrm>
                    <a:off x="583" y="1670"/>
                    <a:ext cx="1238"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7" name="Group 10347"/>
                <p:cNvGrpSpPr>
                  <a:grpSpLocks/>
                </p:cNvGrpSpPr>
                <p:nvPr/>
              </p:nvGrpSpPr>
              <p:grpSpPr bwMode="auto">
                <a:xfrm>
                  <a:off x="2067" y="2976"/>
                  <a:ext cx="334" cy="313"/>
                  <a:chOff x="589" y="1670"/>
                  <a:chExt cx="1245" cy="2353"/>
                </a:xfrm>
              </p:grpSpPr>
              <p:grpSp>
                <p:nvGrpSpPr>
                  <p:cNvPr id="170" name="Group 10348"/>
                  <p:cNvGrpSpPr>
                    <a:grpSpLocks/>
                  </p:cNvGrpSpPr>
                  <p:nvPr/>
                </p:nvGrpSpPr>
                <p:grpSpPr bwMode="auto">
                  <a:xfrm>
                    <a:off x="720" y="1824"/>
                    <a:ext cx="384" cy="432"/>
                    <a:chOff x="720" y="1824"/>
                    <a:chExt cx="384" cy="432"/>
                  </a:xfrm>
                </p:grpSpPr>
                <p:sp>
                  <p:nvSpPr>
                    <p:cNvPr id="172" name="Line 10349"/>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3" name="Line 10350"/>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4" name="Line 10351"/>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5" name="Line 10352"/>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76" name="Line 10353"/>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71" name="Text Box 10354"/>
                  <p:cNvSpPr txBox="1">
                    <a:spLocks noChangeArrowheads="1"/>
                  </p:cNvSpPr>
                  <p:nvPr/>
                </p:nvSpPr>
                <p:spPr bwMode="auto">
                  <a:xfrm>
                    <a:off x="589" y="1670"/>
                    <a:ext cx="1245"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8" name="Group 10355"/>
                <p:cNvGrpSpPr>
                  <a:grpSpLocks/>
                </p:cNvGrpSpPr>
                <p:nvPr/>
              </p:nvGrpSpPr>
              <p:grpSpPr bwMode="auto">
                <a:xfrm>
                  <a:off x="2170" y="2976"/>
                  <a:ext cx="334" cy="313"/>
                  <a:chOff x="590" y="1670"/>
                  <a:chExt cx="1239" cy="2353"/>
                </a:xfrm>
              </p:grpSpPr>
              <p:grpSp>
                <p:nvGrpSpPr>
                  <p:cNvPr id="163" name="Group 10356"/>
                  <p:cNvGrpSpPr>
                    <a:grpSpLocks/>
                  </p:cNvGrpSpPr>
                  <p:nvPr/>
                </p:nvGrpSpPr>
                <p:grpSpPr bwMode="auto">
                  <a:xfrm>
                    <a:off x="720" y="1824"/>
                    <a:ext cx="384" cy="432"/>
                    <a:chOff x="720" y="1824"/>
                    <a:chExt cx="384" cy="432"/>
                  </a:xfrm>
                </p:grpSpPr>
                <p:sp>
                  <p:nvSpPr>
                    <p:cNvPr id="165" name="Line 10357"/>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6" name="Line 10358"/>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7" name="Line 10359"/>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8" name="Line 10360"/>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9" name="Line 10361"/>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64" name="Text Box 10362"/>
                  <p:cNvSpPr txBox="1">
                    <a:spLocks noChangeArrowheads="1"/>
                  </p:cNvSpPr>
                  <p:nvPr/>
                </p:nvSpPr>
                <p:spPr bwMode="auto">
                  <a:xfrm>
                    <a:off x="590" y="1670"/>
                    <a:ext cx="1239"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39" name="Group 10363"/>
                <p:cNvGrpSpPr>
                  <a:grpSpLocks/>
                </p:cNvGrpSpPr>
                <p:nvPr/>
              </p:nvGrpSpPr>
              <p:grpSpPr bwMode="auto">
                <a:xfrm>
                  <a:off x="2276" y="2976"/>
                  <a:ext cx="334" cy="313"/>
                  <a:chOff x="596" y="1670"/>
                  <a:chExt cx="1241" cy="2353"/>
                </a:xfrm>
              </p:grpSpPr>
              <p:grpSp>
                <p:nvGrpSpPr>
                  <p:cNvPr id="156" name="Group 10364"/>
                  <p:cNvGrpSpPr>
                    <a:grpSpLocks/>
                  </p:cNvGrpSpPr>
                  <p:nvPr/>
                </p:nvGrpSpPr>
                <p:grpSpPr bwMode="auto">
                  <a:xfrm>
                    <a:off x="720" y="1824"/>
                    <a:ext cx="384" cy="432"/>
                    <a:chOff x="720" y="1824"/>
                    <a:chExt cx="384" cy="432"/>
                  </a:xfrm>
                </p:grpSpPr>
                <p:sp>
                  <p:nvSpPr>
                    <p:cNvPr id="158" name="Line 10365"/>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9" name="Line 10366"/>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0" name="Line 10367"/>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1" name="Line 10368"/>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62" name="Line 10369"/>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7" name="Text Box 10370"/>
                  <p:cNvSpPr txBox="1">
                    <a:spLocks noChangeArrowheads="1"/>
                  </p:cNvSpPr>
                  <p:nvPr/>
                </p:nvSpPr>
                <p:spPr bwMode="auto">
                  <a:xfrm>
                    <a:off x="596" y="1670"/>
                    <a:ext cx="1241"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40" name="Group 10371"/>
                <p:cNvGrpSpPr>
                  <a:grpSpLocks/>
                </p:cNvGrpSpPr>
                <p:nvPr/>
              </p:nvGrpSpPr>
              <p:grpSpPr bwMode="auto">
                <a:xfrm>
                  <a:off x="2552" y="2976"/>
                  <a:ext cx="334" cy="313"/>
                  <a:chOff x="472" y="1670"/>
                  <a:chExt cx="1234" cy="2353"/>
                </a:xfrm>
              </p:grpSpPr>
              <p:grpSp>
                <p:nvGrpSpPr>
                  <p:cNvPr id="149" name="Group 10372"/>
                  <p:cNvGrpSpPr>
                    <a:grpSpLocks/>
                  </p:cNvGrpSpPr>
                  <p:nvPr/>
                </p:nvGrpSpPr>
                <p:grpSpPr bwMode="auto">
                  <a:xfrm>
                    <a:off x="720" y="1824"/>
                    <a:ext cx="384" cy="432"/>
                    <a:chOff x="720" y="1824"/>
                    <a:chExt cx="384" cy="432"/>
                  </a:xfrm>
                </p:grpSpPr>
                <p:sp>
                  <p:nvSpPr>
                    <p:cNvPr id="151" name="Line 10373"/>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2" name="Line 10374"/>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3" name="Line 10375"/>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4" name="Line 10376"/>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55" name="Line 10377"/>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50" name="Text Box 10378"/>
                  <p:cNvSpPr txBox="1">
                    <a:spLocks noChangeArrowheads="1"/>
                  </p:cNvSpPr>
                  <p:nvPr/>
                </p:nvSpPr>
                <p:spPr bwMode="auto">
                  <a:xfrm>
                    <a:off x="472" y="1670"/>
                    <a:ext cx="1234"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141" name="Group 10379"/>
                <p:cNvGrpSpPr>
                  <a:grpSpLocks/>
                </p:cNvGrpSpPr>
                <p:nvPr/>
              </p:nvGrpSpPr>
              <p:grpSpPr bwMode="auto">
                <a:xfrm>
                  <a:off x="1597" y="2976"/>
                  <a:ext cx="334" cy="313"/>
                  <a:chOff x="590" y="1670"/>
                  <a:chExt cx="1242" cy="2353"/>
                </a:xfrm>
              </p:grpSpPr>
              <p:grpSp>
                <p:nvGrpSpPr>
                  <p:cNvPr id="142" name="Group 10380"/>
                  <p:cNvGrpSpPr>
                    <a:grpSpLocks/>
                  </p:cNvGrpSpPr>
                  <p:nvPr/>
                </p:nvGrpSpPr>
                <p:grpSpPr bwMode="auto">
                  <a:xfrm>
                    <a:off x="720" y="1824"/>
                    <a:ext cx="384" cy="432"/>
                    <a:chOff x="720" y="1824"/>
                    <a:chExt cx="384" cy="432"/>
                  </a:xfrm>
                </p:grpSpPr>
                <p:sp>
                  <p:nvSpPr>
                    <p:cNvPr id="144" name="Line 10381"/>
                    <p:cNvSpPr>
                      <a:spLocks noChangeShapeType="1"/>
                    </p:cNvSpPr>
                    <p:nvPr/>
                  </p:nvSpPr>
                  <p:spPr bwMode="auto">
                    <a:xfrm>
                      <a:off x="720"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5" name="Line 10382"/>
                    <p:cNvSpPr>
                      <a:spLocks noChangeShapeType="1"/>
                    </p:cNvSpPr>
                    <p:nvPr/>
                  </p:nvSpPr>
                  <p:spPr bwMode="auto">
                    <a:xfrm flipH="1">
                      <a:off x="912" y="2064"/>
                      <a:ext cx="192" cy="192"/>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6" name="Line 10383"/>
                    <p:cNvSpPr>
                      <a:spLocks noChangeShapeType="1"/>
                    </p:cNvSpPr>
                    <p:nvPr/>
                  </p:nvSpPr>
                  <p:spPr bwMode="auto">
                    <a:xfrm flipV="1">
                      <a:off x="720"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7" name="Line 10384"/>
                    <p:cNvSpPr>
                      <a:spLocks noChangeShapeType="1"/>
                    </p:cNvSpPr>
                    <p:nvPr/>
                  </p:nvSpPr>
                  <p:spPr bwMode="auto">
                    <a:xfrm flipV="1">
                      <a:off x="1104" y="1824"/>
                      <a:ext cx="0" cy="24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48" name="Line 10385"/>
                    <p:cNvSpPr>
                      <a:spLocks noChangeShapeType="1"/>
                    </p:cNvSpPr>
                    <p:nvPr/>
                  </p:nvSpPr>
                  <p:spPr bwMode="auto">
                    <a:xfrm>
                      <a:off x="720" y="1824"/>
                      <a:ext cx="384" cy="0"/>
                    </a:xfrm>
                    <a:prstGeom prst="line">
                      <a:avLst/>
                    </a:prstGeom>
                    <a:noFill/>
                    <a:ln w="31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sp>
                <p:nvSpPr>
                  <p:cNvPr id="143" name="Text Box 10386"/>
                  <p:cNvSpPr txBox="1">
                    <a:spLocks noChangeArrowheads="1"/>
                  </p:cNvSpPr>
                  <p:nvPr/>
                </p:nvSpPr>
                <p:spPr bwMode="auto">
                  <a:xfrm>
                    <a:off x="590" y="1670"/>
                    <a:ext cx="1242" cy="2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nvGrpSpPr>
              <p:cNvPr id="75" name="Group 10387"/>
              <p:cNvGrpSpPr>
                <a:grpSpLocks/>
              </p:cNvGrpSpPr>
              <p:nvPr/>
            </p:nvGrpSpPr>
            <p:grpSpPr bwMode="auto">
              <a:xfrm>
                <a:off x="1536" y="3024"/>
                <a:ext cx="1353" cy="313"/>
                <a:chOff x="1632" y="3264"/>
                <a:chExt cx="1353" cy="313"/>
              </a:xfrm>
            </p:grpSpPr>
            <p:grpSp>
              <p:nvGrpSpPr>
                <p:cNvPr id="76" name="Group 10388"/>
                <p:cNvGrpSpPr>
                  <a:grpSpLocks/>
                </p:cNvGrpSpPr>
                <p:nvPr/>
              </p:nvGrpSpPr>
              <p:grpSpPr bwMode="auto">
                <a:xfrm>
                  <a:off x="1678" y="3264"/>
                  <a:ext cx="354" cy="313"/>
                  <a:chOff x="564" y="2437"/>
                  <a:chExt cx="1310" cy="2348"/>
                </a:xfrm>
              </p:grpSpPr>
              <p:sp>
                <p:nvSpPr>
                  <p:cNvPr id="127" name="Line 10389"/>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8" name="Line 10390"/>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9" name="Line 10391"/>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0" name="Line 10392"/>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1" name="Line 10393"/>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32" name="Text Box 10394"/>
                  <p:cNvSpPr txBox="1">
                    <a:spLocks noChangeArrowheads="1"/>
                  </p:cNvSpPr>
                  <p:nvPr/>
                </p:nvSpPr>
                <p:spPr bwMode="auto">
                  <a:xfrm>
                    <a:off x="564" y="2437"/>
                    <a:ext cx="1236"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33" name="Text Box 10395"/>
                  <p:cNvSpPr txBox="1">
                    <a:spLocks noChangeArrowheads="1"/>
                  </p:cNvSpPr>
                  <p:nvPr/>
                </p:nvSpPr>
                <p:spPr bwMode="auto">
                  <a:xfrm>
                    <a:off x="639" y="2437"/>
                    <a:ext cx="1235"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sp>
              <p:nvSpPr>
                <p:cNvPr id="77" name="Rectangle 10396"/>
                <p:cNvSpPr>
                  <a:spLocks noChangeArrowheads="1"/>
                </p:cNvSpPr>
                <p:nvPr/>
              </p:nvSpPr>
              <p:spPr bwMode="auto">
                <a:xfrm>
                  <a:off x="1632" y="3312"/>
                  <a:ext cx="1281" cy="13"/>
                </a:xfrm>
                <a:prstGeom prst="rect">
                  <a:avLst/>
                </a:prstGeom>
                <a:solidFill>
                  <a:srgbClr val="33CC33"/>
                </a:solidFill>
                <a:ln w="3175">
                  <a:solidFill>
                    <a:srgbClr val="33CC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grpSp>
              <p:nvGrpSpPr>
                <p:cNvPr id="78" name="Group 10397"/>
                <p:cNvGrpSpPr>
                  <a:grpSpLocks/>
                </p:cNvGrpSpPr>
                <p:nvPr/>
              </p:nvGrpSpPr>
              <p:grpSpPr bwMode="auto">
                <a:xfrm>
                  <a:off x="1925" y="3264"/>
                  <a:ext cx="354" cy="313"/>
                  <a:chOff x="558" y="2437"/>
                  <a:chExt cx="1323" cy="2348"/>
                </a:xfrm>
              </p:grpSpPr>
              <p:sp>
                <p:nvSpPr>
                  <p:cNvPr id="120" name="Line 1039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1" name="Line 1039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2" name="Line 1040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3" name="Line 1040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4" name="Line 1040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25" name="Text Box 10403"/>
                  <p:cNvSpPr txBox="1">
                    <a:spLocks noChangeArrowheads="1"/>
                  </p:cNvSpPr>
                  <p:nvPr/>
                </p:nvSpPr>
                <p:spPr bwMode="auto">
                  <a:xfrm>
                    <a:off x="558" y="2437"/>
                    <a:ext cx="1248"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26" name="Text Box 10404"/>
                  <p:cNvSpPr txBox="1">
                    <a:spLocks noChangeArrowheads="1"/>
                  </p:cNvSpPr>
                  <p:nvPr/>
                </p:nvSpPr>
                <p:spPr bwMode="auto">
                  <a:xfrm>
                    <a:off x="634" y="2437"/>
                    <a:ext cx="1247"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79" name="Group 10405"/>
                <p:cNvGrpSpPr>
                  <a:grpSpLocks/>
                </p:cNvGrpSpPr>
                <p:nvPr/>
              </p:nvGrpSpPr>
              <p:grpSpPr bwMode="auto">
                <a:xfrm>
                  <a:off x="2030" y="3264"/>
                  <a:ext cx="352" cy="313"/>
                  <a:chOff x="565" y="2437"/>
                  <a:chExt cx="1306" cy="2348"/>
                </a:xfrm>
              </p:grpSpPr>
              <p:sp>
                <p:nvSpPr>
                  <p:cNvPr id="113" name="Line 10406"/>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4" name="Line 10407"/>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5" name="Line 10408"/>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6" name="Line 10409"/>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7" name="Line 10410"/>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8" name="Text Box 10411"/>
                  <p:cNvSpPr txBox="1">
                    <a:spLocks noChangeArrowheads="1"/>
                  </p:cNvSpPr>
                  <p:nvPr/>
                </p:nvSpPr>
                <p:spPr bwMode="auto">
                  <a:xfrm>
                    <a:off x="565" y="2437"/>
                    <a:ext cx="1239"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9" name="Text Box 10412"/>
                  <p:cNvSpPr txBox="1">
                    <a:spLocks noChangeArrowheads="1"/>
                  </p:cNvSpPr>
                  <p:nvPr/>
                </p:nvSpPr>
                <p:spPr bwMode="auto">
                  <a:xfrm>
                    <a:off x="633" y="2437"/>
                    <a:ext cx="1238"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80" name="Group 10413"/>
                <p:cNvGrpSpPr>
                  <a:grpSpLocks/>
                </p:cNvGrpSpPr>
                <p:nvPr/>
              </p:nvGrpSpPr>
              <p:grpSpPr bwMode="auto">
                <a:xfrm>
                  <a:off x="2134" y="3264"/>
                  <a:ext cx="354" cy="313"/>
                  <a:chOff x="569" y="2437"/>
                  <a:chExt cx="1309" cy="2348"/>
                </a:xfrm>
              </p:grpSpPr>
              <p:sp>
                <p:nvSpPr>
                  <p:cNvPr id="106" name="Line 10414"/>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7" name="Line 10415"/>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8" name="Line 10416"/>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9" name="Line 10417"/>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0" name="Line 10418"/>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11" name="Text Box 10419"/>
                  <p:cNvSpPr txBox="1">
                    <a:spLocks noChangeArrowheads="1"/>
                  </p:cNvSpPr>
                  <p:nvPr/>
                </p:nvSpPr>
                <p:spPr bwMode="auto">
                  <a:xfrm>
                    <a:off x="569" y="2437"/>
                    <a:ext cx="1235" cy="2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12" name="Text Box 10420"/>
                  <p:cNvSpPr txBox="1">
                    <a:spLocks noChangeArrowheads="1"/>
                  </p:cNvSpPr>
                  <p:nvPr/>
                </p:nvSpPr>
                <p:spPr bwMode="auto">
                  <a:xfrm>
                    <a:off x="644" y="2437"/>
                    <a:ext cx="1234" cy="2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81" name="Group 10421"/>
                <p:cNvGrpSpPr>
                  <a:grpSpLocks/>
                </p:cNvGrpSpPr>
                <p:nvPr/>
              </p:nvGrpSpPr>
              <p:grpSpPr bwMode="auto">
                <a:xfrm>
                  <a:off x="2236" y="3264"/>
                  <a:ext cx="356" cy="313"/>
                  <a:chOff x="566" y="2437"/>
                  <a:chExt cx="1311" cy="2344"/>
                </a:xfrm>
              </p:grpSpPr>
              <p:sp>
                <p:nvSpPr>
                  <p:cNvPr id="98" name="Line 10422"/>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9" name="Line 10423"/>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1" name="Line 10424"/>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2" name="Line 10425"/>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3" name="Line 10426"/>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104" name="Text Box 10427"/>
                  <p:cNvSpPr txBox="1">
                    <a:spLocks noChangeArrowheads="1"/>
                  </p:cNvSpPr>
                  <p:nvPr/>
                </p:nvSpPr>
                <p:spPr bwMode="auto">
                  <a:xfrm>
                    <a:off x="566" y="2437"/>
                    <a:ext cx="1231" cy="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105" name="Text Box 10428"/>
                  <p:cNvSpPr txBox="1">
                    <a:spLocks noChangeArrowheads="1"/>
                  </p:cNvSpPr>
                  <p:nvPr/>
                </p:nvSpPr>
                <p:spPr bwMode="auto">
                  <a:xfrm>
                    <a:off x="647" y="2437"/>
                    <a:ext cx="1230" cy="2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82" name="Group 10429"/>
                <p:cNvGrpSpPr>
                  <a:grpSpLocks/>
                </p:cNvGrpSpPr>
                <p:nvPr/>
              </p:nvGrpSpPr>
              <p:grpSpPr bwMode="auto">
                <a:xfrm>
                  <a:off x="2350" y="3264"/>
                  <a:ext cx="334" cy="313"/>
                  <a:chOff x="564" y="2437"/>
                  <a:chExt cx="1232" cy="2322"/>
                </a:xfrm>
              </p:grpSpPr>
              <p:sp>
                <p:nvSpPr>
                  <p:cNvPr id="91" name="Line 10430"/>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2" name="Line 10431"/>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3" name="Line 10432"/>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4" name="Line 10433"/>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5" name="Line 10434"/>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96" name="Text Box 10435"/>
                  <p:cNvSpPr txBox="1">
                    <a:spLocks noChangeArrowheads="1"/>
                  </p:cNvSpPr>
                  <p:nvPr/>
                </p:nvSpPr>
                <p:spPr bwMode="auto">
                  <a:xfrm>
                    <a:off x="564" y="2437"/>
                    <a:ext cx="1232" cy="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97" name="Text Box 10436"/>
                  <p:cNvSpPr txBox="1">
                    <a:spLocks noChangeArrowheads="1"/>
                  </p:cNvSpPr>
                  <p:nvPr/>
                </p:nvSpPr>
                <p:spPr bwMode="auto">
                  <a:xfrm>
                    <a:off x="639" y="2437"/>
                    <a:ext cx="789"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nvGrpSpPr>
                <p:cNvPr id="83" name="Group 10437"/>
                <p:cNvGrpSpPr>
                  <a:grpSpLocks/>
                </p:cNvGrpSpPr>
                <p:nvPr/>
              </p:nvGrpSpPr>
              <p:grpSpPr bwMode="auto">
                <a:xfrm>
                  <a:off x="2638" y="3264"/>
                  <a:ext cx="347" cy="313"/>
                  <a:chOff x="520" y="2437"/>
                  <a:chExt cx="1282" cy="2324"/>
                </a:xfrm>
              </p:grpSpPr>
              <p:sp>
                <p:nvSpPr>
                  <p:cNvPr id="84" name="Line 10438"/>
                  <p:cNvSpPr>
                    <a:spLocks noChangeShapeType="1"/>
                  </p:cNvSpPr>
                  <p:nvPr/>
                </p:nvSpPr>
                <p:spPr bwMode="auto">
                  <a:xfrm>
                    <a:off x="768"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5" name="Line 10439"/>
                  <p:cNvSpPr>
                    <a:spLocks noChangeShapeType="1"/>
                  </p:cNvSpPr>
                  <p:nvPr/>
                </p:nvSpPr>
                <p:spPr bwMode="auto">
                  <a:xfrm flipH="1">
                    <a:off x="960" y="2448"/>
                    <a:ext cx="192" cy="19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6" name="Line 10440"/>
                  <p:cNvSpPr>
                    <a:spLocks noChangeShapeType="1"/>
                  </p:cNvSpPr>
                  <p:nvPr/>
                </p:nvSpPr>
                <p:spPr bwMode="auto">
                  <a:xfrm>
                    <a:off x="768"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7" name="Line 10441"/>
                  <p:cNvSpPr>
                    <a:spLocks noChangeShapeType="1"/>
                  </p:cNvSpPr>
                  <p:nvPr/>
                </p:nvSpPr>
                <p:spPr bwMode="auto">
                  <a:xfrm>
                    <a:off x="1152" y="2448"/>
                    <a:ext cx="0" cy="432"/>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8" name="Line 10442"/>
                  <p:cNvSpPr>
                    <a:spLocks noChangeShapeType="1"/>
                  </p:cNvSpPr>
                  <p:nvPr/>
                </p:nvSpPr>
                <p:spPr bwMode="auto">
                  <a:xfrm>
                    <a:off x="768" y="2880"/>
                    <a:ext cx="384" cy="0"/>
                  </a:xfrm>
                  <a:prstGeom prst="line">
                    <a:avLst/>
                  </a:prstGeom>
                  <a:noFill/>
                  <a:ln w="3175">
                    <a:solidFill>
                      <a:srgbClr val="33CC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89" name="Text Box 10443"/>
                  <p:cNvSpPr txBox="1">
                    <a:spLocks noChangeArrowheads="1"/>
                  </p:cNvSpPr>
                  <p:nvPr/>
                </p:nvSpPr>
                <p:spPr bwMode="auto">
                  <a:xfrm>
                    <a:off x="568" y="2437"/>
                    <a:ext cx="1234" cy="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sp>
                <p:nvSpPr>
                  <p:cNvPr id="90" name="Text Box 10444"/>
                  <p:cNvSpPr txBox="1">
                    <a:spLocks noChangeArrowheads="1"/>
                  </p:cNvSpPr>
                  <p:nvPr/>
                </p:nvSpPr>
                <p:spPr bwMode="auto">
                  <a:xfrm>
                    <a:off x="520" y="2437"/>
                    <a:ext cx="1233" cy="2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solidFill>
                          <a:srgbClr val="33CC33"/>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smtClean="0">
                      <a:ln>
                        <a:noFill/>
                      </a:ln>
                      <a:solidFill>
                        <a:sysClr val="windowText" lastClr="000000"/>
                      </a:solidFill>
                      <a:effectLst/>
                      <a:uLnTx/>
                      <a:uFillTx/>
                    </a:endParaRPr>
                  </a:p>
                </p:txBody>
              </p:sp>
            </p:grpSp>
          </p:grpSp>
        </p:grpSp>
        <p:sp>
          <p:nvSpPr>
            <p:cNvPr id="64" name="Line 10445"/>
            <p:cNvSpPr>
              <a:spLocks noChangeShapeType="1"/>
            </p:cNvSpPr>
            <p:nvPr/>
          </p:nvSpPr>
          <p:spPr bwMode="auto">
            <a:xfrm flipH="1">
              <a:off x="5181600" y="5334000"/>
              <a:ext cx="533400" cy="381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5" name="Line 10446"/>
            <p:cNvSpPr>
              <a:spLocks noChangeShapeType="1"/>
            </p:cNvSpPr>
            <p:nvPr/>
          </p:nvSpPr>
          <p:spPr bwMode="auto">
            <a:xfrm>
              <a:off x="5791200" y="5334000"/>
              <a:ext cx="381000" cy="3810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6" name="Line 10447"/>
            <p:cNvSpPr>
              <a:spLocks noChangeShapeType="1"/>
            </p:cNvSpPr>
            <p:nvPr/>
          </p:nvSpPr>
          <p:spPr bwMode="auto">
            <a:xfrm flipH="1">
              <a:off x="7086600" y="5334000"/>
              <a:ext cx="2286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7" name="Line 10448"/>
            <p:cNvSpPr>
              <a:spLocks noChangeShapeType="1"/>
            </p:cNvSpPr>
            <p:nvPr/>
          </p:nvSpPr>
          <p:spPr bwMode="auto">
            <a:xfrm>
              <a:off x="7315200" y="5334000"/>
              <a:ext cx="533400" cy="304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8" name="Line 10449"/>
            <p:cNvSpPr>
              <a:spLocks noChangeShapeType="1"/>
            </p:cNvSpPr>
            <p:nvPr/>
          </p:nvSpPr>
          <p:spPr bwMode="auto">
            <a:xfrm>
              <a:off x="6553200" y="4648200"/>
              <a:ext cx="0" cy="4572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69" name="Text Box 10450"/>
            <p:cNvSpPr txBox="1">
              <a:spLocks noChangeArrowheads="1"/>
            </p:cNvSpPr>
            <p:nvPr/>
          </p:nvSpPr>
          <p:spPr bwMode="auto">
            <a:xfrm>
              <a:off x="7315200" y="4899025"/>
              <a:ext cx="2004254" cy="353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Multiple copies of DNA</a:t>
              </a:r>
            </a:p>
          </p:txBody>
        </p:sp>
        <p:sp>
          <p:nvSpPr>
            <p:cNvPr id="70" name="Text Box 10451"/>
            <p:cNvSpPr txBox="1">
              <a:spLocks noChangeArrowheads="1"/>
            </p:cNvSpPr>
            <p:nvPr/>
          </p:nvSpPr>
          <p:spPr bwMode="auto">
            <a:xfrm>
              <a:off x="228600" y="4899025"/>
              <a:ext cx="2004254" cy="353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Multiple copies of DNA</a:t>
              </a:r>
            </a:p>
          </p:txBody>
        </p:sp>
        <p:sp>
          <p:nvSpPr>
            <p:cNvPr id="71" name="Line 10453"/>
            <p:cNvSpPr>
              <a:spLocks noChangeShapeType="1"/>
            </p:cNvSpPr>
            <p:nvPr/>
          </p:nvSpPr>
          <p:spPr bwMode="auto">
            <a:xfrm>
              <a:off x="4495800" y="2514600"/>
              <a:ext cx="0" cy="228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2" name="Line 10454"/>
            <p:cNvSpPr>
              <a:spLocks noChangeShapeType="1"/>
            </p:cNvSpPr>
            <p:nvPr/>
          </p:nvSpPr>
          <p:spPr bwMode="auto">
            <a:xfrm>
              <a:off x="4495800" y="4038600"/>
              <a:ext cx="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sysClr val="windowText" lastClr="000000"/>
                </a:solidFill>
                <a:effectLst/>
                <a:uLnTx/>
                <a:uFillTx/>
              </a:endParaRPr>
            </a:p>
          </p:txBody>
        </p:sp>
        <p:sp>
          <p:nvSpPr>
            <p:cNvPr id="73" name="Rectangle 10455"/>
            <p:cNvSpPr>
              <a:spLocks noChangeArrowheads="1"/>
            </p:cNvSpPr>
            <p:nvPr/>
          </p:nvSpPr>
          <p:spPr bwMode="auto">
            <a:xfrm>
              <a:off x="4191000" y="3962399"/>
              <a:ext cx="4572000" cy="582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Multiplication of DNA strands using Taq DNA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smtClean="0">
                  <a:ln>
                    <a:noFill/>
                  </a:ln>
                  <a:solidFill>
                    <a:sysClr val="windowText" lastClr="000000"/>
                  </a:solidFill>
                  <a:effectLst/>
                  <a:uLnTx/>
                  <a:uFillTx/>
                </a:rPr>
                <a:t>Polymerase at  72 degree C</a:t>
              </a:r>
            </a:p>
          </p:txBody>
        </p:sp>
      </p:grpSp>
    </p:spTree>
    <p:extLst>
      <p:ext uri="{BB962C8B-B14F-4D97-AF65-F5344CB8AC3E}">
        <p14:creationId xmlns:p14="http://schemas.microsoft.com/office/powerpoint/2010/main" val="35980816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21</a:t>
            </a:fld>
            <a:endParaRPr lang="en-US" dirty="0">
              <a:solidFill>
                <a:srgbClr val="5DA577">
                  <a:lumMod val="50000"/>
                </a:srgbClr>
              </a:solidFill>
            </a:endParaRPr>
          </a:p>
        </p:txBody>
      </p:sp>
      <p:sp>
        <p:nvSpPr>
          <p:cNvPr id="101" name="TextBox 100"/>
          <p:cNvSpPr txBox="1"/>
          <p:nvPr/>
        </p:nvSpPr>
        <p:spPr>
          <a:xfrm>
            <a:off x="416964" y="1828800"/>
            <a:ext cx="8305800" cy="4247317"/>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nSpc>
                <a:spcPct val="150000"/>
              </a:lnSpc>
            </a:pPr>
            <a:r>
              <a:rPr lang="en-US" sz="2000" dirty="0">
                <a:latin typeface="Times New Roman"/>
                <a:ea typeface="Times New Roman"/>
              </a:rPr>
              <a:t>Q1. What is the cell theory?</a:t>
            </a:r>
            <a:endParaRPr lang="en-US" sz="1400" dirty="0">
              <a:latin typeface="Times New Roman"/>
              <a:ea typeface="Times New Roman"/>
            </a:endParaRPr>
          </a:p>
          <a:p>
            <a:pPr>
              <a:lnSpc>
                <a:spcPct val="150000"/>
              </a:lnSpc>
            </a:pPr>
            <a:r>
              <a:rPr lang="en-US" sz="2000" dirty="0">
                <a:latin typeface="Times New Roman"/>
                <a:ea typeface="Times New Roman"/>
              </a:rPr>
              <a:t>Q2. Describe the characteristics of a prokaryotic cell.</a:t>
            </a:r>
            <a:endParaRPr lang="en-US" sz="1400" dirty="0">
              <a:latin typeface="Times New Roman"/>
              <a:ea typeface="Times New Roman"/>
            </a:endParaRPr>
          </a:p>
          <a:p>
            <a:pPr>
              <a:lnSpc>
                <a:spcPct val="150000"/>
              </a:lnSpc>
            </a:pPr>
            <a:r>
              <a:rPr lang="en-US" sz="2000" dirty="0">
                <a:latin typeface="Times New Roman"/>
                <a:ea typeface="Times New Roman"/>
              </a:rPr>
              <a:t>Q3. Explain </a:t>
            </a:r>
            <a:r>
              <a:rPr lang="en-US" sz="2000" dirty="0" err="1">
                <a:latin typeface="Times New Roman"/>
                <a:ea typeface="Times New Roman"/>
              </a:rPr>
              <a:t>Mendelian’s</a:t>
            </a:r>
            <a:r>
              <a:rPr lang="en-US" sz="2000" dirty="0">
                <a:latin typeface="Times New Roman"/>
                <a:ea typeface="Times New Roman"/>
              </a:rPr>
              <a:t> genetics.</a:t>
            </a:r>
            <a:endParaRPr lang="en-US" sz="1400" dirty="0">
              <a:latin typeface="Times New Roman"/>
              <a:ea typeface="Times New Roman"/>
            </a:endParaRPr>
          </a:p>
          <a:p>
            <a:pPr>
              <a:lnSpc>
                <a:spcPct val="150000"/>
              </a:lnSpc>
            </a:pPr>
            <a:r>
              <a:rPr lang="en-US" sz="2000" dirty="0">
                <a:latin typeface="Times New Roman"/>
                <a:ea typeface="Times New Roman"/>
              </a:rPr>
              <a:t>Q4. Explain supercoiling in DNA molecule. </a:t>
            </a:r>
            <a:endParaRPr lang="en-US" sz="1400" dirty="0">
              <a:latin typeface="Times New Roman"/>
              <a:ea typeface="Times New Roman"/>
            </a:endParaRPr>
          </a:p>
          <a:p>
            <a:pPr>
              <a:lnSpc>
                <a:spcPct val="150000"/>
              </a:lnSpc>
            </a:pPr>
            <a:r>
              <a:rPr lang="en-US" sz="2000" dirty="0">
                <a:latin typeface="Times New Roman"/>
                <a:ea typeface="Times New Roman"/>
              </a:rPr>
              <a:t>Q5. Describe the role of DNA polymerase in replication.</a:t>
            </a:r>
          </a:p>
          <a:p>
            <a:pPr>
              <a:lnSpc>
                <a:spcPct val="150000"/>
              </a:lnSpc>
            </a:pPr>
            <a:r>
              <a:rPr lang="en-US" sz="2000" dirty="0">
                <a:latin typeface="Times New Roman"/>
              </a:rPr>
              <a:t>Q6. What are topoisomerases and helicases?</a:t>
            </a:r>
            <a:endParaRPr lang="en-US" sz="2400" b="1" dirty="0">
              <a:latin typeface="Times New Roman"/>
            </a:endParaRPr>
          </a:p>
          <a:p>
            <a:pPr>
              <a:lnSpc>
                <a:spcPct val="150000"/>
              </a:lnSpc>
            </a:pPr>
            <a:r>
              <a:rPr lang="en-US" sz="2000" dirty="0">
                <a:latin typeface="Times New Roman"/>
                <a:ea typeface="Times New Roman"/>
              </a:rPr>
              <a:t>Q7. How does </a:t>
            </a:r>
            <a:r>
              <a:rPr lang="en-US" sz="2000" dirty="0">
                <a:solidFill>
                  <a:srgbClr val="0000FF"/>
                </a:solidFill>
                <a:latin typeface="Times New Roman"/>
                <a:ea typeface="Times New Roman"/>
                <a:hlinkClick r:id="rId3" tooltip="DNA methylation"/>
              </a:rPr>
              <a:t>DNA methylation</a:t>
            </a:r>
            <a:r>
              <a:rPr lang="en-US" sz="2000" dirty="0">
                <a:latin typeface="Times New Roman"/>
                <a:ea typeface="Times New Roman"/>
              </a:rPr>
              <a:t> occur? </a:t>
            </a:r>
            <a:endParaRPr lang="en-US" sz="1400" dirty="0">
              <a:latin typeface="Times New Roman"/>
              <a:ea typeface="Times New Roman"/>
            </a:endParaRPr>
          </a:p>
          <a:p>
            <a:pPr>
              <a:lnSpc>
                <a:spcPct val="150000"/>
              </a:lnSpc>
            </a:pPr>
            <a:r>
              <a:rPr lang="en-US" sz="2000" dirty="0">
                <a:latin typeface="Times New Roman"/>
                <a:ea typeface="Times New Roman"/>
              </a:rPr>
              <a:t>Q8. What is a polymerase chain reaction?</a:t>
            </a:r>
          </a:p>
          <a:p>
            <a:pPr>
              <a:lnSpc>
                <a:spcPct val="150000"/>
              </a:lnSpc>
            </a:pPr>
            <a:r>
              <a:rPr lang="en-US" sz="2000" dirty="0">
                <a:latin typeface="Times New Roman"/>
                <a:ea typeface="Times New Roman"/>
              </a:rPr>
              <a:t>Q9. How does forensic DNA profiling done with PCR tool?</a:t>
            </a:r>
            <a:endParaRPr lang="en-US" sz="1400" dirty="0">
              <a:effectLst/>
              <a:latin typeface="Times New Roman"/>
              <a:ea typeface="Times New Roman"/>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a:t>
            </a:r>
            <a:r>
              <a:rPr lang="en-US" sz="1600" dirty="0" smtClean="0">
                <a:solidFill>
                  <a:srgbClr val="92C2EB">
                    <a:lumMod val="60000"/>
                    <a:lumOff val="40000"/>
                  </a:srgbClr>
                </a:solidFill>
                <a:latin typeface="Aharoni" pitchFamily="2" charset="-79"/>
                <a:cs typeface="Aharoni" pitchFamily="2" charset="-79"/>
              </a:rPr>
              <a:t>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231275" y="1125020"/>
            <a:ext cx="4663136"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Find a solution for a problem</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
        <p:nvSpPr>
          <p:cNvPr id="633"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Tree>
    <p:extLst>
      <p:ext uri="{BB962C8B-B14F-4D97-AF65-F5344CB8AC3E}">
        <p14:creationId xmlns:p14="http://schemas.microsoft.com/office/powerpoint/2010/main" val="12522975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22</a:t>
            </a:fld>
            <a:endParaRPr lang="en-US" dirty="0">
              <a:solidFill>
                <a:srgbClr val="5DA577">
                  <a:lumMod val="50000"/>
                </a:srgbClr>
              </a:solidFill>
            </a:endParaRPr>
          </a:p>
        </p:txBody>
      </p:sp>
      <p:sp>
        <p:nvSpPr>
          <p:cNvPr id="101" name="TextBox 100"/>
          <p:cNvSpPr txBox="1"/>
          <p:nvPr/>
        </p:nvSpPr>
        <p:spPr>
          <a:xfrm>
            <a:off x="416964" y="1828800"/>
            <a:ext cx="8422236" cy="378565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marL="228600" marR="0" indent="-228600">
              <a:lnSpc>
                <a:spcPct val="150000"/>
              </a:lnSpc>
              <a:spcBef>
                <a:spcPts val="0"/>
              </a:spcBef>
              <a:spcAft>
                <a:spcPts val="0"/>
              </a:spcAft>
            </a:pPr>
            <a:r>
              <a:rPr lang="en-US" sz="2000" dirty="0">
                <a:latin typeface="Times New Roman"/>
                <a:ea typeface="Times New Roman"/>
              </a:rPr>
              <a:t>Q1 In order to identify the real culprit among a group of crime suspects, what technique can be used to establish the identity of the culprit? Explain with suitable examples.</a:t>
            </a:r>
            <a:endParaRPr lang="en-US" sz="1400" dirty="0">
              <a:latin typeface="Times New Roman"/>
              <a:ea typeface="Times New Roman"/>
            </a:endParaRPr>
          </a:p>
          <a:p>
            <a:pPr marL="228600" marR="0">
              <a:lnSpc>
                <a:spcPct val="150000"/>
              </a:lnSpc>
              <a:spcBef>
                <a:spcPts val="0"/>
              </a:spcBef>
              <a:spcAft>
                <a:spcPts val="0"/>
              </a:spcAft>
            </a:pPr>
            <a:r>
              <a:rPr lang="en-US" sz="2000" dirty="0">
                <a:latin typeface="Times New Roman"/>
                <a:ea typeface="Times New Roman"/>
              </a:rPr>
              <a:t>Q2 Is it possible to study the genetic information of an individual by working with mRNA only? Explain.</a:t>
            </a:r>
            <a:endParaRPr lang="en-US" sz="1400" dirty="0">
              <a:latin typeface="Times New Roman"/>
              <a:ea typeface="Times New Roman"/>
            </a:endParaRPr>
          </a:p>
          <a:p>
            <a:pPr>
              <a:lnSpc>
                <a:spcPct val="150000"/>
              </a:lnSpc>
            </a:pPr>
            <a:r>
              <a:rPr lang="en-US" sz="2000" dirty="0">
                <a:latin typeface="Times New Roman"/>
                <a:ea typeface="Times New Roman"/>
              </a:rPr>
              <a:t>Q3 What would be the status of gene expression in case mRNA is not available?  </a:t>
            </a:r>
            <a:endParaRPr lang="en-US" sz="1400" dirty="0">
              <a:latin typeface="Times New Roman"/>
              <a:ea typeface="Times New Roman"/>
            </a:endParaRPr>
          </a:p>
          <a:p>
            <a:pPr marL="228600" marR="0" indent="-228600">
              <a:lnSpc>
                <a:spcPct val="150000"/>
              </a:lnSpc>
              <a:spcBef>
                <a:spcPts val="0"/>
              </a:spcBef>
              <a:spcAft>
                <a:spcPts val="0"/>
              </a:spcAft>
            </a:pPr>
            <a:r>
              <a:rPr lang="en-US" sz="2000" dirty="0">
                <a:latin typeface="Times New Roman"/>
                <a:ea typeface="Times New Roman"/>
              </a:rPr>
              <a:t>Q4 What will happen if nuclear DNA is circular in shape and mitochondrial DNA is linear in shape?</a:t>
            </a:r>
            <a:endParaRPr lang="en-US" sz="1400" dirty="0">
              <a:effectLst/>
              <a:latin typeface="Times New Roman"/>
              <a:ea typeface="Times New Roman"/>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a:t>
            </a:r>
            <a:r>
              <a:rPr lang="en-US" sz="1600" dirty="0" smtClean="0">
                <a:solidFill>
                  <a:srgbClr val="92C2EB">
                    <a:lumMod val="60000"/>
                    <a:lumOff val="40000"/>
                  </a:srgbClr>
                </a:solidFill>
                <a:latin typeface="Aharoni" pitchFamily="2" charset="-79"/>
                <a:cs typeface="Aharoni" pitchFamily="2" charset="-79"/>
              </a:rPr>
              <a:t>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3168874" y="1125020"/>
            <a:ext cx="2787943"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Critical thinking</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
        <p:nvSpPr>
          <p:cNvPr id="633"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Tree>
    <p:extLst>
      <p:ext uri="{BB962C8B-B14F-4D97-AF65-F5344CB8AC3E}">
        <p14:creationId xmlns:p14="http://schemas.microsoft.com/office/powerpoint/2010/main" val="1650710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47"/>
          <p:cNvSpPr>
            <a:spLocks noChangeArrowheads="1"/>
          </p:cNvSpPr>
          <p:nvPr/>
        </p:nvSpPr>
        <p:spPr bwMode="auto">
          <a:xfrm>
            <a:off x="5257800" y="1600200"/>
            <a:ext cx="2209800" cy="923330"/>
          </a:xfrm>
          <a:prstGeom prst="rect">
            <a:avLst/>
          </a:prstGeom>
          <a:noFill/>
          <a:ln w="9525">
            <a:noFill/>
            <a:miter lim="800000"/>
            <a:headEnd/>
            <a:tailEnd/>
          </a:ln>
          <a:effectLst/>
        </p:spPr>
        <p:txBody>
          <a:bodyPr wrap="square">
            <a:spAutoFit/>
          </a:bodyPr>
          <a:lstStyle/>
          <a:p>
            <a:r>
              <a:rPr lang="en-US" sz="2000" dirty="0" smtClean="0">
                <a:solidFill>
                  <a:srgbClr val="FFFFFF"/>
                </a:solidFill>
              </a:rPr>
              <a:t>Major fields of biotechnology</a:t>
            </a:r>
          </a:p>
          <a:p>
            <a:endParaRPr lang="en-US" sz="1400" dirty="0">
              <a:solidFill>
                <a:srgbClr val="FFFFFF"/>
              </a:solidFill>
            </a:endParaRPr>
          </a:p>
        </p:txBody>
      </p:sp>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3</a:t>
            </a:fld>
            <a:endParaRPr lang="en-US" dirty="0">
              <a:solidFill>
                <a:srgbClr val="5DA577">
                  <a:lumMod val="50000"/>
                </a:srgbClr>
              </a:solidFill>
            </a:endParaRPr>
          </a:p>
        </p:txBody>
      </p:sp>
      <p:sp>
        <p:nvSpPr>
          <p:cNvPr id="101" name="TextBox 100"/>
          <p:cNvSpPr txBox="1"/>
          <p:nvPr/>
        </p:nvSpPr>
        <p:spPr>
          <a:xfrm>
            <a:off x="354552" y="1681875"/>
            <a:ext cx="8564517" cy="4247317"/>
          </a:xfrm>
          <a:prstGeom prst="rect">
            <a:avLst/>
          </a:prstGeom>
          <a:solidFill>
            <a:schemeClr val="tx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pPr marL="342900" indent="-342900">
              <a:lnSpc>
                <a:spcPct val="150000"/>
              </a:lnSpc>
              <a:buFont typeface="Arial" pitchFamily="34" charset="0"/>
              <a:buChar char="•"/>
            </a:pPr>
            <a:r>
              <a:rPr lang="en-US" sz="2000" dirty="0">
                <a:latin typeface="Times New Roman"/>
                <a:ea typeface="Times New Roman"/>
              </a:rPr>
              <a:t>The cell is the structural and functional unit of all known living </a:t>
            </a:r>
            <a:r>
              <a:rPr lang="en-US" sz="2000" dirty="0">
                <a:solidFill>
                  <a:srgbClr val="0000FF"/>
                </a:solidFill>
                <a:latin typeface="Times New Roman"/>
                <a:ea typeface="Times New Roman"/>
                <a:hlinkClick r:id="rId3" tooltip="Organism"/>
              </a:rPr>
              <a:t>organisms</a:t>
            </a:r>
            <a:r>
              <a:rPr lang="en-US" sz="2000" dirty="0">
                <a:latin typeface="Times New Roman"/>
                <a:ea typeface="Times New Roman"/>
              </a:rPr>
              <a:t>. </a:t>
            </a:r>
            <a:endParaRPr lang="en-US" sz="2000" dirty="0" smtClean="0">
              <a:latin typeface="Times New Roman"/>
              <a:ea typeface="Times New Roman"/>
            </a:endParaRPr>
          </a:p>
          <a:p>
            <a:pPr marL="342900" indent="-342900">
              <a:lnSpc>
                <a:spcPct val="150000"/>
              </a:lnSpc>
              <a:buFont typeface="Arial" pitchFamily="34" charset="0"/>
              <a:buChar char="•"/>
            </a:pPr>
            <a:r>
              <a:rPr lang="en-US" sz="2000" dirty="0" smtClean="0">
                <a:latin typeface="Times New Roman"/>
                <a:ea typeface="Times New Roman"/>
              </a:rPr>
              <a:t>It </a:t>
            </a:r>
            <a:r>
              <a:rPr lang="en-US" sz="2000" dirty="0">
                <a:latin typeface="Times New Roman"/>
                <a:ea typeface="Times New Roman"/>
              </a:rPr>
              <a:t>is the smallest unit of a living organism, and is often called the building block of life. </a:t>
            </a:r>
            <a:endParaRPr lang="en-US" sz="2000" dirty="0" smtClean="0">
              <a:latin typeface="Times New Roman"/>
              <a:ea typeface="Times New Roman"/>
            </a:endParaRPr>
          </a:p>
          <a:p>
            <a:pPr marL="342900" indent="-342900">
              <a:lnSpc>
                <a:spcPct val="150000"/>
              </a:lnSpc>
              <a:buFont typeface="Arial" pitchFamily="34" charset="0"/>
              <a:buChar char="•"/>
            </a:pPr>
            <a:r>
              <a:rPr lang="en-US" sz="2000" dirty="0" smtClean="0">
                <a:latin typeface="Times New Roman"/>
                <a:ea typeface="Times New Roman"/>
              </a:rPr>
              <a:t>Humans </a:t>
            </a:r>
            <a:r>
              <a:rPr lang="en-US" sz="2000" dirty="0">
                <a:latin typeface="Times New Roman"/>
                <a:ea typeface="Times New Roman"/>
              </a:rPr>
              <a:t>have approximately 100 trillion or 10</a:t>
            </a:r>
            <a:r>
              <a:rPr lang="en-US" sz="2000" baseline="30000" dirty="0">
                <a:latin typeface="Times New Roman"/>
                <a:ea typeface="Times New Roman"/>
              </a:rPr>
              <a:t>14</a:t>
            </a:r>
            <a:r>
              <a:rPr lang="en-US" sz="2000" dirty="0">
                <a:latin typeface="Times New Roman"/>
                <a:ea typeface="Times New Roman"/>
              </a:rPr>
              <a:t> cells, an example of a </a:t>
            </a:r>
            <a:r>
              <a:rPr lang="en-US" sz="2000" i="1" dirty="0">
                <a:latin typeface="Times New Roman"/>
                <a:ea typeface="Times New Roman"/>
              </a:rPr>
              <a:t>multicellular</a:t>
            </a:r>
            <a:r>
              <a:rPr lang="en-US" sz="2000" dirty="0">
                <a:latin typeface="Times New Roman"/>
                <a:ea typeface="Times New Roman"/>
              </a:rPr>
              <a:t> organism. On the other hand, a single-celled bacterium is called </a:t>
            </a:r>
            <a:r>
              <a:rPr lang="en-US" sz="2000" i="1" dirty="0">
                <a:latin typeface="Times New Roman"/>
                <a:ea typeface="Times New Roman"/>
              </a:rPr>
              <a:t>unicellular</a:t>
            </a:r>
            <a:r>
              <a:rPr lang="en-US" sz="2000" dirty="0">
                <a:latin typeface="Times New Roman"/>
                <a:ea typeface="Times New Roman"/>
              </a:rPr>
              <a:t>. </a:t>
            </a:r>
            <a:endParaRPr lang="en-US" sz="2000" dirty="0" smtClean="0">
              <a:latin typeface="Times New Roman"/>
              <a:ea typeface="Times New Roman"/>
            </a:endParaRPr>
          </a:p>
          <a:p>
            <a:pPr marL="342900" indent="-342900">
              <a:lnSpc>
                <a:spcPct val="150000"/>
              </a:lnSpc>
              <a:buFont typeface="Arial" pitchFamily="34" charset="0"/>
              <a:buChar char="•"/>
            </a:pPr>
            <a:r>
              <a:rPr lang="en-US" sz="2000" dirty="0" smtClean="0">
                <a:latin typeface="Times New Roman"/>
                <a:ea typeface="Times New Roman"/>
              </a:rPr>
              <a:t>A </a:t>
            </a:r>
            <a:r>
              <a:rPr lang="en-US" sz="2000" dirty="0">
                <a:latin typeface="Times New Roman"/>
                <a:ea typeface="Times New Roman"/>
              </a:rPr>
              <a:t>typical cell size is 10 micrometer while a typical cell mass is 1 </a:t>
            </a:r>
            <a:r>
              <a:rPr lang="en-US" sz="2000" dirty="0">
                <a:solidFill>
                  <a:srgbClr val="0000FF"/>
                </a:solidFill>
                <a:latin typeface="Times New Roman"/>
                <a:ea typeface="Times New Roman"/>
                <a:hlinkClick r:id="rId4" tooltip="Nanogram"/>
              </a:rPr>
              <a:t>nanogram</a:t>
            </a:r>
            <a:r>
              <a:rPr lang="en-US" sz="2000" dirty="0">
                <a:latin typeface="Times New Roman"/>
                <a:ea typeface="Times New Roman"/>
              </a:rPr>
              <a:t>. All animals and plants are made of cells and such concept was originally coined by Aristotle (384-322 BC). </a:t>
            </a:r>
            <a:endParaRPr lang="en-US" sz="2000" dirty="0">
              <a:effectLst/>
              <a:latin typeface="Times New Roman"/>
              <a:ea typeface="Times New Roman"/>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189827" y="994135"/>
            <a:ext cx="4893968"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Cell as a building block of life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rgbClr val="000000"/>
              </a:solidFill>
            </a:endParaRPr>
          </a:p>
        </p:txBody>
      </p:sp>
    </p:spTree>
    <p:extLst>
      <p:ext uri="{BB962C8B-B14F-4D97-AF65-F5344CB8AC3E}">
        <p14:creationId xmlns:p14="http://schemas.microsoft.com/office/powerpoint/2010/main" val="3816002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47"/>
          <p:cNvSpPr>
            <a:spLocks noChangeArrowheads="1"/>
          </p:cNvSpPr>
          <p:nvPr/>
        </p:nvSpPr>
        <p:spPr bwMode="auto">
          <a:xfrm>
            <a:off x="5257800" y="1600200"/>
            <a:ext cx="2209800" cy="923330"/>
          </a:xfrm>
          <a:prstGeom prst="rect">
            <a:avLst/>
          </a:prstGeom>
          <a:noFill/>
          <a:ln w="9525">
            <a:noFill/>
            <a:miter lim="800000"/>
            <a:headEnd/>
            <a:tailEnd/>
          </a:ln>
          <a:effectLst/>
        </p:spPr>
        <p:txBody>
          <a:bodyPr wrap="square">
            <a:spAutoFit/>
          </a:bodyPr>
          <a:lstStyle/>
          <a:p>
            <a:r>
              <a:rPr lang="en-US" sz="2000" dirty="0" smtClean="0">
                <a:solidFill>
                  <a:srgbClr val="FFFFFF"/>
                </a:solidFill>
              </a:rPr>
              <a:t>Major fields of biotechnology</a:t>
            </a:r>
          </a:p>
          <a:p>
            <a:endParaRPr lang="en-US" sz="1400" dirty="0">
              <a:solidFill>
                <a:srgbClr val="FFFFFF"/>
              </a:solidFill>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4</a:t>
            </a:fld>
            <a:endParaRPr lang="en-US" dirty="0">
              <a:solidFill>
                <a:srgbClr val="5DA577">
                  <a:lumMod val="50000"/>
                </a:srgbClr>
              </a:solidFill>
            </a:endParaRPr>
          </a:p>
        </p:txBody>
      </p:sp>
      <p:sp>
        <p:nvSpPr>
          <p:cNvPr id="101" name="TextBox 100"/>
          <p:cNvSpPr txBox="1"/>
          <p:nvPr/>
        </p:nvSpPr>
        <p:spPr>
          <a:xfrm>
            <a:off x="354552" y="1681875"/>
            <a:ext cx="8564517" cy="3323987"/>
          </a:xfrm>
          <a:prstGeom prst="rect">
            <a:avLst/>
          </a:prstGeom>
          <a:solidFill>
            <a:schemeClr val="tx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pPr marL="342900" indent="-342900">
              <a:lnSpc>
                <a:spcPct val="150000"/>
              </a:lnSpc>
              <a:buFont typeface="Arial" pitchFamily="34" charset="0"/>
              <a:buChar char="•"/>
            </a:pPr>
            <a:r>
              <a:rPr lang="en-US" sz="2000" dirty="0">
                <a:solidFill>
                  <a:srgbClr val="000000"/>
                </a:solidFill>
                <a:latin typeface="Times New Roman"/>
                <a:ea typeface="Times New Roman"/>
              </a:rPr>
              <a:t>All animals and plants are made of cells and such concept was originally coined by Aristotle (384-322 BC). </a:t>
            </a:r>
            <a:endParaRPr lang="en-US" sz="2000" dirty="0" smtClean="0">
              <a:solidFill>
                <a:srgbClr val="000000"/>
              </a:solidFill>
              <a:latin typeface="Times New Roman"/>
              <a:ea typeface="Times New Roman"/>
            </a:endParaRPr>
          </a:p>
          <a:p>
            <a:pPr marL="342900" indent="-342900">
              <a:lnSpc>
                <a:spcPct val="150000"/>
              </a:lnSpc>
              <a:buFont typeface="Arial" pitchFamily="34" charset="0"/>
              <a:buChar char="•"/>
            </a:pPr>
            <a:r>
              <a:rPr lang="en-US" sz="2000" dirty="0" smtClean="0">
                <a:solidFill>
                  <a:srgbClr val="000000"/>
                </a:solidFill>
                <a:latin typeface="Times New Roman"/>
                <a:ea typeface="Times New Roman"/>
              </a:rPr>
              <a:t>In </a:t>
            </a:r>
            <a:r>
              <a:rPr lang="en-US" sz="2000" dirty="0">
                <a:solidFill>
                  <a:srgbClr val="000000"/>
                </a:solidFill>
                <a:latin typeface="Times New Roman"/>
                <a:ea typeface="Times New Roman"/>
              </a:rPr>
              <a:t>1665, Robert Hooke observed for the first time the structure of a cell under a very primitive microscope. </a:t>
            </a:r>
            <a:endParaRPr lang="en-US" sz="2000" dirty="0" smtClean="0">
              <a:solidFill>
                <a:srgbClr val="000000"/>
              </a:solidFill>
              <a:latin typeface="Times New Roman"/>
              <a:ea typeface="Times New Roman"/>
            </a:endParaRPr>
          </a:p>
          <a:p>
            <a:pPr marL="342900" indent="-342900">
              <a:lnSpc>
                <a:spcPct val="150000"/>
              </a:lnSpc>
              <a:buFont typeface="Arial" pitchFamily="34" charset="0"/>
              <a:buChar char="•"/>
            </a:pPr>
            <a:r>
              <a:rPr lang="en-US" sz="2000" dirty="0" smtClean="0">
                <a:solidFill>
                  <a:srgbClr val="000000"/>
                </a:solidFill>
                <a:latin typeface="Times New Roman"/>
                <a:ea typeface="Times New Roman"/>
              </a:rPr>
              <a:t>In </a:t>
            </a:r>
            <a:r>
              <a:rPr lang="en-US" sz="2000" dirty="0">
                <a:solidFill>
                  <a:srgbClr val="000000"/>
                </a:solidFill>
                <a:latin typeface="Times New Roman"/>
                <a:ea typeface="Times New Roman"/>
              </a:rPr>
              <a:t>1674, </a:t>
            </a:r>
            <a:r>
              <a:rPr lang="en-US" sz="2000" dirty="0" smtClean="0">
                <a:solidFill>
                  <a:srgbClr val="000000"/>
                </a:solidFill>
                <a:latin typeface="Times New Roman"/>
                <a:ea typeface="Times New Roman"/>
              </a:rPr>
              <a:t> </a:t>
            </a:r>
            <a:r>
              <a:rPr lang="en-US" sz="2000" dirty="0" err="1" smtClean="0">
                <a:solidFill>
                  <a:srgbClr val="000000"/>
                </a:solidFill>
                <a:latin typeface="Times New Roman"/>
                <a:ea typeface="Times New Roman"/>
              </a:rPr>
              <a:t>Antonie</a:t>
            </a:r>
            <a:r>
              <a:rPr lang="en-US" sz="2000" dirty="0" smtClean="0">
                <a:solidFill>
                  <a:srgbClr val="000000"/>
                </a:solidFill>
                <a:latin typeface="Times New Roman"/>
                <a:ea typeface="Times New Roman"/>
              </a:rPr>
              <a:t> </a:t>
            </a:r>
            <a:r>
              <a:rPr lang="en-US" sz="2000" dirty="0">
                <a:solidFill>
                  <a:srgbClr val="000000"/>
                </a:solidFill>
                <a:latin typeface="Times New Roman"/>
                <a:ea typeface="Times New Roman"/>
              </a:rPr>
              <a:t>van Leeuwenhoek discovered cells with structural organization within the cell. </a:t>
            </a:r>
            <a:endParaRPr lang="en-US" sz="2000" dirty="0" smtClean="0">
              <a:solidFill>
                <a:srgbClr val="000000"/>
              </a:solidFill>
              <a:latin typeface="Times New Roman"/>
              <a:ea typeface="Times New Roman"/>
            </a:endParaRPr>
          </a:p>
          <a:p>
            <a:pPr marL="342900" indent="-342900">
              <a:lnSpc>
                <a:spcPct val="150000"/>
              </a:lnSpc>
              <a:buFont typeface="Arial" pitchFamily="34" charset="0"/>
              <a:buChar char="•"/>
            </a:pPr>
            <a:r>
              <a:rPr lang="en-US" sz="2000" dirty="0">
                <a:solidFill>
                  <a:srgbClr val="000000"/>
                </a:solidFill>
                <a:latin typeface="Times New Roman"/>
                <a:ea typeface="Times New Roman"/>
              </a:rPr>
              <a:t>In 1824, H.J. </a:t>
            </a:r>
            <a:r>
              <a:rPr lang="en-US" sz="2000" dirty="0" err="1">
                <a:solidFill>
                  <a:srgbClr val="000000"/>
                </a:solidFill>
                <a:latin typeface="Times New Roman"/>
                <a:ea typeface="Times New Roman"/>
              </a:rPr>
              <a:t>Dutrochet</a:t>
            </a:r>
            <a:r>
              <a:rPr lang="en-US" sz="2000" dirty="0">
                <a:solidFill>
                  <a:srgbClr val="000000"/>
                </a:solidFill>
                <a:latin typeface="Times New Roman"/>
                <a:ea typeface="Times New Roman"/>
              </a:rPr>
              <a:t>, a French scientist, gave the idea of the cell theory</a:t>
            </a: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189827" y="994135"/>
            <a:ext cx="4893968"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Cell as a building block of life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Tree>
    <p:extLst>
      <p:ext uri="{BB962C8B-B14F-4D97-AF65-F5344CB8AC3E}">
        <p14:creationId xmlns:p14="http://schemas.microsoft.com/office/powerpoint/2010/main" val="1327296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147"/>
          <p:cNvSpPr>
            <a:spLocks noChangeArrowheads="1"/>
          </p:cNvSpPr>
          <p:nvPr/>
        </p:nvSpPr>
        <p:spPr bwMode="auto">
          <a:xfrm>
            <a:off x="5257800" y="1600200"/>
            <a:ext cx="2209800" cy="923330"/>
          </a:xfrm>
          <a:prstGeom prst="rect">
            <a:avLst/>
          </a:prstGeom>
          <a:noFill/>
          <a:ln w="9525">
            <a:noFill/>
            <a:miter lim="800000"/>
            <a:headEnd/>
            <a:tailEnd/>
          </a:ln>
          <a:effectLst/>
        </p:spPr>
        <p:txBody>
          <a:bodyPr wrap="square">
            <a:spAutoFit/>
          </a:bodyPr>
          <a:lstStyle/>
          <a:p>
            <a:r>
              <a:rPr lang="en-US" sz="2000" dirty="0" smtClean="0">
                <a:solidFill>
                  <a:srgbClr val="FFFFFF"/>
                </a:solidFill>
              </a:rPr>
              <a:t>Major fields of biotechnology</a:t>
            </a:r>
          </a:p>
          <a:p>
            <a:endParaRPr lang="en-US" sz="1400" dirty="0">
              <a:solidFill>
                <a:srgbClr val="FFFFFF"/>
              </a:solidFill>
            </a:endParaRPr>
          </a:p>
        </p:txBody>
      </p:sp>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5</a:t>
            </a:fld>
            <a:endParaRPr lang="en-US">
              <a:solidFill>
                <a:srgbClr val="5DA577">
                  <a:lumMod val="50000"/>
                </a:srgbClr>
              </a:solidFill>
            </a:endParaRPr>
          </a:p>
        </p:txBody>
      </p:sp>
      <p:sp>
        <p:nvSpPr>
          <p:cNvPr id="101" name="TextBox 100"/>
          <p:cNvSpPr txBox="1"/>
          <p:nvPr/>
        </p:nvSpPr>
        <p:spPr>
          <a:xfrm>
            <a:off x="354552" y="1681875"/>
            <a:ext cx="8564517" cy="4247317"/>
          </a:xfrm>
          <a:prstGeom prst="rect">
            <a:avLst/>
          </a:prstGeom>
          <a:solidFill>
            <a:schemeClr val="tx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pPr marL="342900" indent="-342900">
              <a:lnSpc>
                <a:spcPct val="150000"/>
              </a:lnSpc>
              <a:buFont typeface="Arial" pitchFamily="34" charset="0"/>
              <a:buChar char="•"/>
            </a:pPr>
            <a:r>
              <a:rPr lang="en-US" sz="2000" dirty="0">
                <a:solidFill>
                  <a:srgbClr val="000000"/>
                </a:solidFill>
                <a:latin typeface="Times New Roman"/>
                <a:ea typeface="Times New Roman"/>
              </a:rPr>
              <a:t>There are two different types of cells, the eukaryotic and prokaryotic </a:t>
            </a:r>
            <a:r>
              <a:rPr lang="en-US" sz="2000" dirty="0" smtClean="0">
                <a:solidFill>
                  <a:srgbClr val="000000"/>
                </a:solidFill>
                <a:latin typeface="Times New Roman"/>
                <a:ea typeface="Times New Roman"/>
              </a:rPr>
              <a:t>cells. </a:t>
            </a:r>
          </a:p>
          <a:p>
            <a:pPr marL="342900" indent="-342900">
              <a:lnSpc>
                <a:spcPct val="150000"/>
              </a:lnSpc>
              <a:buFont typeface="Arial" pitchFamily="34" charset="0"/>
              <a:buChar char="•"/>
            </a:pPr>
            <a:r>
              <a:rPr lang="en-US" sz="2000" dirty="0" smtClean="0">
                <a:solidFill>
                  <a:srgbClr val="000000"/>
                </a:solidFill>
                <a:latin typeface="Times New Roman"/>
                <a:ea typeface="Times New Roman"/>
              </a:rPr>
              <a:t>The </a:t>
            </a:r>
            <a:r>
              <a:rPr lang="en-US" sz="2000" b="1" dirty="0">
                <a:solidFill>
                  <a:srgbClr val="000000"/>
                </a:solidFill>
                <a:latin typeface="Times New Roman"/>
                <a:ea typeface="Times New Roman"/>
              </a:rPr>
              <a:t>prokaryote cell </a:t>
            </a:r>
            <a:r>
              <a:rPr lang="en-US" sz="2000" dirty="0">
                <a:solidFill>
                  <a:srgbClr val="000000"/>
                </a:solidFill>
                <a:latin typeface="Times New Roman"/>
                <a:ea typeface="Times New Roman"/>
              </a:rPr>
              <a:t>is simpler than a eukaryote cell, lacking a nucleus and most of the other organelles of eukaryotes. </a:t>
            </a:r>
            <a:endParaRPr lang="en-US" sz="2000" dirty="0" smtClean="0">
              <a:solidFill>
                <a:srgbClr val="000000"/>
              </a:solidFill>
              <a:latin typeface="Times New Roman"/>
              <a:ea typeface="Times New Roman"/>
            </a:endParaRPr>
          </a:p>
          <a:p>
            <a:pPr marL="342900" indent="-342900">
              <a:lnSpc>
                <a:spcPct val="150000"/>
              </a:lnSpc>
              <a:buFont typeface="Arial" pitchFamily="34" charset="0"/>
              <a:buChar char="•"/>
            </a:pPr>
            <a:r>
              <a:rPr lang="en-US" sz="2000" dirty="0" smtClean="0">
                <a:solidFill>
                  <a:srgbClr val="000000"/>
                </a:solidFill>
                <a:latin typeface="Times New Roman"/>
                <a:ea typeface="Times New Roman"/>
              </a:rPr>
              <a:t>There </a:t>
            </a:r>
            <a:r>
              <a:rPr lang="en-US" sz="2000" dirty="0">
                <a:solidFill>
                  <a:srgbClr val="000000"/>
                </a:solidFill>
                <a:latin typeface="Times New Roman"/>
                <a:ea typeface="Times New Roman"/>
              </a:rPr>
              <a:t>are two kinds of prokaryotes, bacteria and archaea, These prokaryotes share a similar overall </a:t>
            </a:r>
            <a:r>
              <a:rPr lang="en-US" sz="2000" dirty="0" smtClean="0">
                <a:solidFill>
                  <a:srgbClr val="000000"/>
                </a:solidFill>
                <a:latin typeface="Times New Roman"/>
                <a:ea typeface="Times New Roman"/>
              </a:rPr>
              <a:t>structure</a:t>
            </a:r>
          </a:p>
          <a:p>
            <a:pPr marL="342900" indent="-342900">
              <a:lnSpc>
                <a:spcPct val="150000"/>
              </a:lnSpc>
              <a:buFont typeface="Arial" pitchFamily="34" charset="0"/>
              <a:buChar char="•"/>
            </a:pPr>
            <a:r>
              <a:rPr lang="en-US" sz="2000" b="1" dirty="0">
                <a:solidFill>
                  <a:srgbClr val="000000"/>
                </a:solidFill>
                <a:latin typeface="Times New Roman"/>
                <a:ea typeface="Times New Roman"/>
              </a:rPr>
              <a:t>Eukaryotic cells </a:t>
            </a:r>
            <a:r>
              <a:rPr lang="en-US" sz="2000" dirty="0">
                <a:solidFill>
                  <a:srgbClr val="000000"/>
                </a:solidFill>
                <a:latin typeface="Times New Roman"/>
                <a:ea typeface="Times New Roman"/>
              </a:rPr>
              <a:t>are about 10 times the size of a typical prokaryote </a:t>
            </a:r>
            <a:endParaRPr lang="en-US" sz="2000" dirty="0" smtClean="0">
              <a:solidFill>
                <a:srgbClr val="000000"/>
              </a:solidFill>
              <a:latin typeface="Times New Roman"/>
              <a:ea typeface="Times New Roman"/>
            </a:endParaRPr>
          </a:p>
          <a:p>
            <a:pPr marL="342900" indent="-342900">
              <a:lnSpc>
                <a:spcPct val="150000"/>
              </a:lnSpc>
              <a:buFont typeface="Arial" pitchFamily="34" charset="0"/>
              <a:buChar char="•"/>
            </a:pPr>
            <a:r>
              <a:rPr lang="en-US" sz="2000" dirty="0" smtClean="0">
                <a:solidFill>
                  <a:srgbClr val="000000"/>
                </a:solidFill>
                <a:latin typeface="Times New Roman"/>
                <a:ea typeface="Times New Roman"/>
              </a:rPr>
              <a:t>The </a:t>
            </a:r>
            <a:r>
              <a:rPr lang="en-US" sz="2000" dirty="0">
                <a:solidFill>
                  <a:srgbClr val="000000"/>
                </a:solidFill>
                <a:latin typeface="Times New Roman"/>
                <a:ea typeface="Times New Roman"/>
              </a:rPr>
              <a:t>major difference between prokaryotes and eukaryotes is that eukaryotic cells contain membrane-bound compartments in which specific metabolic activities take place</a:t>
            </a: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885311" y="994135"/>
            <a:ext cx="3503010"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Classification of cell</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Tree>
    <p:extLst>
      <p:ext uri="{BB962C8B-B14F-4D97-AF65-F5344CB8AC3E}">
        <p14:creationId xmlns:p14="http://schemas.microsoft.com/office/powerpoint/2010/main" val="23232010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6</a:t>
            </a:fld>
            <a:endParaRPr lang="en-US">
              <a:solidFill>
                <a:srgbClr val="5DA577">
                  <a:lumMod val="50000"/>
                </a:srgbClr>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804042" y="994135"/>
            <a:ext cx="3665555"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Organization of a cell </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 name="TextBox 1"/>
          <p:cNvSpPr txBox="1"/>
          <p:nvPr/>
        </p:nvSpPr>
        <p:spPr>
          <a:xfrm>
            <a:off x="609600" y="1905000"/>
            <a:ext cx="2569934" cy="1477328"/>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b="1" dirty="0" smtClean="0">
                <a:solidFill>
                  <a:schemeClr val="tx2">
                    <a:lumMod val="50000"/>
                  </a:schemeClr>
                </a:solidFill>
              </a:rPr>
              <a:t>External Organization</a:t>
            </a:r>
          </a:p>
          <a:p>
            <a:endParaRPr lang="en-US" dirty="0">
              <a:solidFill>
                <a:schemeClr val="tx2">
                  <a:lumMod val="50000"/>
                </a:schemeClr>
              </a:solidFill>
            </a:endParaRPr>
          </a:p>
          <a:p>
            <a:pPr marL="285750" indent="-285750">
              <a:buFont typeface="Arial" pitchFamily="34" charset="0"/>
              <a:buChar char="•"/>
            </a:pPr>
            <a:r>
              <a:rPr lang="en-US" dirty="0" smtClean="0">
                <a:solidFill>
                  <a:schemeClr val="tx2">
                    <a:lumMod val="50000"/>
                  </a:schemeClr>
                </a:solidFill>
              </a:rPr>
              <a:t>Cell membrane</a:t>
            </a:r>
          </a:p>
          <a:p>
            <a:pPr marL="285750" indent="-285750">
              <a:buFont typeface="Arial" pitchFamily="34" charset="0"/>
              <a:buChar char="•"/>
            </a:pPr>
            <a:r>
              <a:rPr lang="en-US" dirty="0" smtClean="0">
                <a:solidFill>
                  <a:schemeClr val="tx2">
                    <a:lumMod val="50000"/>
                  </a:schemeClr>
                </a:solidFill>
              </a:rPr>
              <a:t>Cell capsule</a:t>
            </a:r>
          </a:p>
          <a:p>
            <a:pPr marL="285750" indent="-285750">
              <a:buFont typeface="Arial" pitchFamily="34" charset="0"/>
              <a:buChar char="•"/>
            </a:pPr>
            <a:r>
              <a:rPr lang="en-US" dirty="0" smtClean="0">
                <a:solidFill>
                  <a:schemeClr val="tx2">
                    <a:lumMod val="50000"/>
                  </a:schemeClr>
                </a:solidFill>
              </a:rPr>
              <a:t>Flagella  </a:t>
            </a:r>
            <a:endParaRPr lang="en-US" dirty="0">
              <a:solidFill>
                <a:schemeClr val="tx2">
                  <a:lumMod val="50000"/>
                </a:schemeClr>
              </a:solidFill>
            </a:endParaRPr>
          </a:p>
        </p:txBody>
      </p:sp>
      <p:sp>
        <p:nvSpPr>
          <p:cNvPr id="12" name="TextBox 11"/>
          <p:cNvSpPr txBox="1"/>
          <p:nvPr/>
        </p:nvSpPr>
        <p:spPr>
          <a:xfrm>
            <a:off x="4343400" y="1877199"/>
            <a:ext cx="2492990"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b="1" dirty="0" smtClean="0">
                <a:solidFill>
                  <a:schemeClr val="accent6">
                    <a:lumMod val="50000"/>
                  </a:schemeClr>
                </a:solidFill>
              </a:rPr>
              <a:t>Internal Organization</a:t>
            </a:r>
          </a:p>
        </p:txBody>
      </p:sp>
      <p:cxnSp>
        <p:nvCxnSpPr>
          <p:cNvPr id="4" name="Straight Connector 3"/>
          <p:cNvCxnSpPr>
            <a:stCxn id="12" idx="2"/>
          </p:cNvCxnSpPr>
          <p:nvPr/>
        </p:nvCxnSpPr>
        <p:spPr>
          <a:xfrm>
            <a:off x="5589895" y="2246531"/>
            <a:ext cx="0" cy="572869"/>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05199" y="3012996"/>
            <a:ext cx="2438401" cy="280076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solidFill>
                  <a:schemeClr val="accent6">
                    <a:lumMod val="50000"/>
                  </a:schemeClr>
                </a:solidFill>
              </a:rPr>
              <a:t>Cytoplasmic Parts</a:t>
            </a:r>
          </a:p>
          <a:p>
            <a:endParaRPr lang="en-US" b="1" dirty="0">
              <a:solidFill>
                <a:schemeClr val="accent6">
                  <a:lumMod val="50000"/>
                </a:schemeClr>
              </a:solidFill>
            </a:endParaRPr>
          </a:p>
          <a:p>
            <a:pPr marL="285750" indent="-285750">
              <a:buFont typeface="Arial" pitchFamily="34" charset="0"/>
              <a:buChar char="•"/>
            </a:pPr>
            <a:r>
              <a:rPr lang="en-US" sz="1400" dirty="0" smtClean="0">
                <a:solidFill>
                  <a:schemeClr val="accent6">
                    <a:lumMod val="50000"/>
                  </a:schemeClr>
                </a:solidFill>
              </a:rPr>
              <a:t>Mitochondria</a:t>
            </a:r>
          </a:p>
          <a:p>
            <a:pPr marL="285750" indent="-285750">
              <a:buFont typeface="Arial" pitchFamily="34" charset="0"/>
              <a:buChar char="•"/>
            </a:pPr>
            <a:r>
              <a:rPr lang="en-US" sz="1400" dirty="0" smtClean="0">
                <a:solidFill>
                  <a:schemeClr val="accent6">
                    <a:lumMod val="50000"/>
                  </a:schemeClr>
                </a:solidFill>
              </a:rPr>
              <a:t>Chloroplast</a:t>
            </a:r>
          </a:p>
          <a:p>
            <a:pPr marL="285750" indent="-285750">
              <a:buFont typeface="Arial" pitchFamily="34" charset="0"/>
              <a:buChar char="•"/>
            </a:pPr>
            <a:r>
              <a:rPr lang="en-US" sz="1400" dirty="0" smtClean="0">
                <a:solidFill>
                  <a:schemeClr val="accent6">
                    <a:lumMod val="50000"/>
                  </a:schemeClr>
                </a:solidFill>
              </a:rPr>
              <a:t>Ribosome</a:t>
            </a:r>
          </a:p>
          <a:p>
            <a:pPr marL="285750" indent="-285750">
              <a:buFont typeface="Arial" pitchFamily="34" charset="0"/>
              <a:buChar char="•"/>
            </a:pPr>
            <a:r>
              <a:rPr lang="en-US" sz="1400" dirty="0" smtClean="0">
                <a:solidFill>
                  <a:schemeClr val="accent6">
                    <a:lumMod val="50000"/>
                  </a:schemeClr>
                </a:solidFill>
              </a:rPr>
              <a:t>Endoplasmic reticulum</a:t>
            </a:r>
          </a:p>
          <a:p>
            <a:pPr marL="285750" indent="-285750">
              <a:buFont typeface="Arial" pitchFamily="34" charset="0"/>
              <a:buChar char="•"/>
            </a:pPr>
            <a:r>
              <a:rPr lang="en-US" sz="1400" dirty="0" smtClean="0">
                <a:solidFill>
                  <a:schemeClr val="accent6">
                    <a:lumMod val="50000"/>
                  </a:schemeClr>
                </a:solidFill>
              </a:rPr>
              <a:t>Golgi apparatus</a:t>
            </a:r>
          </a:p>
          <a:p>
            <a:pPr marL="285750" indent="-285750">
              <a:buFont typeface="Arial" pitchFamily="34" charset="0"/>
              <a:buChar char="•"/>
            </a:pPr>
            <a:r>
              <a:rPr lang="en-US" sz="1400" dirty="0">
                <a:solidFill>
                  <a:schemeClr val="accent6">
                    <a:lumMod val="50000"/>
                  </a:schemeClr>
                </a:solidFill>
              </a:rPr>
              <a:t>Lysosomes and Peroxisomes </a:t>
            </a:r>
            <a:endParaRPr lang="en-US" sz="1400" dirty="0" smtClean="0">
              <a:solidFill>
                <a:schemeClr val="accent6">
                  <a:lumMod val="50000"/>
                </a:schemeClr>
              </a:solidFill>
            </a:endParaRPr>
          </a:p>
          <a:p>
            <a:pPr marL="285750" indent="-285750">
              <a:buFont typeface="Arial" pitchFamily="34" charset="0"/>
              <a:buChar char="•"/>
            </a:pPr>
            <a:r>
              <a:rPr lang="en-US" sz="1400" dirty="0" smtClean="0">
                <a:solidFill>
                  <a:schemeClr val="accent6">
                    <a:lumMod val="50000"/>
                  </a:schemeClr>
                </a:solidFill>
              </a:rPr>
              <a:t>Centrosomes</a:t>
            </a:r>
          </a:p>
          <a:p>
            <a:pPr marL="285750" indent="-285750">
              <a:buFont typeface="Arial" pitchFamily="34" charset="0"/>
              <a:buChar char="•"/>
            </a:pPr>
            <a:r>
              <a:rPr lang="en-US" sz="1400" dirty="0" smtClean="0">
                <a:solidFill>
                  <a:schemeClr val="accent6">
                    <a:lumMod val="50000"/>
                  </a:schemeClr>
                </a:solidFill>
              </a:rPr>
              <a:t>Vacuoles </a:t>
            </a:r>
          </a:p>
          <a:p>
            <a:pPr marL="285750" indent="-285750">
              <a:buFont typeface="Arial" pitchFamily="34" charset="0"/>
              <a:buChar char="•"/>
            </a:pPr>
            <a:r>
              <a:rPr lang="en-US" sz="1400" dirty="0" smtClean="0">
                <a:solidFill>
                  <a:schemeClr val="accent6">
                    <a:lumMod val="50000"/>
                  </a:schemeClr>
                </a:solidFill>
              </a:rPr>
              <a:t>Cytoskeleton </a:t>
            </a:r>
          </a:p>
        </p:txBody>
      </p:sp>
      <p:sp>
        <p:nvSpPr>
          <p:cNvPr id="16" name="TextBox 15"/>
          <p:cNvSpPr txBox="1"/>
          <p:nvPr/>
        </p:nvSpPr>
        <p:spPr>
          <a:xfrm>
            <a:off x="6548097" y="3012996"/>
            <a:ext cx="1980189" cy="258532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b="1" dirty="0" smtClean="0">
                <a:solidFill>
                  <a:schemeClr val="accent6">
                    <a:lumMod val="50000"/>
                  </a:schemeClr>
                </a:solidFill>
              </a:rPr>
              <a:t>Nuclear Parts</a:t>
            </a:r>
          </a:p>
          <a:p>
            <a:endParaRPr lang="en-US" b="1" dirty="0">
              <a:solidFill>
                <a:schemeClr val="accent6">
                  <a:lumMod val="50000"/>
                </a:schemeClr>
              </a:solidFill>
            </a:endParaRPr>
          </a:p>
          <a:p>
            <a:pPr marL="285750" indent="-285750">
              <a:buFont typeface="Arial" pitchFamily="34" charset="0"/>
              <a:buChar char="•"/>
            </a:pPr>
            <a:r>
              <a:rPr lang="en-US" sz="1400" dirty="0" smtClean="0">
                <a:solidFill>
                  <a:srgbClr val="FF0000"/>
                </a:solidFill>
              </a:rPr>
              <a:t>DNA</a:t>
            </a:r>
          </a:p>
          <a:p>
            <a:pPr marL="285750" indent="-285750">
              <a:buFont typeface="Arial" pitchFamily="34" charset="0"/>
              <a:buChar char="•"/>
            </a:pPr>
            <a:r>
              <a:rPr lang="en-US" sz="1400" dirty="0" smtClean="0">
                <a:solidFill>
                  <a:schemeClr val="accent6">
                    <a:lumMod val="50000"/>
                  </a:schemeClr>
                </a:solidFill>
              </a:rPr>
              <a:t>RNA</a:t>
            </a:r>
          </a:p>
          <a:p>
            <a:pPr marL="285750" indent="-285750">
              <a:buFont typeface="Arial" pitchFamily="34" charset="0"/>
              <a:buChar char="•"/>
            </a:pPr>
            <a:r>
              <a:rPr lang="en-US" sz="1400" dirty="0" smtClean="0">
                <a:solidFill>
                  <a:schemeClr val="accent6">
                    <a:lumMod val="50000"/>
                  </a:schemeClr>
                </a:solidFill>
              </a:rPr>
              <a:t>mRNA</a:t>
            </a:r>
          </a:p>
          <a:p>
            <a:pPr marL="285750" indent="-285750">
              <a:buFont typeface="Arial" pitchFamily="34" charset="0"/>
              <a:buChar char="•"/>
            </a:pPr>
            <a:r>
              <a:rPr lang="en-US" sz="1400" dirty="0" err="1" smtClean="0">
                <a:solidFill>
                  <a:schemeClr val="accent6">
                    <a:lumMod val="50000"/>
                  </a:schemeClr>
                </a:solidFill>
              </a:rPr>
              <a:t>tRNA</a:t>
            </a:r>
            <a:endParaRPr lang="en-US" sz="1400" dirty="0" smtClean="0">
              <a:solidFill>
                <a:schemeClr val="accent6">
                  <a:lumMod val="50000"/>
                </a:schemeClr>
              </a:solidFill>
            </a:endParaRPr>
          </a:p>
          <a:p>
            <a:pPr marL="285750" indent="-285750">
              <a:buFont typeface="Arial" pitchFamily="34" charset="0"/>
              <a:buChar char="•"/>
            </a:pPr>
            <a:r>
              <a:rPr lang="en-US" sz="1400" dirty="0" err="1" smtClean="0">
                <a:solidFill>
                  <a:schemeClr val="accent6">
                    <a:lumMod val="50000"/>
                  </a:schemeClr>
                </a:solidFill>
              </a:rPr>
              <a:t>rRNA</a:t>
            </a:r>
            <a:endParaRPr lang="en-US" sz="1400" dirty="0" smtClean="0">
              <a:solidFill>
                <a:schemeClr val="accent6">
                  <a:lumMod val="50000"/>
                </a:schemeClr>
              </a:solidFill>
            </a:endParaRPr>
          </a:p>
          <a:p>
            <a:pPr marL="285750" indent="-285750">
              <a:buFont typeface="Arial" pitchFamily="34" charset="0"/>
              <a:buChar char="•"/>
            </a:pPr>
            <a:r>
              <a:rPr lang="en-US" sz="1400" dirty="0" err="1" smtClean="0">
                <a:solidFill>
                  <a:schemeClr val="accent6">
                    <a:lumMod val="50000"/>
                  </a:schemeClr>
                </a:solidFill>
              </a:rPr>
              <a:t>snRNA</a:t>
            </a:r>
            <a:endParaRPr lang="en-US" sz="1400" dirty="0" smtClean="0">
              <a:solidFill>
                <a:schemeClr val="accent6">
                  <a:lumMod val="50000"/>
                </a:schemeClr>
              </a:solidFill>
            </a:endParaRPr>
          </a:p>
          <a:p>
            <a:pPr marL="285750" indent="-285750">
              <a:buFont typeface="Arial" pitchFamily="34" charset="0"/>
              <a:buChar char="•"/>
            </a:pPr>
            <a:r>
              <a:rPr lang="en-US" sz="1400" dirty="0" smtClean="0">
                <a:solidFill>
                  <a:schemeClr val="accent6">
                    <a:lumMod val="50000"/>
                  </a:schemeClr>
                </a:solidFill>
              </a:rPr>
              <a:t>Nucleoli</a:t>
            </a:r>
          </a:p>
          <a:p>
            <a:pPr marL="285750" indent="-285750">
              <a:buFont typeface="Arial" pitchFamily="34" charset="0"/>
              <a:buChar char="•"/>
            </a:pPr>
            <a:r>
              <a:rPr lang="en-US" sz="1400" dirty="0" smtClean="0">
                <a:solidFill>
                  <a:schemeClr val="accent6">
                    <a:lumMod val="50000"/>
                  </a:schemeClr>
                </a:solidFill>
              </a:rPr>
              <a:t>Chromatins</a:t>
            </a:r>
          </a:p>
          <a:p>
            <a:pPr marL="285750" indent="-285750">
              <a:buFont typeface="Arial" pitchFamily="34" charset="0"/>
              <a:buChar char="•"/>
            </a:pPr>
            <a:endParaRPr lang="en-US" sz="1400" b="1" dirty="0" smtClean="0">
              <a:solidFill>
                <a:schemeClr val="accent6">
                  <a:lumMod val="50000"/>
                </a:schemeClr>
              </a:solidFill>
            </a:endParaRPr>
          </a:p>
        </p:txBody>
      </p:sp>
      <p:cxnSp>
        <p:nvCxnSpPr>
          <p:cNvPr id="9" name="Straight Connector 8"/>
          <p:cNvCxnSpPr/>
          <p:nvPr/>
        </p:nvCxnSpPr>
        <p:spPr>
          <a:xfrm>
            <a:off x="4419600" y="2819400"/>
            <a:ext cx="24167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2819400"/>
            <a:ext cx="0" cy="193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36390" y="2819400"/>
            <a:ext cx="0" cy="19359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011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7</a:t>
            </a:fld>
            <a:endParaRPr lang="en-US">
              <a:solidFill>
                <a:srgbClr val="5DA577">
                  <a:lumMod val="50000"/>
                </a:srgbClr>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2628901" y="994135"/>
            <a:ext cx="4015843"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Macro-molecules of body</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 name="TextBox 1"/>
          <p:cNvSpPr txBox="1"/>
          <p:nvPr/>
        </p:nvSpPr>
        <p:spPr>
          <a:xfrm>
            <a:off x="609600" y="1905000"/>
            <a:ext cx="8077200" cy="369331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buFont typeface="Arial" pitchFamily="34" charset="0"/>
              <a:buChar char="•"/>
            </a:pPr>
            <a:r>
              <a:rPr lang="en-US" b="1" dirty="0"/>
              <a:t>L</a:t>
            </a:r>
            <a:r>
              <a:rPr lang="en-US" b="1" dirty="0" smtClean="0"/>
              <a:t>iving </a:t>
            </a:r>
            <a:r>
              <a:rPr lang="en-US" b="1" dirty="0"/>
              <a:t>cells are primarily made up of water, a number of other molecules are also abundant within a cell such as </a:t>
            </a:r>
            <a:r>
              <a:rPr lang="en-US" b="1" i="1" dirty="0"/>
              <a:t>macromolecules</a:t>
            </a:r>
            <a:r>
              <a:rPr lang="en-US" b="1" dirty="0"/>
              <a:t>. </a:t>
            </a: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Macromolecules </a:t>
            </a:r>
            <a:r>
              <a:rPr lang="en-US" b="1" dirty="0"/>
              <a:t>provide structural support, store fuel, store and retrieve genetic information, and speed up biochemical reactions. </a:t>
            </a:r>
            <a:endParaRPr lang="en-US" b="1" dirty="0" smtClean="0"/>
          </a:p>
          <a:p>
            <a:pPr marL="285750" indent="-285750">
              <a:buFont typeface="Arial" pitchFamily="34" charset="0"/>
              <a:buChar char="•"/>
            </a:pPr>
            <a:endParaRPr lang="en-US" b="1" dirty="0"/>
          </a:p>
          <a:p>
            <a:pPr marL="285750" indent="-285750">
              <a:buFont typeface="Arial" pitchFamily="34" charset="0"/>
              <a:buChar char="•"/>
            </a:pPr>
            <a:r>
              <a:rPr lang="en-US" b="1" dirty="0" smtClean="0"/>
              <a:t>There </a:t>
            </a:r>
            <a:r>
              <a:rPr lang="en-US" b="1" dirty="0"/>
              <a:t>are four major types of macromolecules that play important functions in the life a cell­: </a:t>
            </a:r>
            <a:endParaRPr lang="en-US" b="1" dirty="0" smtClean="0"/>
          </a:p>
          <a:p>
            <a:pPr marL="285750" indent="-285750">
              <a:buFont typeface="Arial" pitchFamily="34" charset="0"/>
              <a:buChar char="•"/>
            </a:pPr>
            <a:endParaRPr lang="en-US" dirty="0"/>
          </a:p>
          <a:p>
            <a:pPr marL="793750" indent="-163513">
              <a:buFont typeface="Arial" pitchFamily="34" charset="0"/>
              <a:buChar char="•"/>
            </a:pPr>
            <a:r>
              <a:rPr lang="en-US" dirty="0" smtClean="0"/>
              <a:t>	</a:t>
            </a:r>
            <a:r>
              <a:rPr lang="en-US" b="1" cap="all" dirty="0">
                <a:solidFill>
                  <a:srgbClr val="FF0000"/>
                </a:solidFill>
              </a:rPr>
              <a:t>proteins, </a:t>
            </a:r>
          </a:p>
          <a:p>
            <a:pPr marL="793750" indent="-163513">
              <a:buFont typeface="Arial" pitchFamily="34" charset="0"/>
              <a:buChar char="•"/>
            </a:pPr>
            <a:r>
              <a:rPr lang="en-US" b="1" cap="all" dirty="0">
                <a:solidFill>
                  <a:srgbClr val="FF0000"/>
                </a:solidFill>
              </a:rPr>
              <a:t>	carbohydrates, </a:t>
            </a:r>
          </a:p>
          <a:p>
            <a:pPr marL="793750" indent="-163513">
              <a:buFont typeface="Arial" pitchFamily="34" charset="0"/>
              <a:buChar char="•"/>
            </a:pPr>
            <a:r>
              <a:rPr lang="en-US" b="1" cap="all" dirty="0">
                <a:solidFill>
                  <a:srgbClr val="FF0000"/>
                </a:solidFill>
              </a:rPr>
              <a:t>	nucleic acid, and </a:t>
            </a:r>
          </a:p>
          <a:p>
            <a:pPr marL="793750" indent="-163513">
              <a:buFont typeface="Arial" pitchFamily="34" charset="0"/>
              <a:buChar char="•"/>
            </a:pPr>
            <a:r>
              <a:rPr lang="en-US" b="1" cap="all" dirty="0">
                <a:solidFill>
                  <a:srgbClr val="FF0000"/>
                </a:solidFill>
              </a:rPr>
              <a:t>	lipids</a:t>
            </a:r>
          </a:p>
        </p:txBody>
      </p:sp>
      <p:cxnSp>
        <p:nvCxnSpPr>
          <p:cNvPr id="11" name="Straight Connector 10"/>
          <p:cNvCxnSpPr/>
          <p:nvPr/>
        </p:nvCxnSpPr>
        <p:spPr>
          <a:xfrm>
            <a:off x="4419600" y="2819400"/>
            <a:ext cx="0" cy="19359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36390" y="2819400"/>
            <a:ext cx="0" cy="19359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155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vl="0" latinLnBrk="1"/>
            <a:r>
              <a:rPr lang="en-US" altLang="ko-KR" sz="4000" dirty="0" smtClean="0">
                <a:effectLst>
                  <a:reflection blurRad="6350" stA="55000" endA="300" endPos="45500" dir="5400000" sy="-100000" algn="bl" rotWithShape="0"/>
                </a:effectLst>
              </a:rPr>
              <a:t>Title in here</a:t>
            </a:r>
            <a:endParaRPr lang="ko-KR" altLang="en-US" sz="4000" dirty="0">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chemeClr val="accent2">
                    <a:lumMod val="50000"/>
                  </a:schemeClr>
                </a:solidFill>
              </a:rPr>
              <a:t>8</a:t>
            </a:fld>
            <a:endParaRPr lang="en-US">
              <a:solidFill>
                <a:schemeClr val="accent2">
                  <a:lumMod val="50000"/>
                </a:schemeClr>
              </a:solidFill>
            </a:endParaRPr>
          </a:p>
        </p:txBody>
      </p:sp>
      <p:sp>
        <p:nvSpPr>
          <p:cNvPr id="101" name="TextBox 100"/>
          <p:cNvSpPr txBox="1"/>
          <p:nvPr/>
        </p:nvSpPr>
        <p:spPr>
          <a:xfrm>
            <a:off x="827837" y="4611687"/>
            <a:ext cx="7874088" cy="147732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dirty="0">
                <a:latin typeface="Times New Roman"/>
                <a:ea typeface="Times New Roman"/>
              </a:rPr>
              <a:t>In most living organisms (except for viruses), genetic information is stored in DNA, which resides in the nucleus of living cells. It gets its name from the sugar molecule contained in its backbone (</a:t>
            </a:r>
            <a:r>
              <a:rPr lang="en-US" dirty="0" err="1">
                <a:latin typeface="Times New Roman"/>
                <a:ea typeface="Times New Roman"/>
              </a:rPr>
              <a:t>deoxyribose</a:t>
            </a:r>
            <a:r>
              <a:rPr lang="en-US" dirty="0">
                <a:latin typeface="Times New Roman"/>
                <a:ea typeface="Times New Roman"/>
              </a:rPr>
              <a:t>). However, it gets its significance from its unique structure. Four different nucleotide bases occur in DNA: adenine (A), cytosine (C), guanine (G), and thymine (T).</a:t>
            </a:r>
            <a:endParaRPr lang="en-US" b="1" dirty="0" smtClean="0"/>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chemeClr val="accent2">
                    <a:lumMod val="50000"/>
                  </a:schemeClr>
                </a:solidFill>
                <a:latin typeface="Aharoni" pitchFamily="2" charset="-79"/>
                <a:cs typeface="Aharoni" pitchFamily="2" charset="-79"/>
              </a:rPr>
              <a:t>Biotechnology Fundamentals by Firdos Alam Khan</a:t>
            </a:r>
            <a:endParaRPr lang="en-US" sz="800" dirty="0">
              <a:solidFill>
                <a:schemeClr val="accent2">
                  <a:lumMod val="50000"/>
                </a:scheme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chemeClr val="tx2">
                    <a:lumMod val="60000"/>
                    <a:lumOff val="40000"/>
                  </a:schemeClr>
                </a:solidFill>
                <a:latin typeface="Aharoni" pitchFamily="2" charset="-79"/>
                <a:cs typeface="Aharoni" pitchFamily="2" charset="-79"/>
              </a:rPr>
              <a:t>Chapter # 2</a:t>
            </a:r>
            <a:endParaRPr lang="en-US" sz="1600" dirty="0">
              <a:solidFill>
                <a:schemeClr val="tx2">
                  <a:lumMod val="60000"/>
                  <a:lumOff val="40000"/>
                </a:schemeClr>
              </a:solidFill>
              <a:latin typeface="Aharoni" pitchFamily="2" charset="-79"/>
              <a:cs typeface="Aharoni" pitchFamily="2" charset="-79"/>
            </a:endParaRPr>
          </a:p>
        </p:txBody>
      </p:sp>
      <p:sp>
        <p:nvSpPr>
          <p:cNvPr id="198" name="TextBox 197"/>
          <p:cNvSpPr txBox="1"/>
          <p:nvPr/>
        </p:nvSpPr>
        <p:spPr>
          <a:xfrm>
            <a:off x="3438310" y="994135"/>
            <a:ext cx="2397003" cy="369332"/>
          </a:xfrm>
          <a:prstGeom prst="rect">
            <a:avLst/>
          </a:prstGeom>
          <a:noFill/>
        </p:spPr>
        <p:txBody>
          <a:bodyPr wrap="none" rtlCol="0">
            <a:spAutoFit/>
          </a:bodyPr>
          <a:lstStyle/>
          <a:p>
            <a:pPr algn="ctr"/>
            <a:r>
              <a:rPr lang="en-US" b="1" cap="all" dirty="0" smtClean="0">
                <a:solidFill>
                  <a:srgbClr val="C00000"/>
                </a:solidFill>
                <a:latin typeface="Arial Black" pitchFamily="34" charset="0"/>
                <a:cs typeface="Aharoni" pitchFamily="2" charset="-79"/>
              </a:rPr>
              <a:t>DNA Structure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19" name="Group 18"/>
          <p:cNvGrpSpPr/>
          <p:nvPr/>
        </p:nvGrpSpPr>
        <p:grpSpPr>
          <a:xfrm>
            <a:off x="1755774" y="1670049"/>
            <a:ext cx="4568825" cy="2441575"/>
            <a:chOff x="1981200" y="1600200"/>
            <a:chExt cx="4568825" cy="2441575"/>
          </a:xfrm>
        </p:grpSpPr>
        <p:sp>
          <p:nvSpPr>
            <p:cNvPr id="20" name="AutoShape 1236"/>
            <p:cNvSpPr>
              <a:spLocks noChangeArrowheads="1"/>
            </p:cNvSpPr>
            <p:nvPr/>
          </p:nvSpPr>
          <p:spPr bwMode="auto">
            <a:xfrm>
              <a:off x="3505200" y="22860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21" name="Line 1237"/>
            <p:cNvSpPr>
              <a:spLocks noChangeShapeType="1"/>
            </p:cNvSpPr>
            <p:nvPr/>
          </p:nvSpPr>
          <p:spPr bwMode="auto">
            <a:xfrm flipV="1">
              <a:off x="3886200" y="22860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 name="Line 1238"/>
            <p:cNvSpPr>
              <a:spLocks noChangeShapeType="1"/>
            </p:cNvSpPr>
            <p:nvPr/>
          </p:nvSpPr>
          <p:spPr bwMode="auto">
            <a:xfrm flipV="1">
              <a:off x="3886200" y="2819400"/>
              <a:ext cx="3048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3" name="Line 1239"/>
            <p:cNvSpPr>
              <a:spLocks noChangeShapeType="1"/>
            </p:cNvSpPr>
            <p:nvPr/>
          </p:nvSpPr>
          <p:spPr bwMode="auto">
            <a:xfrm flipV="1">
              <a:off x="3886200" y="3352800"/>
              <a:ext cx="381000" cy="762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4" name="Text Box 1240"/>
            <p:cNvSpPr txBox="1">
              <a:spLocks noChangeArrowheads="1"/>
            </p:cNvSpPr>
            <p:nvPr/>
          </p:nvSpPr>
          <p:spPr bwMode="auto">
            <a:xfrm>
              <a:off x="3565525" y="2297113"/>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25" name="AutoShape 1241"/>
            <p:cNvSpPr>
              <a:spLocks noChangeArrowheads="1"/>
            </p:cNvSpPr>
            <p:nvPr/>
          </p:nvSpPr>
          <p:spPr bwMode="auto">
            <a:xfrm>
              <a:off x="3521075" y="2808288"/>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26" name="Text Box 1242"/>
            <p:cNvSpPr txBox="1">
              <a:spLocks noChangeArrowheads="1"/>
            </p:cNvSpPr>
            <p:nvPr/>
          </p:nvSpPr>
          <p:spPr bwMode="auto">
            <a:xfrm>
              <a:off x="3581400" y="2819400"/>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27" name="AutoShape 1243"/>
            <p:cNvSpPr>
              <a:spLocks noChangeArrowheads="1"/>
            </p:cNvSpPr>
            <p:nvPr/>
          </p:nvSpPr>
          <p:spPr bwMode="auto">
            <a:xfrm>
              <a:off x="3505200" y="33528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28" name="Text Box 1244"/>
            <p:cNvSpPr txBox="1">
              <a:spLocks noChangeArrowheads="1"/>
            </p:cNvSpPr>
            <p:nvPr/>
          </p:nvSpPr>
          <p:spPr bwMode="auto">
            <a:xfrm>
              <a:off x="3581400" y="3352800"/>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29" name="Line 1248"/>
            <p:cNvSpPr>
              <a:spLocks noChangeShapeType="1"/>
            </p:cNvSpPr>
            <p:nvPr/>
          </p:nvSpPr>
          <p:spPr bwMode="auto">
            <a:xfrm flipH="1" flipV="1">
              <a:off x="3429000" y="22098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0" name="Text Box 1249"/>
            <p:cNvSpPr txBox="1">
              <a:spLocks noChangeArrowheads="1"/>
            </p:cNvSpPr>
            <p:nvPr/>
          </p:nvSpPr>
          <p:spPr bwMode="auto">
            <a:xfrm>
              <a:off x="3200400" y="20574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31" name="Text Box 1250"/>
            <p:cNvSpPr txBox="1">
              <a:spLocks noChangeArrowheads="1"/>
            </p:cNvSpPr>
            <p:nvPr/>
          </p:nvSpPr>
          <p:spPr bwMode="auto">
            <a:xfrm>
              <a:off x="3200400" y="25908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32" name="Text Box 1251"/>
            <p:cNvSpPr txBox="1">
              <a:spLocks noChangeArrowheads="1"/>
            </p:cNvSpPr>
            <p:nvPr/>
          </p:nvSpPr>
          <p:spPr bwMode="auto">
            <a:xfrm>
              <a:off x="3200400" y="31242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33" name="Line 1252"/>
            <p:cNvSpPr>
              <a:spLocks noChangeShapeType="1"/>
            </p:cNvSpPr>
            <p:nvPr/>
          </p:nvSpPr>
          <p:spPr bwMode="auto">
            <a:xfrm flipH="1">
              <a:off x="3429000" y="25908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4" name="Line 1253"/>
            <p:cNvSpPr>
              <a:spLocks noChangeShapeType="1"/>
            </p:cNvSpPr>
            <p:nvPr/>
          </p:nvSpPr>
          <p:spPr bwMode="auto">
            <a:xfrm flipH="1" flipV="1">
              <a:off x="3429000" y="27432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5" name="Line 1254"/>
            <p:cNvSpPr>
              <a:spLocks noChangeShapeType="1"/>
            </p:cNvSpPr>
            <p:nvPr/>
          </p:nvSpPr>
          <p:spPr bwMode="auto">
            <a:xfrm flipH="1">
              <a:off x="3429000" y="31242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6" name="Line 1255"/>
            <p:cNvSpPr>
              <a:spLocks noChangeShapeType="1"/>
            </p:cNvSpPr>
            <p:nvPr/>
          </p:nvSpPr>
          <p:spPr bwMode="auto">
            <a:xfrm flipH="1" flipV="1">
              <a:off x="3429000" y="32766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 name="Line 1256"/>
            <p:cNvSpPr>
              <a:spLocks noChangeShapeType="1"/>
            </p:cNvSpPr>
            <p:nvPr/>
          </p:nvSpPr>
          <p:spPr bwMode="auto">
            <a:xfrm flipH="1">
              <a:off x="3429000" y="36576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 name="AutoShape 1266"/>
            <p:cNvSpPr>
              <a:spLocks noChangeArrowheads="1"/>
            </p:cNvSpPr>
            <p:nvPr/>
          </p:nvSpPr>
          <p:spPr bwMode="auto">
            <a:xfrm rot="10800000">
              <a:off x="5791200" y="22860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39" name="Text Box 1267"/>
            <p:cNvSpPr txBox="1">
              <a:spLocks noChangeArrowheads="1"/>
            </p:cNvSpPr>
            <p:nvPr/>
          </p:nvSpPr>
          <p:spPr bwMode="auto">
            <a:xfrm rot="10800000">
              <a:off x="5694363" y="2286000"/>
              <a:ext cx="4016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  </a:t>
              </a:r>
            </a:p>
          </p:txBody>
        </p:sp>
        <p:sp>
          <p:nvSpPr>
            <p:cNvPr id="40" name="AutoShape 1268"/>
            <p:cNvSpPr>
              <a:spLocks noChangeArrowheads="1"/>
            </p:cNvSpPr>
            <p:nvPr/>
          </p:nvSpPr>
          <p:spPr bwMode="auto">
            <a:xfrm rot="10800000">
              <a:off x="5791200" y="28194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41" name="Text Box 1269"/>
            <p:cNvSpPr txBox="1">
              <a:spLocks noChangeArrowheads="1"/>
            </p:cNvSpPr>
            <p:nvPr/>
          </p:nvSpPr>
          <p:spPr bwMode="auto">
            <a:xfrm rot="10800000">
              <a:off x="5807075" y="2808288"/>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42" name="AutoShape 1270"/>
            <p:cNvSpPr>
              <a:spLocks noChangeArrowheads="1"/>
            </p:cNvSpPr>
            <p:nvPr/>
          </p:nvSpPr>
          <p:spPr bwMode="auto">
            <a:xfrm rot="10800000">
              <a:off x="5791200" y="33528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43" name="Text Box 1271"/>
            <p:cNvSpPr txBox="1">
              <a:spLocks noChangeArrowheads="1"/>
            </p:cNvSpPr>
            <p:nvPr/>
          </p:nvSpPr>
          <p:spPr bwMode="auto">
            <a:xfrm rot="10800000">
              <a:off x="5807075" y="3341688"/>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44" name="Line 1275"/>
            <p:cNvSpPr>
              <a:spLocks noChangeShapeType="1"/>
            </p:cNvSpPr>
            <p:nvPr/>
          </p:nvSpPr>
          <p:spPr bwMode="auto">
            <a:xfrm flipH="1" flipV="1">
              <a:off x="5486400" y="2209800"/>
              <a:ext cx="304800" cy="2286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5" name="Line 1276"/>
            <p:cNvSpPr>
              <a:spLocks noChangeShapeType="1"/>
            </p:cNvSpPr>
            <p:nvPr/>
          </p:nvSpPr>
          <p:spPr bwMode="auto">
            <a:xfrm>
              <a:off x="5334000" y="2819400"/>
              <a:ext cx="457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6" name="Line 1277"/>
            <p:cNvSpPr>
              <a:spLocks noChangeShapeType="1"/>
            </p:cNvSpPr>
            <p:nvPr/>
          </p:nvSpPr>
          <p:spPr bwMode="auto">
            <a:xfrm>
              <a:off x="5486400" y="3276600"/>
              <a:ext cx="304800" cy="2286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7" name="Line 1278"/>
            <p:cNvSpPr>
              <a:spLocks noChangeShapeType="1"/>
            </p:cNvSpPr>
            <p:nvPr/>
          </p:nvSpPr>
          <p:spPr bwMode="auto">
            <a:xfrm>
              <a:off x="6172200" y="2438400"/>
              <a:ext cx="152400" cy="2286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8" name="Text Box 1279"/>
            <p:cNvSpPr txBox="1">
              <a:spLocks noChangeArrowheads="1"/>
            </p:cNvSpPr>
            <p:nvPr/>
          </p:nvSpPr>
          <p:spPr bwMode="auto">
            <a:xfrm>
              <a:off x="6248400" y="25146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49" name="Text Box 1280"/>
            <p:cNvSpPr txBox="1">
              <a:spLocks noChangeArrowheads="1"/>
            </p:cNvSpPr>
            <p:nvPr/>
          </p:nvSpPr>
          <p:spPr bwMode="auto">
            <a:xfrm>
              <a:off x="6248400" y="30480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50" name="Line 1281"/>
            <p:cNvSpPr>
              <a:spLocks noChangeShapeType="1"/>
            </p:cNvSpPr>
            <p:nvPr/>
          </p:nvSpPr>
          <p:spPr bwMode="auto">
            <a:xfrm flipV="1">
              <a:off x="6096000" y="2667000"/>
              <a:ext cx="2286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1" name="Line 1282"/>
            <p:cNvSpPr>
              <a:spLocks noChangeShapeType="1"/>
            </p:cNvSpPr>
            <p:nvPr/>
          </p:nvSpPr>
          <p:spPr bwMode="auto">
            <a:xfrm>
              <a:off x="6172200" y="2971800"/>
              <a:ext cx="152400" cy="2286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2" name="Line 1283"/>
            <p:cNvSpPr>
              <a:spLocks noChangeShapeType="1"/>
            </p:cNvSpPr>
            <p:nvPr/>
          </p:nvSpPr>
          <p:spPr bwMode="auto">
            <a:xfrm flipV="1">
              <a:off x="6096000" y="3200400"/>
              <a:ext cx="2286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3" name="Text Box 1284"/>
            <p:cNvSpPr txBox="1">
              <a:spLocks noChangeArrowheads="1"/>
            </p:cNvSpPr>
            <p:nvPr/>
          </p:nvSpPr>
          <p:spPr bwMode="auto">
            <a:xfrm>
              <a:off x="6248400" y="34290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54" name="Line 1285"/>
            <p:cNvSpPr>
              <a:spLocks noChangeShapeType="1"/>
            </p:cNvSpPr>
            <p:nvPr/>
          </p:nvSpPr>
          <p:spPr bwMode="auto">
            <a:xfrm>
              <a:off x="6172200" y="3505200"/>
              <a:ext cx="152400" cy="762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5" name="Line 1286"/>
            <p:cNvSpPr>
              <a:spLocks noChangeShapeType="1"/>
            </p:cNvSpPr>
            <p:nvPr/>
          </p:nvSpPr>
          <p:spPr bwMode="auto">
            <a:xfrm flipV="1">
              <a:off x="6096000" y="2209800"/>
              <a:ext cx="152400" cy="762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 name="Text Box 1288"/>
            <p:cNvSpPr txBox="1">
              <a:spLocks noChangeArrowheads="1"/>
            </p:cNvSpPr>
            <p:nvPr/>
          </p:nvSpPr>
          <p:spPr bwMode="auto">
            <a:xfrm>
              <a:off x="4267200" y="1600200"/>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Hydrogen bonds</a:t>
              </a:r>
            </a:p>
          </p:txBody>
        </p:sp>
        <p:sp>
          <p:nvSpPr>
            <p:cNvPr id="57" name="Line 1289"/>
            <p:cNvSpPr>
              <a:spLocks noChangeShapeType="1"/>
            </p:cNvSpPr>
            <p:nvPr/>
          </p:nvSpPr>
          <p:spPr bwMode="auto">
            <a:xfrm>
              <a:off x="4876800" y="18288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 name="AutoShape 1295"/>
            <p:cNvSpPr>
              <a:spLocks noChangeArrowheads="1"/>
            </p:cNvSpPr>
            <p:nvPr/>
          </p:nvSpPr>
          <p:spPr bwMode="auto">
            <a:xfrm>
              <a:off x="4267200" y="21336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T</a:t>
              </a:r>
            </a:p>
          </p:txBody>
        </p:sp>
        <p:sp>
          <p:nvSpPr>
            <p:cNvPr id="59" name="AutoShape 1296"/>
            <p:cNvSpPr>
              <a:spLocks noChangeArrowheads="1"/>
            </p:cNvSpPr>
            <p:nvPr/>
          </p:nvSpPr>
          <p:spPr bwMode="auto">
            <a:xfrm>
              <a:off x="4267200" y="26670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sp>
          <p:nvSpPr>
            <p:cNvPr id="60" name="AutoShape 1297"/>
            <p:cNvSpPr>
              <a:spLocks noChangeArrowheads="1"/>
            </p:cNvSpPr>
            <p:nvPr/>
          </p:nvSpPr>
          <p:spPr bwMode="auto">
            <a:xfrm>
              <a:off x="4267200" y="32004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sp>
          <p:nvSpPr>
            <p:cNvPr id="61" name="AutoShape 1298"/>
            <p:cNvSpPr>
              <a:spLocks noChangeArrowheads="1"/>
            </p:cNvSpPr>
            <p:nvPr/>
          </p:nvSpPr>
          <p:spPr bwMode="auto">
            <a:xfrm>
              <a:off x="4876800" y="21336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A</a:t>
              </a:r>
            </a:p>
          </p:txBody>
        </p:sp>
        <p:sp>
          <p:nvSpPr>
            <p:cNvPr id="62" name="AutoShape 1299"/>
            <p:cNvSpPr>
              <a:spLocks noChangeArrowheads="1"/>
            </p:cNvSpPr>
            <p:nvPr/>
          </p:nvSpPr>
          <p:spPr bwMode="auto">
            <a:xfrm>
              <a:off x="4876800" y="26670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C</a:t>
              </a:r>
            </a:p>
          </p:txBody>
        </p:sp>
        <p:sp>
          <p:nvSpPr>
            <p:cNvPr id="63" name="AutoShape 1300"/>
            <p:cNvSpPr>
              <a:spLocks noChangeArrowheads="1"/>
            </p:cNvSpPr>
            <p:nvPr/>
          </p:nvSpPr>
          <p:spPr bwMode="auto">
            <a:xfrm>
              <a:off x="4876800" y="3200400"/>
              <a:ext cx="457200" cy="228600"/>
            </a:xfrm>
            <a:prstGeom prst="hexagon">
              <a:avLst>
                <a:gd name="adj" fmla="val 50000"/>
                <a:gd name="vf" fmla="val 115470"/>
              </a:avLst>
            </a:prstGeom>
            <a:solidFill>
              <a:srgbClr val="FFFF6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G</a:t>
              </a:r>
            </a:p>
          </p:txBody>
        </p:sp>
        <p:sp>
          <p:nvSpPr>
            <p:cNvPr id="64" name="AutoShape 1301"/>
            <p:cNvSpPr>
              <a:spLocks noChangeArrowheads="1"/>
            </p:cNvSpPr>
            <p:nvPr/>
          </p:nvSpPr>
          <p:spPr bwMode="auto">
            <a:xfrm rot="2744621">
              <a:off x="5218113" y="1995488"/>
              <a:ext cx="260350" cy="228600"/>
            </a:xfrm>
            <a:prstGeom prst="pentagon">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5" name="Line 1302"/>
            <p:cNvSpPr>
              <a:spLocks noChangeShapeType="1"/>
            </p:cNvSpPr>
            <p:nvPr/>
          </p:nvSpPr>
          <p:spPr bwMode="auto">
            <a:xfrm>
              <a:off x="4724400" y="2209800"/>
              <a:ext cx="1524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6" name="Line 1305"/>
            <p:cNvSpPr>
              <a:spLocks noChangeShapeType="1"/>
            </p:cNvSpPr>
            <p:nvPr/>
          </p:nvSpPr>
          <p:spPr bwMode="auto">
            <a:xfrm>
              <a:off x="4648200" y="2133600"/>
              <a:ext cx="3048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 name="Line 1306"/>
            <p:cNvSpPr>
              <a:spLocks noChangeShapeType="1"/>
            </p:cNvSpPr>
            <p:nvPr/>
          </p:nvSpPr>
          <p:spPr bwMode="auto">
            <a:xfrm>
              <a:off x="4648200" y="2667000"/>
              <a:ext cx="3048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8" name="Line 1307"/>
            <p:cNvSpPr>
              <a:spLocks noChangeShapeType="1"/>
            </p:cNvSpPr>
            <p:nvPr/>
          </p:nvSpPr>
          <p:spPr bwMode="auto">
            <a:xfrm>
              <a:off x="4648200" y="2895600"/>
              <a:ext cx="3048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9" name="Line 1308"/>
            <p:cNvSpPr>
              <a:spLocks noChangeShapeType="1"/>
            </p:cNvSpPr>
            <p:nvPr/>
          </p:nvSpPr>
          <p:spPr bwMode="auto">
            <a:xfrm>
              <a:off x="4724400" y="2743200"/>
              <a:ext cx="1524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0" name="Line 1309"/>
            <p:cNvSpPr>
              <a:spLocks noChangeShapeType="1"/>
            </p:cNvSpPr>
            <p:nvPr/>
          </p:nvSpPr>
          <p:spPr bwMode="auto">
            <a:xfrm>
              <a:off x="4648200" y="3200400"/>
              <a:ext cx="3048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 name="Line 1310"/>
            <p:cNvSpPr>
              <a:spLocks noChangeShapeType="1"/>
            </p:cNvSpPr>
            <p:nvPr/>
          </p:nvSpPr>
          <p:spPr bwMode="auto">
            <a:xfrm>
              <a:off x="4724400" y="3276600"/>
              <a:ext cx="1524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 name="AutoShape 1317"/>
            <p:cNvSpPr>
              <a:spLocks noChangeArrowheads="1"/>
            </p:cNvSpPr>
            <p:nvPr/>
          </p:nvSpPr>
          <p:spPr bwMode="auto">
            <a:xfrm rot="6048658">
              <a:off x="4078288" y="2551112"/>
              <a:ext cx="306388" cy="233363"/>
            </a:xfrm>
            <a:prstGeom prst="pentagon">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 name="AutoShape 1318"/>
            <p:cNvSpPr>
              <a:spLocks noChangeArrowheads="1"/>
            </p:cNvSpPr>
            <p:nvPr/>
          </p:nvSpPr>
          <p:spPr bwMode="auto">
            <a:xfrm rot="2744621">
              <a:off x="5241925" y="3063875"/>
              <a:ext cx="260350" cy="228600"/>
            </a:xfrm>
            <a:prstGeom prst="pentagon">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 name="Text Box 1320"/>
            <p:cNvSpPr txBox="1">
              <a:spLocks noChangeArrowheads="1"/>
            </p:cNvSpPr>
            <p:nvPr/>
          </p:nvSpPr>
          <p:spPr bwMode="auto">
            <a:xfrm>
              <a:off x="3413125" y="3767138"/>
              <a:ext cx="3016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a:t>
              </a:r>
            </a:p>
          </p:txBody>
        </p:sp>
        <p:sp>
          <p:nvSpPr>
            <p:cNvPr id="75" name="Text Box 1321"/>
            <p:cNvSpPr txBox="1">
              <a:spLocks noChangeArrowheads="1"/>
            </p:cNvSpPr>
            <p:nvPr/>
          </p:nvSpPr>
          <p:spPr bwMode="auto">
            <a:xfrm>
              <a:off x="3429000" y="1905000"/>
              <a:ext cx="3016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a:t>
              </a:r>
            </a:p>
          </p:txBody>
        </p:sp>
        <p:sp>
          <p:nvSpPr>
            <p:cNvPr id="76" name="Text Box 1322"/>
            <p:cNvSpPr txBox="1">
              <a:spLocks noChangeArrowheads="1"/>
            </p:cNvSpPr>
            <p:nvPr/>
          </p:nvSpPr>
          <p:spPr bwMode="auto">
            <a:xfrm>
              <a:off x="6096000" y="3657600"/>
              <a:ext cx="3016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5’</a:t>
              </a:r>
            </a:p>
          </p:txBody>
        </p:sp>
        <p:sp>
          <p:nvSpPr>
            <p:cNvPr id="77" name="Text Box 1323"/>
            <p:cNvSpPr txBox="1">
              <a:spLocks noChangeArrowheads="1"/>
            </p:cNvSpPr>
            <p:nvPr/>
          </p:nvSpPr>
          <p:spPr bwMode="auto">
            <a:xfrm>
              <a:off x="6248400" y="1981200"/>
              <a:ext cx="3016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3’</a:t>
              </a:r>
            </a:p>
          </p:txBody>
        </p:sp>
        <p:sp>
          <p:nvSpPr>
            <p:cNvPr id="78" name="Text Box 1324"/>
            <p:cNvSpPr txBox="1">
              <a:spLocks noChangeArrowheads="1"/>
            </p:cNvSpPr>
            <p:nvPr/>
          </p:nvSpPr>
          <p:spPr bwMode="auto">
            <a:xfrm>
              <a:off x="1981200" y="2743200"/>
              <a:ext cx="10604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smtClean="0">
                  <a:ln>
                    <a:noFill/>
                  </a:ln>
                  <a:solidFill>
                    <a:sysClr val="windowText" lastClr="000000"/>
                  </a:solidFill>
                  <a:effectLst/>
                  <a:uLnTx/>
                  <a:uFillTx/>
                </a:rPr>
                <a:t>Phosphodiester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smtClean="0">
                  <a:ln>
                    <a:noFill/>
                  </a:ln>
                  <a:solidFill>
                    <a:sysClr val="windowText" lastClr="000000"/>
                  </a:solidFill>
                  <a:effectLst/>
                  <a:uLnTx/>
                  <a:uFillTx/>
                </a:rPr>
                <a:t>bonds</a:t>
              </a:r>
            </a:p>
          </p:txBody>
        </p:sp>
        <p:sp>
          <p:nvSpPr>
            <p:cNvPr id="79" name="Line 1325"/>
            <p:cNvSpPr>
              <a:spLocks noChangeShapeType="1"/>
            </p:cNvSpPr>
            <p:nvPr/>
          </p:nvSpPr>
          <p:spPr bwMode="auto">
            <a:xfrm>
              <a:off x="2971800" y="2971800"/>
              <a:ext cx="30480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 name="Line 1326"/>
            <p:cNvSpPr>
              <a:spLocks noChangeShapeType="1"/>
            </p:cNvSpPr>
            <p:nvPr/>
          </p:nvSpPr>
          <p:spPr bwMode="auto">
            <a:xfrm flipV="1">
              <a:off x="2971800" y="2667000"/>
              <a:ext cx="3048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 name="Text Box 1327"/>
            <p:cNvSpPr txBox="1">
              <a:spLocks noChangeArrowheads="1"/>
            </p:cNvSpPr>
            <p:nvPr/>
          </p:nvSpPr>
          <p:spPr bwMode="auto">
            <a:xfrm>
              <a:off x="4267200" y="2438400"/>
              <a:ext cx="5349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smtClean="0">
                  <a:ln>
                    <a:noFill/>
                  </a:ln>
                  <a:solidFill>
                    <a:sysClr val="windowText" lastClr="000000"/>
                  </a:solidFill>
                  <a:effectLst/>
                  <a:uLnTx/>
                  <a:uFillTx/>
                </a:rPr>
                <a:t>purine</a:t>
              </a:r>
            </a:p>
          </p:txBody>
        </p:sp>
        <p:sp>
          <p:nvSpPr>
            <p:cNvPr id="82" name="Text Box 1328"/>
            <p:cNvSpPr txBox="1">
              <a:spLocks noChangeArrowheads="1"/>
            </p:cNvSpPr>
            <p:nvPr/>
          </p:nvSpPr>
          <p:spPr bwMode="auto">
            <a:xfrm>
              <a:off x="4800600" y="2819400"/>
              <a:ext cx="762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smtClean="0">
                  <a:ln>
                    <a:noFill/>
                  </a:ln>
                  <a:solidFill>
                    <a:sysClr val="windowText" lastClr="000000"/>
                  </a:solidFill>
                  <a:effectLst/>
                  <a:uLnTx/>
                  <a:uFillTx/>
                </a:rPr>
                <a:t>pyrimidine</a:t>
              </a:r>
            </a:p>
          </p:txBody>
        </p:sp>
      </p:grpSp>
    </p:spTree>
    <p:extLst>
      <p:ext uri="{BB962C8B-B14F-4D97-AF65-F5344CB8AC3E}">
        <p14:creationId xmlns:p14="http://schemas.microsoft.com/office/powerpoint/2010/main" val="904917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5638800"/>
            <a:ext cx="5181600" cy="707886"/>
          </a:xfrm>
          <a:prstGeom prst="rect">
            <a:avLst/>
          </a:prstGeom>
        </p:spPr>
        <p:txBody>
          <a:bodyPr wrap="square">
            <a:spAutoFit/>
          </a:bodyPr>
          <a:lstStyle/>
          <a:p>
            <a:pPr latinLnBrk="1"/>
            <a:r>
              <a:rPr lang="en-US" altLang="ko-KR" sz="4000" dirty="0" smtClean="0">
                <a:solidFill>
                  <a:srgbClr val="FFFFFF"/>
                </a:solidFill>
                <a:effectLst>
                  <a:reflection blurRad="6350" stA="55000" endA="300" endPos="45500" dir="5400000" sy="-100000" algn="bl" rotWithShape="0"/>
                </a:effectLst>
              </a:rPr>
              <a:t>Title in here</a:t>
            </a:r>
            <a:endParaRPr lang="ko-KR" altLang="en-US" sz="4000" dirty="0">
              <a:solidFill>
                <a:srgbClr val="FFFFFF"/>
              </a:solidFill>
              <a:effectLst>
                <a:reflection blurRad="6350" stA="55000" endA="300" endPos="45500" dir="5400000" sy="-100000" algn="bl" rotWithShape="0"/>
              </a:effectLst>
            </a:endParaRPr>
          </a:p>
        </p:txBody>
      </p:sp>
      <p:sp>
        <p:nvSpPr>
          <p:cNvPr id="6" name="Title 5"/>
          <p:cNvSpPr>
            <a:spLocks noGrp="1"/>
          </p:cNvSpPr>
          <p:nvPr>
            <p:ph type="title"/>
          </p:nvPr>
        </p:nvSpPr>
        <p:spPr>
          <a:xfrm>
            <a:off x="304255" y="169277"/>
            <a:ext cx="7163345" cy="533400"/>
          </a:xfrm>
          <a:solidFill>
            <a:schemeClr val="tx1"/>
          </a:solidFill>
        </p:spPr>
        <p:txBody>
          <a:bodyPr/>
          <a:lstStyle/>
          <a:p>
            <a:r>
              <a:rPr lang="en-US" sz="2800" dirty="0" smtClean="0"/>
              <a:t>Genes and Genomics</a:t>
            </a:r>
            <a:endParaRPr lang="en-US" sz="3200" dirty="0"/>
          </a:p>
        </p:txBody>
      </p:sp>
      <p:sp>
        <p:nvSpPr>
          <p:cNvPr id="100" name="Slide Number Placeholder 99"/>
          <p:cNvSpPr>
            <a:spLocks noGrp="1"/>
          </p:cNvSpPr>
          <p:nvPr>
            <p:ph type="sldNum" sz="quarter" idx="12"/>
          </p:nvPr>
        </p:nvSpPr>
        <p:spPr>
          <a:xfrm>
            <a:off x="8734120" y="6481210"/>
            <a:ext cx="366550" cy="310850"/>
          </a:xfrm>
        </p:spPr>
        <p:txBody>
          <a:bodyPr/>
          <a:lstStyle/>
          <a:p>
            <a:fld id="{AAA0773E-D27B-400D-9081-4800DFDDEEF9}" type="slidenum">
              <a:rPr lang="en-US" smtClean="0">
                <a:solidFill>
                  <a:srgbClr val="5DA577">
                    <a:lumMod val="50000"/>
                  </a:srgbClr>
                </a:solidFill>
              </a:rPr>
              <a:pPr/>
              <a:t>9</a:t>
            </a:fld>
            <a:endParaRPr lang="en-US">
              <a:solidFill>
                <a:srgbClr val="5DA577">
                  <a:lumMod val="50000"/>
                </a:srgbClr>
              </a:solidFill>
            </a:endParaRPr>
          </a:p>
        </p:txBody>
      </p:sp>
      <p:sp>
        <p:nvSpPr>
          <p:cNvPr id="101" name="TextBox 100"/>
          <p:cNvSpPr txBox="1"/>
          <p:nvPr/>
        </p:nvSpPr>
        <p:spPr>
          <a:xfrm>
            <a:off x="691857" y="4419600"/>
            <a:ext cx="8187715" cy="175432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i="1" dirty="0">
                <a:latin typeface="Times New Roman"/>
                <a:ea typeface="Times New Roman"/>
              </a:rPr>
              <a:t>Ribonucleic acid</a:t>
            </a:r>
            <a:r>
              <a:rPr lang="en-US" dirty="0">
                <a:latin typeface="Times New Roman"/>
                <a:ea typeface="Times New Roman"/>
              </a:rPr>
              <a:t> (RNA) is a biologically important type of molecule that consists of a long chain of nucleotide units. RNA and </a:t>
            </a:r>
            <a:r>
              <a:rPr lang="en-US" dirty="0">
                <a:solidFill>
                  <a:srgbClr val="0000FF"/>
                </a:solidFill>
                <a:latin typeface="Times New Roman"/>
                <a:ea typeface="Times New Roman"/>
                <a:hlinkClick r:id="rId3" tooltip="DNA"/>
              </a:rPr>
              <a:t>DNA</a:t>
            </a:r>
            <a:r>
              <a:rPr lang="en-US" dirty="0">
                <a:latin typeface="Times New Roman"/>
                <a:ea typeface="Times New Roman"/>
              </a:rPr>
              <a:t> are both </a:t>
            </a:r>
            <a:r>
              <a:rPr lang="en-US" dirty="0">
                <a:solidFill>
                  <a:srgbClr val="0000FF"/>
                </a:solidFill>
                <a:latin typeface="Times New Roman"/>
                <a:ea typeface="Times New Roman"/>
                <a:hlinkClick r:id="rId4" tooltip="Nucleic acid"/>
              </a:rPr>
              <a:t>nucleic acids</a:t>
            </a:r>
            <a:r>
              <a:rPr lang="en-US" dirty="0">
                <a:latin typeface="Times New Roman"/>
                <a:ea typeface="Times New Roman"/>
              </a:rPr>
              <a:t>, but differ in three main ways. First, unlike DNA which is double-stranded, RNA is a single-stranded molecule in most of its biological roles and has a much shorter chain of nucleotides. Second, while DNA contains </a:t>
            </a:r>
            <a:r>
              <a:rPr lang="en-US" i="1" dirty="0" err="1">
                <a:solidFill>
                  <a:srgbClr val="0000FF"/>
                </a:solidFill>
                <a:latin typeface="Times New Roman"/>
                <a:ea typeface="Times New Roman"/>
                <a:hlinkClick r:id="rId5" tooltip="Deoxyribose"/>
              </a:rPr>
              <a:t>deoxyribose</a:t>
            </a:r>
            <a:r>
              <a:rPr lang="en-US" dirty="0">
                <a:latin typeface="Times New Roman"/>
                <a:ea typeface="Times New Roman"/>
              </a:rPr>
              <a:t>, RNA contains </a:t>
            </a:r>
            <a:r>
              <a:rPr lang="en-US" i="1" dirty="0">
                <a:solidFill>
                  <a:srgbClr val="0000FF"/>
                </a:solidFill>
                <a:latin typeface="Times New Roman"/>
                <a:ea typeface="Times New Roman"/>
                <a:hlinkClick r:id="rId6" tooltip="Ribose"/>
              </a:rPr>
              <a:t>ribose</a:t>
            </a:r>
            <a:r>
              <a:rPr lang="en-US" dirty="0">
                <a:latin typeface="Times New Roman"/>
                <a:ea typeface="Times New Roman"/>
              </a:rPr>
              <a:t>, (there is no hydroxyl group attached to the pentose ring in the </a:t>
            </a:r>
            <a:r>
              <a:rPr lang="en-US" dirty="0">
                <a:solidFill>
                  <a:srgbClr val="0000FF"/>
                </a:solidFill>
                <a:latin typeface="Times New Roman"/>
                <a:ea typeface="Times New Roman"/>
                <a:hlinkClick r:id="rId7" tooltip="Nucleic acid nomenclature"/>
              </a:rPr>
              <a:t>2'</a:t>
            </a:r>
            <a:r>
              <a:rPr lang="en-US" dirty="0">
                <a:latin typeface="Times New Roman"/>
                <a:ea typeface="Times New Roman"/>
              </a:rPr>
              <a:t> position in DNA). </a:t>
            </a:r>
            <a:endParaRPr lang="en-US" b="1" dirty="0" smtClean="0">
              <a:solidFill>
                <a:srgbClr val="000000"/>
              </a:solidFill>
            </a:endParaRPr>
          </a:p>
        </p:txBody>
      </p:sp>
      <p:sp>
        <p:nvSpPr>
          <p:cNvPr id="196" name="TextBox 195"/>
          <p:cNvSpPr txBox="1"/>
          <p:nvPr/>
        </p:nvSpPr>
        <p:spPr>
          <a:xfrm>
            <a:off x="71929" y="6538144"/>
            <a:ext cx="2637260" cy="215444"/>
          </a:xfrm>
          <a:prstGeom prst="rect">
            <a:avLst/>
          </a:prstGeom>
          <a:noFill/>
        </p:spPr>
        <p:txBody>
          <a:bodyPr wrap="none" rtlCol="0">
            <a:spAutoFit/>
          </a:bodyPr>
          <a:lstStyle/>
          <a:p>
            <a:r>
              <a:rPr lang="en-US" sz="800" dirty="0" smtClean="0">
                <a:solidFill>
                  <a:srgbClr val="5DA577">
                    <a:lumMod val="50000"/>
                  </a:srgbClr>
                </a:solidFill>
                <a:latin typeface="Aharoni" pitchFamily="2" charset="-79"/>
                <a:cs typeface="Aharoni" pitchFamily="2" charset="-79"/>
              </a:rPr>
              <a:t>Biotechnology Fundamentals by Firdos Alam Khan</a:t>
            </a:r>
            <a:endParaRPr lang="en-US" sz="800" dirty="0">
              <a:solidFill>
                <a:srgbClr val="5DA577">
                  <a:lumMod val="50000"/>
                </a:srgbClr>
              </a:solidFill>
              <a:latin typeface="Aharoni" pitchFamily="2" charset="-79"/>
              <a:cs typeface="Aharoni" pitchFamily="2" charset="-79"/>
            </a:endParaRPr>
          </a:p>
        </p:txBody>
      </p:sp>
      <p:sp>
        <p:nvSpPr>
          <p:cNvPr id="197" name="TextBox 196"/>
          <p:cNvSpPr txBox="1"/>
          <p:nvPr/>
        </p:nvSpPr>
        <p:spPr>
          <a:xfrm>
            <a:off x="7912573" y="0"/>
            <a:ext cx="1231427" cy="338554"/>
          </a:xfrm>
          <a:prstGeom prst="rect">
            <a:avLst/>
          </a:prstGeom>
          <a:noFill/>
        </p:spPr>
        <p:txBody>
          <a:bodyPr wrap="none" rtlCol="0">
            <a:spAutoFit/>
          </a:bodyPr>
          <a:lstStyle/>
          <a:p>
            <a:r>
              <a:rPr lang="en-US" sz="1600" dirty="0" smtClean="0">
                <a:solidFill>
                  <a:srgbClr val="92C2EB">
                    <a:lumMod val="60000"/>
                    <a:lumOff val="40000"/>
                  </a:srgbClr>
                </a:solidFill>
                <a:latin typeface="Aharoni" pitchFamily="2" charset="-79"/>
                <a:cs typeface="Aharoni" pitchFamily="2" charset="-79"/>
              </a:rPr>
              <a:t>Chapter # 2</a:t>
            </a:r>
            <a:endParaRPr lang="en-US" sz="1600" dirty="0">
              <a:solidFill>
                <a:srgbClr val="92C2EB">
                  <a:lumMod val="60000"/>
                  <a:lumOff val="40000"/>
                </a:srgbClr>
              </a:solidFill>
              <a:latin typeface="Aharoni" pitchFamily="2" charset="-79"/>
              <a:cs typeface="Aharoni" pitchFamily="2" charset="-79"/>
            </a:endParaRPr>
          </a:p>
        </p:txBody>
      </p:sp>
      <p:sp>
        <p:nvSpPr>
          <p:cNvPr id="198" name="TextBox 197"/>
          <p:cNvSpPr txBox="1"/>
          <p:nvPr/>
        </p:nvSpPr>
        <p:spPr>
          <a:xfrm>
            <a:off x="602262" y="1146991"/>
            <a:ext cx="2397003" cy="369332"/>
          </a:xfrm>
          <a:prstGeom prst="rect">
            <a:avLst/>
          </a:prstGeom>
          <a:noFill/>
        </p:spPr>
        <p:txBody>
          <a:bodyPr wrap="none" rtlCol="0">
            <a:spAutoFit/>
          </a:bodyPr>
          <a:lstStyle/>
          <a:p>
            <a:pPr algn="ctr"/>
            <a:r>
              <a:rPr lang="en-US" b="1" cap="all" dirty="0" err="1" smtClean="0">
                <a:solidFill>
                  <a:srgbClr val="C00000"/>
                </a:solidFill>
                <a:latin typeface="Arial Black" pitchFamily="34" charset="0"/>
                <a:cs typeface="Aharoni" pitchFamily="2" charset="-79"/>
              </a:rPr>
              <a:t>Rna</a:t>
            </a:r>
            <a:r>
              <a:rPr lang="en-US" b="1" cap="all" dirty="0" smtClean="0">
                <a:solidFill>
                  <a:srgbClr val="C00000"/>
                </a:solidFill>
                <a:latin typeface="Arial Black" pitchFamily="34" charset="0"/>
                <a:cs typeface="Aharoni" pitchFamily="2" charset="-79"/>
              </a:rPr>
              <a:t> structure</a:t>
            </a:r>
            <a:endParaRPr lang="en-US" b="1" cap="all" dirty="0">
              <a:solidFill>
                <a:srgbClr val="C00000"/>
              </a:solidFill>
              <a:latin typeface="Arial Black" pitchFamily="34" charset="0"/>
              <a:cs typeface="Aharoni" pitchFamily="2" charset="-79"/>
            </a:endParaRPr>
          </a:p>
        </p:txBody>
      </p:sp>
      <p:sp>
        <p:nvSpPr>
          <p:cNvPr id="199" name="Pentagon 198"/>
          <p:cNvSpPr/>
          <p:nvPr/>
        </p:nvSpPr>
        <p:spPr>
          <a:xfrm>
            <a:off x="71929" y="762000"/>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sp>
        <p:nvSpPr>
          <p:cNvPr id="200" name="Pentagon 199"/>
          <p:cNvSpPr/>
          <p:nvPr/>
        </p:nvSpPr>
        <p:spPr>
          <a:xfrm>
            <a:off x="71928" y="6393405"/>
            <a:ext cx="8995871" cy="45719"/>
          </a:xfrm>
          <a:prstGeom prst="homePlat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rgbClr val="000000"/>
              </a:solidFill>
            </a:endParaRPr>
          </a:p>
        </p:txBody>
      </p:sp>
      <p:grpSp>
        <p:nvGrpSpPr>
          <p:cNvPr id="52" name="Group 51"/>
          <p:cNvGrpSpPr/>
          <p:nvPr/>
        </p:nvGrpSpPr>
        <p:grpSpPr>
          <a:xfrm>
            <a:off x="4323830" y="1059123"/>
            <a:ext cx="3429000" cy="2895600"/>
            <a:chOff x="2971800" y="1676400"/>
            <a:chExt cx="3429000" cy="2895600"/>
          </a:xfrm>
        </p:grpSpPr>
        <p:sp>
          <p:nvSpPr>
            <p:cNvPr id="53" name="Rectangle 1434"/>
            <p:cNvSpPr>
              <a:spLocks noChangeArrowheads="1"/>
            </p:cNvSpPr>
            <p:nvPr/>
          </p:nvSpPr>
          <p:spPr bwMode="auto">
            <a:xfrm>
              <a:off x="2971800" y="2057400"/>
              <a:ext cx="762000" cy="2209800"/>
            </a:xfrm>
            <a:prstGeom prst="rect">
              <a:avLst/>
            </a:prstGeom>
            <a:solidFill>
              <a:srgbClr val="FFFFCC"/>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 name="AutoShape 1435"/>
            <p:cNvSpPr>
              <a:spLocks noChangeArrowheads="1"/>
            </p:cNvSpPr>
            <p:nvPr/>
          </p:nvSpPr>
          <p:spPr bwMode="auto">
            <a:xfrm>
              <a:off x="3276600" y="23622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55" name="Line 1436"/>
            <p:cNvSpPr>
              <a:spLocks noChangeShapeType="1"/>
            </p:cNvSpPr>
            <p:nvPr/>
          </p:nvSpPr>
          <p:spPr bwMode="auto">
            <a:xfrm flipV="1">
              <a:off x="3657600" y="23622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6" name="Line 1437"/>
            <p:cNvSpPr>
              <a:spLocks noChangeShapeType="1"/>
            </p:cNvSpPr>
            <p:nvPr/>
          </p:nvSpPr>
          <p:spPr bwMode="auto">
            <a:xfrm flipV="1">
              <a:off x="3657600" y="28956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7" name="Line 1438"/>
            <p:cNvSpPr>
              <a:spLocks noChangeShapeType="1"/>
            </p:cNvSpPr>
            <p:nvPr/>
          </p:nvSpPr>
          <p:spPr bwMode="auto">
            <a:xfrm flipV="1">
              <a:off x="3657600" y="34290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8" name="Text Box 1439"/>
            <p:cNvSpPr txBox="1">
              <a:spLocks noChangeArrowheads="1"/>
            </p:cNvSpPr>
            <p:nvPr/>
          </p:nvSpPr>
          <p:spPr bwMode="auto">
            <a:xfrm>
              <a:off x="3336925" y="2373313"/>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59" name="AutoShape 1440"/>
            <p:cNvSpPr>
              <a:spLocks noChangeArrowheads="1"/>
            </p:cNvSpPr>
            <p:nvPr/>
          </p:nvSpPr>
          <p:spPr bwMode="auto">
            <a:xfrm>
              <a:off x="3292475" y="2884488"/>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60" name="Text Box 1441"/>
            <p:cNvSpPr txBox="1">
              <a:spLocks noChangeArrowheads="1"/>
            </p:cNvSpPr>
            <p:nvPr/>
          </p:nvSpPr>
          <p:spPr bwMode="auto">
            <a:xfrm>
              <a:off x="3352800" y="2895600"/>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61" name="AutoShape 1442"/>
            <p:cNvSpPr>
              <a:spLocks noChangeArrowheads="1"/>
            </p:cNvSpPr>
            <p:nvPr/>
          </p:nvSpPr>
          <p:spPr bwMode="auto">
            <a:xfrm>
              <a:off x="3276600" y="34290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62" name="Text Box 1443"/>
            <p:cNvSpPr txBox="1">
              <a:spLocks noChangeArrowheads="1"/>
            </p:cNvSpPr>
            <p:nvPr/>
          </p:nvSpPr>
          <p:spPr bwMode="auto">
            <a:xfrm>
              <a:off x="3352800" y="3429000"/>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63" name="Rectangle 1444"/>
            <p:cNvSpPr>
              <a:spLocks noChangeArrowheads="1"/>
            </p:cNvSpPr>
            <p:nvPr/>
          </p:nvSpPr>
          <p:spPr bwMode="auto">
            <a:xfrm>
              <a:off x="4038600" y="20574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rgbClr val="FF0000"/>
                  </a:solidFill>
                  <a:effectLst/>
                  <a:uLnTx/>
                  <a:uFillTx/>
                </a:rPr>
                <a:t>U</a:t>
              </a:r>
            </a:p>
          </p:txBody>
        </p:sp>
        <p:sp>
          <p:nvSpPr>
            <p:cNvPr id="64" name="Rectangle 1445"/>
            <p:cNvSpPr>
              <a:spLocks noChangeArrowheads="1"/>
            </p:cNvSpPr>
            <p:nvPr/>
          </p:nvSpPr>
          <p:spPr bwMode="auto">
            <a:xfrm>
              <a:off x="4038600" y="25908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ysClr val="windowText" lastClr="000000"/>
                  </a:solidFill>
                  <a:effectLst/>
                  <a:uLnTx/>
                  <a:uFillTx/>
                </a:rPr>
                <a:t>A</a:t>
              </a:r>
            </a:p>
          </p:txBody>
        </p:sp>
        <p:sp>
          <p:nvSpPr>
            <p:cNvPr id="65" name="Rectangle 1446"/>
            <p:cNvSpPr>
              <a:spLocks noChangeArrowheads="1"/>
            </p:cNvSpPr>
            <p:nvPr/>
          </p:nvSpPr>
          <p:spPr bwMode="auto">
            <a:xfrm>
              <a:off x="4038600" y="31242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ysClr val="windowText" lastClr="000000"/>
                  </a:solidFill>
                  <a:effectLst/>
                  <a:uLnTx/>
                  <a:uFillTx/>
                </a:rPr>
                <a:t>C</a:t>
              </a:r>
            </a:p>
          </p:txBody>
        </p:sp>
        <p:sp>
          <p:nvSpPr>
            <p:cNvPr id="66" name="Line 1447"/>
            <p:cNvSpPr>
              <a:spLocks noChangeShapeType="1"/>
            </p:cNvSpPr>
            <p:nvPr/>
          </p:nvSpPr>
          <p:spPr bwMode="auto">
            <a:xfrm flipH="1" flipV="1">
              <a:off x="3200400" y="22860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7" name="Text Box 1448"/>
            <p:cNvSpPr txBox="1">
              <a:spLocks noChangeArrowheads="1"/>
            </p:cNvSpPr>
            <p:nvPr/>
          </p:nvSpPr>
          <p:spPr bwMode="auto">
            <a:xfrm>
              <a:off x="2971800" y="21336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68" name="Text Box 1449"/>
            <p:cNvSpPr txBox="1">
              <a:spLocks noChangeArrowheads="1"/>
            </p:cNvSpPr>
            <p:nvPr/>
          </p:nvSpPr>
          <p:spPr bwMode="auto">
            <a:xfrm>
              <a:off x="2971800" y="26670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69" name="Text Box 1450"/>
            <p:cNvSpPr txBox="1">
              <a:spLocks noChangeArrowheads="1"/>
            </p:cNvSpPr>
            <p:nvPr/>
          </p:nvSpPr>
          <p:spPr bwMode="auto">
            <a:xfrm>
              <a:off x="2971800" y="32004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70" name="Line 1451"/>
            <p:cNvSpPr>
              <a:spLocks noChangeShapeType="1"/>
            </p:cNvSpPr>
            <p:nvPr/>
          </p:nvSpPr>
          <p:spPr bwMode="auto">
            <a:xfrm flipH="1">
              <a:off x="3200400" y="26670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1" name="Line 1452"/>
            <p:cNvSpPr>
              <a:spLocks noChangeShapeType="1"/>
            </p:cNvSpPr>
            <p:nvPr/>
          </p:nvSpPr>
          <p:spPr bwMode="auto">
            <a:xfrm flipH="1" flipV="1">
              <a:off x="3200400" y="28194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2" name="Line 1453"/>
            <p:cNvSpPr>
              <a:spLocks noChangeShapeType="1"/>
            </p:cNvSpPr>
            <p:nvPr/>
          </p:nvSpPr>
          <p:spPr bwMode="auto">
            <a:xfrm flipH="1">
              <a:off x="3200400" y="32004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3" name="Line 1454"/>
            <p:cNvSpPr>
              <a:spLocks noChangeShapeType="1"/>
            </p:cNvSpPr>
            <p:nvPr/>
          </p:nvSpPr>
          <p:spPr bwMode="auto">
            <a:xfrm flipH="1" flipV="1">
              <a:off x="3200400" y="33528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4" name="Line 1455"/>
            <p:cNvSpPr>
              <a:spLocks noChangeShapeType="1"/>
            </p:cNvSpPr>
            <p:nvPr/>
          </p:nvSpPr>
          <p:spPr bwMode="auto">
            <a:xfrm flipH="1">
              <a:off x="3200400" y="37338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5" name="Line 1456"/>
            <p:cNvSpPr>
              <a:spLocks noChangeShapeType="1"/>
            </p:cNvSpPr>
            <p:nvPr/>
          </p:nvSpPr>
          <p:spPr bwMode="auto">
            <a:xfrm>
              <a:off x="4419600" y="21336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6" name="Line 1457"/>
            <p:cNvSpPr>
              <a:spLocks noChangeShapeType="1"/>
            </p:cNvSpPr>
            <p:nvPr/>
          </p:nvSpPr>
          <p:spPr bwMode="auto">
            <a:xfrm>
              <a:off x="4419600" y="22860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7" name="Line 1458"/>
            <p:cNvSpPr>
              <a:spLocks noChangeShapeType="1"/>
            </p:cNvSpPr>
            <p:nvPr/>
          </p:nvSpPr>
          <p:spPr bwMode="auto">
            <a:xfrm>
              <a:off x="4419600" y="26670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8" name="Line 1459"/>
            <p:cNvSpPr>
              <a:spLocks noChangeShapeType="1"/>
            </p:cNvSpPr>
            <p:nvPr/>
          </p:nvSpPr>
          <p:spPr bwMode="auto">
            <a:xfrm>
              <a:off x="4419600" y="28194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79" name="Line 1460"/>
            <p:cNvSpPr>
              <a:spLocks noChangeShapeType="1"/>
            </p:cNvSpPr>
            <p:nvPr/>
          </p:nvSpPr>
          <p:spPr bwMode="auto">
            <a:xfrm>
              <a:off x="4419600" y="33528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0" name="Line 1461"/>
            <p:cNvSpPr>
              <a:spLocks noChangeShapeType="1"/>
            </p:cNvSpPr>
            <p:nvPr/>
          </p:nvSpPr>
          <p:spPr bwMode="auto">
            <a:xfrm>
              <a:off x="4419600" y="32004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1" name="Line 1462"/>
            <p:cNvSpPr>
              <a:spLocks noChangeShapeType="1"/>
            </p:cNvSpPr>
            <p:nvPr/>
          </p:nvSpPr>
          <p:spPr bwMode="auto">
            <a:xfrm>
              <a:off x="4419600" y="22098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82" name="Line 1463"/>
            <p:cNvSpPr>
              <a:spLocks noChangeShapeType="1"/>
            </p:cNvSpPr>
            <p:nvPr/>
          </p:nvSpPr>
          <p:spPr bwMode="auto">
            <a:xfrm>
              <a:off x="4419600" y="3276600"/>
              <a:ext cx="4572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6" name="Rectangle 1464"/>
            <p:cNvSpPr>
              <a:spLocks noChangeArrowheads="1"/>
            </p:cNvSpPr>
            <p:nvPr/>
          </p:nvSpPr>
          <p:spPr bwMode="auto">
            <a:xfrm>
              <a:off x="5638800" y="2057400"/>
              <a:ext cx="762000" cy="2209800"/>
            </a:xfrm>
            <a:prstGeom prst="rect">
              <a:avLst/>
            </a:prstGeom>
            <a:solidFill>
              <a:srgbClr val="FFFFCC"/>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7" name="AutoShape 1465"/>
            <p:cNvSpPr>
              <a:spLocks noChangeArrowheads="1"/>
            </p:cNvSpPr>
            <p:nvPr/>
          </p:nvSpPr>
          <p:spPr bwMode="auto">
            <a:xfrm rot="10800000">
              <a:off x="5638800" y="23622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128" name="Text Box 1466"/>
            <p:cNvSpPr txBox="1">
              <a:spLocks noChangeArrowheads="1"/>
            </p:cNvSpPr>
            <p:nvPr/>
          </p:nvSpPr>
          <p:spPr bwMode="auto">
            <a:xfrm rot="10800000">
              <a:off x="5541963" y="2362200"/>
              <a:ext cx="4016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  </a:t>
              </a:r>
            </a:p>
          </p:txBody>
        </p:sp>
        <p:sp>
          <p:nvSpPr>
            <p:cNvPr id="129" name="AutoShape 1467"/>
            <p:cNvSpPr>
              <a:spLocks noChangeArrowheads="1"/>
            </p:cNvSpPr>
            <p:nvPr/>
          </p:nvSpPr>
          <p:spPr bwMode="auto">
            <a:xfrm rot="10800000">
              <a:off x="5638800" y="28956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130" name="Text Box 1468"/>
            <p:cNvSpPr txBox="1">
              <a:spLocks noChangeArrowheads="1"/>
            </p:cNvSpPr>
            <p:nvPr/>
          </p:nvSpPr>
          <p:spPr bwMode="auto">
            <a:xfrm rot="10800000">
              <a:off x="5654675" y="2884488"/>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131" name="AutoShape 1469"/>
            <p:cNvSpPr>
              <a:spLocks noChangeArrowheads="1"/>
            </p:cNvSpPr>
            <p:nvPr/>
          </p:nvSpPr>
          <p:spPr bwMode="auto">
            <a:xfrm rot="10800000">
              <a:off x="5638800" y="3429000"/>
              <a:ext cx="381000" cy="304800"/>
            </a:xfrm>
            <a:prstGeom prst="pentagon">
              <a:avLst/>
            </a:prstGeom>
            <a:solidFill>
              <a:srgbClr val="FF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0000"/>
                </a:solidFill>
                <a:effectLst/>
                <a:uLnTx/>
                <a:uFillTx/>
              </a:endParaRPr>
            </a:p>
          </p:txBody>
        </p:sp>
        <p:sp>
          <p:nvSpPr>
            <p:cNvPr id="132" name="Text Box 1470"/>
            <p:cNvSpPr txBox="1">
              <a:spLocks noChangeArrowheads="1"/>
            </p:cNvSpPr>
            <p:nvPr/>
          </p:nvSpPr>
          <p:spPr bwMode="auto">
            <a:xfrm rot="10800000">
              <a:off x="5654675" y="3417888"/>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Text" lastClr="000000"/>
                  </a:solidFill>
                  <a:effectLst/>
                  <a:uLnTx/>
                  <a:uFillTx/>
                </a:rPr>
                <a:t>S</a:t>
              </a:r>
            </a:p>
          </p:txBody>
        </p:sp>
        <p:sp>
          <p:nvSpPr>
            <p:cNvPr id="133" name="Rectangle 1471"/>
            <p:cNvSpPr>
              <a:spLocks noChangeArrowheads="1"/>
            </p:cNvSpPr>
            <p:nvPr/>
          </p:nvSpPr>
          <p:spPr bwMode="auto">
            <a:xfrm>
              <a:off x="4876800" y="20574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ysClr val="windowText" lastClr="000000"/>
                  </a:solidFill>
                  <a:effectLst/>
                  <a:uLnTx/>
                  <a:uFillTx/>
                </a:rPr>
                <a:t>A</a:t>
              </a:r>
            </a:p>
          </p:txBody>
        </p:sp>
        <p:sp>
          <p:nvSpPr>
            <p:cNvPr id="134" name="Rectangle 1472"/>
            <p:cNvSpPr>
              <a:spLocks noChangeArrowheads="1"/>
            </p:cNvSpPr>
            <p:nvPr/>
          </p:nvSpPr>
          <p:spPr bwMode="auto">
            <a:xfrm>
              <a:off x="4876800" y="25908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rgbClr val="FF0000"/>
                  </a:solidFill>
                  <a:effectLst/>
                  <a:uLnTx/>
                  <a:uFillTx/>
                </a:rPr>
                <a:t>U</a:t>
              </a:r>
            </a:p>
          </p:txBody>
        </p:sp>
        <p:sp>
          <p:nvSpPr>
            <p:cNvPr id="135" name="Rectangle 1473"/>
            <p:cNvSpPr>
              <a:spLocks noChangeArrowheads="1"/>
            </p:cNvSpPr>
            <p:nvPr/>
          </p:nvSpPr>
          <p:spPr bwMode="auto">
            <a:xfrm>
              <a:off x="4876800" y="3124200"/>
              <a:ext cx="381000" cy="304800"/>
            </a:xfrm>
            <a:prstGeom prst="rect">
              <a:avLst/>
            </a:prstGeom>
            <a:solidFill>
              <a:srgbClr val="BBE0E3"/>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smtClean="0">
                  <a:ln>
                    <a:noFill/>
                  </a:ln>
                  <a:solidFill>
                    <a:sysClr val="windowText" lastClr="000000"/>
                  </a:solidFill>
                  <a:effectLst/>
                  <a:uLnTx/>
                  <a:uFillTx/>
                </a:rPr>
                <a:t>G</a:t>
              </a:r>
            </a:p>
          </p:txBody>
        </p:sp>
        <p:sp>
          <p:nvSpPr>
            <p:cNvPr id="136" name="Line 1474"/>
            <p:cNvSpPr>
              <a:spLocks noChangeShapeType="1"/>
            </p:cNvSpPr>
            <p:nvPr/>
          </p:nvSpPr>
          <p:spPr bwMode="auto">
            <a:xfrm flipH="1" flipV="1">
              <a:off x="5257800" y="23622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 name="Line 1475"/>
            <p:cNvSpPr>
              <a:spLocks noChangeShapeType="1"/>
            </p:cNvSpPr>
            <p:nvPr/>
          </p:nvSpPr>
          <p:spPr bwMode="auto">
            <a:xfrm>
              <a:off x="5257800" y="28956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8" name="Line 1476"/>
            <p:cNvSpPr>
              <a:spLocks noChangeShapeType="1"/>
            </p:cNvSpPr>
            <p:nvPr/>
          </p:nvSpPr>
          <p:spPr bwMode="auto">
            <a:xfrm>
              <a:off x="5257800" y="3429000"/>
              <a:ext cx="3810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 name="Line 1477"/>
            <p:cNvSpPr>
              <a:spLocks noChangeShapeType="1"/>
            </p:cNvSpPr>
            <p:nvPr/>
          </p:nvSpPr>
          <p:spPr bwMode="auto">
            <a:xfrm>
              <a:off x="6019800" y="2514600"/>
              <a:ext cx="762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 name="Text Box 1478"/>
            <p:cNvSpPr txBox="1">
              <a:spLocks noChangeArrowheads="1"/>
            </p:cNvSpPr>
            <p:nvPr/>
          </p:nvSpPr>
          <p:spPr bwMode="auto">
            <a:xfrm>
              <a:off x="6096000" y="25908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141" name="Text Box 1479"/>
            <p:cNvSpPr txBox="1">
              <a:spLocks noChangeArrowheads="1"/>
            </p:cNvSpPr>
            <p:nvPr/>
          </p:nvSpPr>
          <p:spPr bwMode="auto">
            <a:xfrm>
              <a:off x="6096000" y="30480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142" name="Line 1480"/>
            <p:cNvSpPr>
              <a:spLocks noChangeShapeType="1"/>
            </p:cNvSpPr>
            <p:nvPr/>
          </p:nvSpPr>
          <p:spPr bwMode="auto">
            <a:xfrm flipV="1">
              <a:off x="5943600" y="27432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 name="Line 1481"/>
            <p:cNvSpPr>
              <a:spLocks noChangeShapeType="1"/>
            </p:cNvSpPr>
            <p:nvPr/>
          </p:nvSpPr>
          <p:spPr bwMode="auto">
            <a:xfrm>
              <a:off x="6019800" y="3048000"/>
              <a:ext cx="1524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 name="Line 1482"/>
            <p:cNvSpPr>
              <a:spLocks noChangeShapeType="1"/>
            </p:cNvSpPr>
            <p:nvPr/>
          </p:nvSpPr>
          <p:spPr bwMode="auto">
            <a:xfrm flipV="1">
              <a:off x="5943600" y="3276600"/>
              <a:ext cx="228600" cy="1524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 name="Text Box 1483"/>
            <p:cNvSpPr txBox="1">
              <a:spLocks noChangeArrowheads="1"/>
            </p:cNvSpPr>
            <p:nvPr/>
          </p:nvSpPr>
          <p:spPr bwMode="auto">
            <a:xfrm>
              <a:off x="6096000" y="3505200"/>
              <a:ext cx="285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P</a:t>
              </a:r>
            </a:p>
          </p:txBody>
        </p:sp>
        <p:sp>
          <p:nvSpPr>
            <p:cNvPr id="146" name="Line 1484"/>
            <p:cNvSpPr>
              <a:spLocks noChangeShapeType="1"/>
            </p:cNvSpPr>
            <p:nvPr/>
          </p:nvSpPr>
          <p:spPr bwMode="auto">
            <a:xfrm>
              <a:off x="6019800" y="3581400"/>
              <a:ext cx="152400" cy="762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7" name="Line 1485"/>
            <p:cNvSpPr>
              <a:spLocks noChangeShapeType="1"/>
            </p:cNvSpPr>
            <p:nvPr/>
          </p:nvSpPr>
          <p:spPr bwMode="auto">
            <a:xfrm flipV="1">
              <a:off x="5943600" y="2286000"/>
              <a:ext cx="152400" cy="7620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 name="Text Box 1486"/>
            <p:cNvSpPr txBox="1">
              <a:spLocks noChangeArrowheads="1"/>
            </p:cNvSpPr>
            <p:nvPr/>
          </p:nvSpPr>
          <p:spPr bwMode="auto">
            <a:xfrm>
              <a:off x="4191000" y="3505200"/>
              <a:ext cx="9525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smtClean="0">
                  <a:ln>
                    <a:noFill/>
                  </a:ln>
                  <a:solidFill>
                    <a:sysClr val="windowText" lastClr="000000"/>
                  </a:solidFill>
                  <a:effectLst/>
                  <a:uLnTx/>
                  <a:uFillTx/>
                </a:rPr>
                <a:t>Base pairs</a:t>
              </a:r>
            </a:p>
          </p:txBody>
        </p:sp>
        <p:sp>
          <p:nvSpPr>
            <p:cNvPr id="149" name="Text Box 1487"/>
            <p:cNvSpPr txBox="1">
              <a:spLocks noChangeArrowheads="1"/>
            </p:cNvSpPr>
            <p:nvPr/>
          </p:nvSpPr>
          <p:spPr bwMode="auto">
            <a:xfrm>
              <a:off x="4038600" y="1676400"/>
              <a:ext cx="12969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Hydrogen bonds</a:t>
              </a:r>
            </a:p>
          </p:txBody>
        </p:sp>
        <p:sp>
          <p:nvSpPr>
            <p:cNvPr id="150" name="Line 1488"/>
            <p:cNvSpPr>
              <a:spLocks noChangeShapeType="1"/>
            </p:cNvSpPr>
            <p:nvPr/>
          </p:nvSpPr>
          <p:spPr bwMode="auto">
            <a:xfrm>
              <a:off x="4648200" y="1905000"/>
              <a:ext cx="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 name="Text Box 1492"/>
            <p:cNvSpPr txBox="1">
              <a:spLocks noChangeArrowheads="1"/>
            </p:cNvSpPr>
            <p:nvPr/>
          </p:nvSpPr>
          <p:spPr bwMode="auto">
            <a:xfrm>
              <a:off x="4038600" y="4114800"/>
              <a:ext cx="1339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Sugar phosphate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ysClr val="windowText" lastClr="000000"/>
                  </a:solidFill>
                  <a:effectLst/>
                  <a:uLnTx/>
                  <a:uFillTx/>
                </a:rPr>
                <a:t>backbone</a:t>
              </a:r>
            </a:p>
          </p:txBody>
        </p:sp>
        <p:sp>
          <p:nvSpPr>
            <p:cNvPr id="152" name="Line 1493"/>
            <p:cNvSpPr>
              <a:spLocks noChangeShapeType="1"/>
            </p:cNvSpPr>
            <p:nvPr/>
          </p:nvSpPr>
          <p:spPr bwMode="auto">
            <a:xfrm flipH="1">
              <a:off x="3810000" y="4267200"/>
              <a:ext cx="228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 name="Line 1494"/>
            <p:cNvSpPr>
              <a:spLocks noChangeShapeType="1"/>
            </p:cNvSpPr>
            <p:nvPr/>
          </p:nvSpPr>
          <p:spPr bwMode="auto">
            <a:xfrm>
              <a:off x="5334000" y="4267200"/>
              <a:ext cx="2286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15007323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P030000497">
  <a:themeElements>
    <a:clrScheme name="Silk">
      <a:dk1>
        <a:srgbClr val="000000"/>
      </a:dk1>
      <a:lt1>
        <a:srgbClr val="FFFFFF"/>
      </a:lt1>
      <a:dk2>
        <a:srgbClr val="043988"/>
      </a:dk2>
      <a:lt2>
        <a:srgbClr val="92C2EB"/>
      </a:lt2>
      <a:accent1>
        <a:srgbClr val="836AAE"/>
      </a:accent1>
      <a:accent2>
        <a:srgbClr val="5DA577"/>
      </a:accent2>
      <a:accent3>
        <a:srgbClr val="678EB9"/>
      </a:accent3>
      <a:accent4>
        <a:srgbClr val="F7A611"/>
      </a:accent4>
      <a:accent5>
        <a:srgbClr val="A1AB38"/>
      </a:accent5>
      <a:accent6>
        <a:srgbClr val="C17790"/>
      </a:accent6>
      <a:hlink>
        <a:srgbClr val="DA5723"/>
      </a:hlink>
      <a:folHlink>
        <a:srgbClr val="226CA5"/>
      </a:folHlink>
    </a:clrScheme>
    <a:fontScheme name="Silk">
      <a:majorFont>
        <a:latin typeface="Arial"/>
        <a:ea typeface=""/>
        <a:cs typeface=""/>
        <a:font script="Jpan" typeface="ＭＳ Ｐゴシック"/>
        <a:font script="Hang" typeface="돋음"/>
        <a:font script="Hans" typeface="方正姚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돋음"/>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ilk">
      <a:fillStyleLst>
        <a:solidFill>
          <a:schemeClr val="phClr">
            <a:tint val="100000"/>
            <a:shade val="100000"/>
            <a:hueMod val="100000"/>
            <a:satMod val="100000"/>
          </a:schemeClr>
        </a:solidFill>
        <a:gradFill rotWithShape="1">
          <a:gsLst>
            <a:gs pos="0">
              <a:schemeClr val="phClr">
                <a:tint val="20000"/>
                <a:satMod val="250000"/>
              </a:schemeClr>
            </a:gs>
            <a:gs pos="30000">
              <a:schemeClr val="phClr">
                <a:tint val="60000"/>
                <a:satMod val="250000"/>
              </a:schemeClr>
            </a:gs>
            <a:gs pos="50000">
              <a:schemeClr val="phClr">
                <a:tint val="57000"/>
                <a:satMod val="250000"/>
              </a:schemeClr>
            </a:gs>
            <a:gs pos="100000">
              <a:schemeClr val="phClr">
                <a:tint val="28000"/>
                <a:satMod val="250000"/>
              </a:schemeClr>
            </a:gs>
          </a:gsLst>
          <a:lin ang="7000000" scaled="1"/>
        </a:gradFill>
        <a:gradFill rotWithShape="1">
          <a:gsLst>
            <a:gs pos="0">
              <a:schemeClr val="phClr">
                <a:shade val="80000"/>
                <a:satMod val="200000"/>
              </a:schemeClr>
            </a:gs>
            <a:gs pos="30000">
              <a:schemeClr val="phClr">
                <a:shade val="20000"/>
                <a:satMod val="250000"/>
              </a:schemeClr>
            </a:gs>
            <a:gs pos="50000">
              <a:schemeClr val="phClr">
                <a:shade val="23000"/>
                <a:satMod val="250000"/>
              </a:schemeClr>
            </a:gs>
            <a:gs pos="60000">
              <a:schemeClr val="phClr">
                <a:shade val="29000"/>
                <a:satMod val="230000"/>
              </a:schemeClr>
            </a:gs>
            <a:gs pos="100000">
              <a:schemeClr val="phClr">
                <a:shade val="70000"/>
                <a:satMod val="200000"/>
              </a:schemeClr>
            </a:gs>
          </a:gsLst>
          <a:lin ang="7000000" scaled="1"/>
        </a:gradFill>
      </a:fillStyleLst>
      <a:lnStyleLst>
        <a:ln w="12700" cap="sq" cmpd="sng" algn="ctr">
          <a:solidFill>
            <a:schemeClr val="phClr"/>
          </a:solidFill>
          <a:prstDash val="solid"/>
        </a:ln>
        <a:ln w="25400" cap="sq" cmpd="sng" algn="ctr">
          <a:solidFill>
            <a:schemeClr val="phClr"/>
          </a:solidFill>
          <a:prstDash val="solid"/>
        </a:ln>
        <a:ln w="31750" cap="sq" cmpd="sng" algn="ctr">
          <a:solidFill>
            <a:schemeClr val="phClr"/>
          </a:solidFill>
          <a:prstDash val="solid"/>
        </a:ln>
      </a:lnStyleLst>
      <a:effectStyleLst>
        <a:effectStyle>
          <a:effectLst>
            <a:outerShdw blurRad="63500" dist="50800" dir="5400000" algn="tl">
              <a:srgbClr val="000000">
                <a:alpha val="35294"/>
              </a:srgbClr>
            </a:outerShdw>
          </a:effectLst>
        </a:effectStyle>
        <a:effectStyle>
          <a:effectLst>
            <a:outerShdw blurRad="63500" dist="50800" dir="5400000" algn="tl">
              <a:srgbClr val="000000">
                <a:alpha val="35294"/>
              </a:srgbClr>
            </a:outerShdw>
          </a:effectLst>
          <a:scene3d>
            <a:camera prst="orthographicFront" fov="0">
              <a:rot lat="0" lon="0" rev="0"/>
            </a:camera>
            <a:lightRig rig="soft" dir="t">
              <a:rot lat="0" lon="0" rev="0"/>
            </a:lightRig>
          </a:scene3d>
          <a:sp3d>
            <a:bevelT w="127000" h="12700"/>
            <a:contourClr>
              <a:schemeClr val="phClr">
                <a:tint val="100000"/>
                <a:shade val="100000"/>
                <a:hueMod val="100000"/>
                <a:satMod val="100000"/>
              </a:schemeClr>
            </a:contourClr>
          </a:sp3d>
        </a:effectStyle>
        <a:effectStyle>
          <a:effectLst>
            <a:outerShdw blurRad="63500" dist="50800" dir="5400000" algn="tl">
              <a:srgbClr val="000000">
                <a:alpha val="35294"/>
              </a:srgbClr>
            </a:outerShdw>
          </a:effectLst>
          <a:scene3d>
            <a:camera prst="orthographicFront" fov="0">
              <a:rot lat="0" lon="0" rev="0"/>
            </a:camera>
            <a:lightRig rig="soft" dir="t">
              <a:rot lat="0" lon="0" rev="0"/>
            </a:lightRig>
          </a:scene3d>
          <a:sp3d>
            <a:bevelT w="152400" h="3810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phClr">
                <a:shade val="50000"/>
                <a:satMod val="150000"/>
              </a:schemeClr>
            </a:gs>
            <a:gs pos="50000">
              <a:schemeClr val="phClr">
                <a:tint val="85000"/>
                <a:satMod val="140000"/>
              </a:schemeClr>
            </a:gs>
            <a:gs pos="100000">
              <a:schemeClr val="phClr">
                <a:shade val="50000"/>
                <a:satMod val="150000"/>
              </a:schemeClr>
            </a:gs>
          </a:gsLst>
          <a:lin ang="5400000" scaled="1"/>
        </a:gradFill>
        <a:blipFill>
          <a:blip xmlns:r="http://schemas.openxmlformats.org/officeDocument/2006/relationships" r:embed="rId1">
            <a:duotone>
              <a:schemeClr val="phClr">
                <a:shade val="55000"/>
                <a:satMod val="150000"/>
              </a:schemeClr>
              <a:schemeClr val="phClr">
                <a:tint val="100"/>
                <a:satMod val="15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44EFCBD-C6AF-4741-B029-4215ED4741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TP030000497</Template>
  <TotalTime>932</TotalTime>
  <Words>2117</Words>
  <Application>Microsoft Office PowerPoint</Application>
  <PresentationFormat>On-screen Show (4:3)</PresentationFormat>
  <Paragraphs>599</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TP030000497</vt:lpstr>
      <vt:lpstr>Genes and Genomics </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lpstr>Genes and Genomics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Biotechnology</dc:title>
  <dc:creator>Firdos Khan [MU Dubai]</dc:creator>
  <cp:lastModifiedBy>Firdos Khan [MU Dubai]</cp:lastModifiedBy>
  <cp:revision>49</cp:revision>
  <dcterms:created xsi:type="dcterms:W3CDTF">2012-05-13T10:31:38Z</dcterms:created>
  <dcterms:modified xsi:type="dcterms:W3CDTF">2012-05-31T10:35:41Z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TC300004979990</vt:lpwstr>
  </property>
</Properties>
</file>