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5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76" r:id="rId4"/>
    <p:sldId id="277" r:id="rId5"/>
    <p:sldId id="27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6AA"/>
    <a:srgbClr val="EDDCB5"/>
    <a:srgbClr val="8ACDF3"/>
    <a:srgbClr val="0058AC"/>
    <a:srgbClr val="005DB1"/>
    <a:srgbClr val="0080DF"/>
    <a:srgbClr val="005B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979" autoAdjust="0"/>
    <p:restoredTop sz="96391" autoAdjust="0"/>
  </p:normalViewPr>
  <p:slideViewPr>
    <p:cSldViewPr snapToGrid="0">
      <p:cViewPr varScale="1">
        <p:scale>
          <a:sx n="73" d="100"/>
          <a:sy n="73" d="100"/>
        </p:scale>
        <p:origin x="72" y="8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Lecture 9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7C1179-FFBB-48B5-BCBA-4643E821944D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E877F3-A431-44F4-A282-58299EA3BB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7021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Lecture 9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8DC11D-CCF7-485F-8451-DBF7B11E5058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0C3A4-CC60-4780-8101-0EE654CBD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9897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20C3A4-CC60-4780-8101-0EE654CBD62C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Lecture 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035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20C3A4-CC60-4780-8101-0EE654CBD62C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Lecture 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773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Lecture 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0C3A4-CC60-4780-8101-0EE654CBD6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573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04414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655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78759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265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21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10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49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Date Placeholder 13"/>
          <p:cNvSpPr>
            <a:spLocks noGrp="1"/>
          </p:cNvSpPr>
          <p:nvPr>
            <p:ph type="dt" sz="half" idx="1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346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720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7404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10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3133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10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002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rgbClr val="005DB1"/>
            </a:gs>
            <a:gs pos="85000">
              <a:srgbClr val="8ACDF3"/>
            </a:gs>
            <a:gs pos="95000">
              <a:srgbClr val="0058AC"/>
            </a:gs>
            <a:gs pos="22000">
              <a:srgbClr val="8ACDF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/>
          <a:srcRect l="25316" t="9376" r="28211" b="6907"/>
          <a:stretch/>
        </p:blipFill>
        <p:spPr>
          <a:xfrm>
            <a:off x="0" y="5890438"/>
            <a:ext cx="925033" cy="9675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/>
          <a:srcRect l="59980" t="87650" r="30042" b="6854"/>
          <a:stretch/>
        </p:blipFill>
        <p:spPr>
          <a:xfrm>
            <a:off x="7985051" y="6358265"/>
            <a:ext cx="1158949" cy="363211"/>
          </a:xfrm>
          <a:prstGeom prst="rect">
            <a:avLst/>
          </a:prstGeom>
        </p:spPr>
      </p:pic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17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900" b="1" dirty="0" smtClean="0"/>
              <a:t>MECHANICS OF MATERIALS:</a:t>
            </a:r>
            <a:br>
              <a:rPr lang="en-US" sz="4900" b="1" dirty="0" smtClean="0"/>
            </a:br>
            <a:r>
              <a:rPr lang="en-US" b="1" dirty="0" smtClean="0"/>
              <a:t>WITH APPLICATIONS IN EXCEL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CHAPTER 2:  TORSIONAL LOADS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LECTURE </a:t>
            </a:r>
            <a:r>
              <a:rPr lang="en-US" dirty="0" smtClean="0"/>
              <a:t>9</a:t>
            </a:r>
            <a:endParaRPr lang="en-US" dirty="0" smtClean="0"/>
          </a:p>
          <a:p>
            <a:pPr algn="l"/>
            <a:endParaRPr lang="en-US" dirty="0"/>
          </a:p>
          <a:p>
            <a:pPr algn="l"/>
            <a:r>
              <a:rPr lang="en-US" dirty="0"/>
              <a:t>2.4 </a:t>
            </a:r>
            <a:r>
              <a:rPr lang="en-US" dirty="0" smtClean="0"/>
              <a:t>STATICALLY INDETERMINATE SHAFTS</a:t>
            </a:r>
          </a:p>
        </p:txBody>
      </p:sp>
    </p:spTree>
    <p:extLst>
      <p:ext uri="{BB962C8B-B14F-4D97-AF65-F5344CB8AC3E}">
        <p14:creationId xmlns:p14="http://schemas.microsoft.com/office/powerpoint/2010/main" val="3079087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</a:p>
          <a:p>
            <a:r>
              <a:rPr lang="en-US" dirty="0" smtClean="0"/>
              <a:t>Solution Procedure</a:t>
            </a:r>
          </a:p>
          <a:p>
            <a:r>
              <a:rPr lang="en-US" dirty="0" smtClean="0"/>
              <a:t>Examples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99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8426450" cy="4351338"/>
          </a:xfrm>
        </p:spPr>
        <p:txBody>
          <a:bodyPr>
            <a:normAutofit/>
          </a:bodyPr>
          <a:lstStyle/>
          <a:p>
            <a:r>
              <a:rPr lang="en-US" dirty="0"/>
              <a:t>statically indeterminate shaft is one in which the number of unknown </a:t>
            </a:r>
            <a:r>
              <a:rPr lang="en-US" dirty="0" smtClean="0"/>
              <a:t>quantities exceeds </a:t>
            </a:r>
            <a:r>
              <a:rPr lang="en-US" dirty="0"/>
              <a:t>the number of available equilibrium </a:t>
            </a:r>
            <a:r>
              <a:rPr lang="en-US" dirty="0" smtClean="0"/>
              <a:t>equations.</a:t>
            </a:r>
          </a:p>
          <a:p>
            <a:r>
              <a:rPr lang="en-US" dirty="0" smtClean="0"/>
              <a:t>Situation may happen when more than one material are involved or there are too many torsional reactions.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9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r="56864"/>
          <a:stretch/>
        </p:blipFill>
        <p:spPr>
          <a:xfrm>
            <a:off x="2944433" y="3968340"/>
            <a:ext cx="3711739" cy="2343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784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Supplement the </a:t>
            </a:r>
            <a:r>
              <a:rPr lang="en-US" dirty="0"/>
              <a:t>conditions of </a:t>
            </a:r>
            <a:r>
              <a:rPr lang="en-US" dirty="0" smtClean="0"/>
              <a:t>equilibrium </a:t>
            </a:r>
            <a:r>
              <a:rPr lang="en-US" dirty="0"/>
              <a:t>with relations arising from the deformation characteristics of the </a:t>
            </a:r>
            <a:r>
              <a:rPr lang="en-US" dirty="0" smtClean="0"/>
              <a:t>shaft under </a:t>
            </a:r>
            <a:r>
              <a:rPr lang="en-US" dirty="0"/>
              <a:t>consideration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9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7018" t="6173" r="1203" b="20496"/>
          <a:stretch/>
        </p:blipFill>
        <p:spPr>
          <a:xfrm>
            <a:off x="294274" y="3272633"/>
            <a:ext cx="4905963" cy="18923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200237" y="3272633"/>
            <a:ext cx="3600552" cy="1892300"/>
            <a:chOff x="2607555" y="3472816"/>
            <a:chExt cx="4417426" cy="1905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07555" y="3472816"/>
              <a:ext cx="4417426" cy="8763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07555" y="4349116"/>
              <a:ext cx="4417426" cy="1028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11623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Examples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70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10423</TotalTime>
  <Words>131</Words>
  <Application>Microsoft Office PowerPoint</Application>
  <PresentationFormat>On-screen Show (4:3)</PresentationFormat>
  <Paragraphs>35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MECHANICS OF MATERIALS: WITH APPLICATIONS IN EXCEL CHAPTER 2:  TORSIONAL LOADS </vt:lpstr>
      <vt:lpstr>Lecture Outline</vt:lpstr>
      <vt:lpstr>Definition</vt:lpstr>
      <vt:lpstr>Solution Procedure</vt:lpstr>
      <vt:lpstr>Examples</vt:lpstr>
    </vt:vector>
  </TitlesOfParts>
  <Company>Bradley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Souhail Elhouar</dc:creator>
  <cp:lastModifiedBy>Souhail Elhouar</cp:lastModifiedBy>
  <cp:revision>99</cp:revision>
  <dcterms:created xsi:type="dcterms:W3CDTF">2016-01-07T21:42:10Z</dcterms:created>
  <dcterms:modified xsi:type="dcterms:W3CDTF">2016-10-20T04:52:52Z</dcterms:modified>
</cp:coreProperties>
</file>