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92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A"/>
    <a:srgbClr val="EDDCB5"/>
    <a:srgbClr val="8ACDF3"/>
    <a:srgbClr val="0058AC"/>
    <a:srgbClr val="005DB1"/>
    <a:srgbClr val="0080DF"/>
    <a:srgbClr val="005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79" autoAdjust="0"/>
    <p:restoredTop sz="96391" autoAdjust="0"/>
  </p:normalViewPr>
  <p:slideViewPr>
    <p:cSldViewPr snapToGrid="0">
      <p:cViewPr varScale="1">
        <p:scale>
          <a:sx n="80" d="100"/>
          <a:sy n="80" d="100"/>
        </p:scale>
        <p:origin x="102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1179-FFBB-48B5-BCBA-4643E821944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77F3-A431-44F4-A282-58299EA3B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21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DC11D-CCF7-485F-8451-DBF7B11E5058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0C3A4-CC60-4780-8101-0EE654CBD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897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0C3A4-CC60-4780-8101-0EE654CBD62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73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441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75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9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13"/>
          <p:cNvSpPr>
            <a:spLocks noGrp="1"/>
          </p:cNvSpPr>
          <p:nvPr>
            <p:ph type="dt" sz="half" idx="1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4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20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4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13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10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005DB1"/>
            </a:gs>
            <a:gs pos="85000">
              <a:srgbClr val="8ACDF3"/>
            </a:gs>
            <a:gs pos="95000">
              <a:srgbClr val="0058AC"/>
            </a:gs>
            <a:gs pos="22000">
              <a:srgbClr val="8ACDF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/>
          <a:srcRect l="25316" t="9376" r="28211" b="6907"/>
          <a:stretch/>
        </p:blipFill>
        <p:spPr>
          <a:xfrm>
            <a:off x="0" y="5890438"/>
            <a:ext cx="925033" cy="967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l="59980" t="87650" r="30042" b="6854"/>
          <a:stretch/>
        </p:blipFill>
        <p:spPr>
          <a:xfrm>
            <a:off x="7985051" y="6358265"/>
            <a:ext cx="1158949" cy="36321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7033" y="6492875"/>
            <a:ext cx="4937760" cy="365125"/>
          </a:xfrm>
          <a:prstGeom prst="rect">
            <a:avLst/>
          </a:prstGeom>
        </p:spPr>
        <p:txBody>
          <a:bodyPr/>
          <a:lstStyle>
            <a:lvl1pPr algn="l">
              <a:defRPr sz="1400"/>
            </a:lvl1pPr>
          </a:lstStyle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371272"/>
            <a:ext cx="914400" cy="365125"/>
          </a:xfrm>
          <a:prstGeom prst="rect">
            <a:avLst/>
          </a:prstGeom>
        </p:spPr>
        <p:txBody>
          <a:bodyPr/>
          <a:lstStyle>
            <a:lvl1pPr algn="r">
              <a:defRPr sz="2400"/>
            </a:lvl1pPr>
          </a:lstStyle>
          <a:p>
            <a:fld id="{63895A4F-08C2-4229-881F-B823D4187E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887033" y="61277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MECHANICS OF MATERIALS:</a:t>
            </a:r>
            <a:br>
              <a:rPr lang="en-US" sz="4900" b="1" dirty="0" smtClean="0"/>
            </a:br>
            <a:r>
              <a:rPr lang="en-US" b="1" dirty="0" smtClean="0"/>
              <a:t>WITH APPLICATIONS IN EXCEL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2</a:t>
            </a:r>
            <a:r>
              <a:rPr lang="en-US" dirty="0"/>
              <a:t>: TORSIONAL LOADS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LECTURE </a:t>
            </a:r>
            <a:r>
              <a:rPr lang="en-US" dirty="0" smtClean="0"/>
              <a:t>8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2.3 </a:t>
            </a:r>
            <a:r>
              <a:rPr lang="en-US" dirty="0" smtClean="0"/>
              <a:t>STRESSES AND DEFORMATIONS IN CIRCULAR SHAFTS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087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Properties in Shear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Shear Stress-Strain Diagram: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Hooke’s Law applies in the</a:t>
            </a:r>
          </a:p>
          <a:p>
            <a:pPr marL="0" indent="0">
              <a:buNone/>
            </a:pPr>
            <a:r>
              <a:rPr lang="en-US" dirty="0" smtClean="0"/>
              <a:t>linear-elastic region O-P: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G: Shear Modulus of Elasticity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1" y="1825625"/>
            <a:ext cx="3544349" cy="33390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470" t="7995" r="4922" b="8880"/>
          <a:stretch/>
        </p:blipFill>
        <p:spPr>
          <a:xfrm>
            <a:off x="2266122" y="4320209"/>
            <a:ext cx="1364974" cy="62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18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8157541" cy="4351338"/>
          </a:xfrm>
        </p:spPr>
        <p:txBody>
          <a:bodyPr/>
          <a:lstStyle/>
          <a:p>
            <a:r>
              <a:rPr lang="en-US" dirty="0" smtClean="0"/>
              <a:t>State of pure shear in a shaft subjected to a torque Q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43" y="2437467"/>
            <a:ext cx="5471266" cy="349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56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Stresses on Inclined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 state of pure shear to the determination of normal and shearing stresses on an inclined plane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149" y="2693627"/>
            <a:ext cx="6124651" cy="2244437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419148" y="4910721"/>
            <a:ext cx="6126480" cy="885198"/>
            <a:chOff x="281512" y="4938064"/>
            <a:chExt cx="8580976" cy="115649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512" y="4938064"/>
              <a:ext cx="8580976" cy="5842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1512" y="5472257"/>
              <a:ext cx="8580976" cy="622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142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01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Stresses </a:t>
            </a:r>
            <a:r>
              <a:rPr lang="en-US" dirty="0" smtClean="0"/>
              <a:t>and Deformation in Circular Shafts</a:t>
            </a:r>
          </a:p>
          <a:p>
            <a:r>
              <a:rPr lang="en-US" dirty="0" smtClean="0"/>
              <a:t>Material Properties in Shear</a:t>
            </a:r>
          </a:p>
          <a:p>
            <a:r>
              <a:rPr lang="en-US" dirty="0" smtClean="0"/>
              <a:t>Stress Element</a:t>
            </a:r>
          </a:p>
          <a:p>
            <a:r>
              <a:rPr lang="en-US" dirty="0" smtClean="0"/>
              <a:t>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torsion of circular shafts represents the simplest of all torsion problems.</a:t>
            </a:r>
          </a:p>
          <a:p>
            <a:r>
              <a:rPr lang="en-US" dirty="0"/>
              <a:t>Pure torsion causes shear strain and shear stress.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2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02834" cy="1325563"/>
          </a:xfrm>
        </p:spPr>
        <p:txBody>
          <a:bodyPr/>
          <a:lstStyle/>
          <a:p>
            <a:r>
              <a:rPr lang="en-US" dirty="0" smtClean="0"/>
              <a:t>Stresses and Deformations in Circular Shafts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Shear </a:t>
            </a:r>
            <a:r>
              <a:rPr lang="en-US" dirty="0" smtClean="0"/>
              <a:t>stress-strain relations are used to study the behavior of torsional shafts. Stress-Strain relations are governed by Hooke’s Law: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758" y="4643860"/>
            <a:ext cx="1660426" cy="72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29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02834" cy="1325563"/>
          </a:xfrm>
        </p:spPr>
        <p:txBody>
          <a:bodyPr/>
          <a:lstStyle/>
          <a:p>
            <a:r>
              <a:rPr lang="en-US" dirty="0" smtClean="0"/>
              <a:t>Shearing Strain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7357"/>
            <a:ext cx="7886700" cy="4351338"/>
          </a:xfrm>
        </p:spPr>
        <p:txBody>
          <a:bodyPr/>
          <a:lstStyle/>
          <a:p>
            <a:r>
              <a:rPr lang="en-US" dirty="0" smtClean="0"/>
              <a:t>Shear strain is a distortion – it represents a change in the initial shape of the body.</a:t>
            </a:r>
          </a:p>
          <a:p>
            <a:r>
              <a:rPr lang="en-US" dirty="0" smtClean="0"/>
              <a:t>Distortion can best be represented by the change in the angle between two initially perpendicular lines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175" y="3180618"/>
            <a:ext cx="3426610" cy="2947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16" y="3793034"/>
            <a:ext cx="3858901" cy="151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45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02834" cy="1325563"/>
          </a:xfrm>
        </p:spPr>
        <p:txBody>
          <a:bodyPr/>
          <a:lstStyle/>
          <a:p>
            <a:r>
              <a:rPr lang="en-US" dirty="0" smtClean="0"/>
              <a:t>Shearing Strain – Sign Convention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7357"/>
            <a:ext cx="7886700" cy="4351338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positive shearing strain </a:t>
            </a:r>
            <a:r>
              <a:rPr lang="en-US" dirty="0" smtClean="0"/>
              <a:t>represents a </a:t>
            </a:r>
            <a:r>
              <a:rPr lang="en-US" dirty="0"/>
              <a:t>decrease in the 90° angle and a negative shearing strain represents an increase in this angle. </a:t>
            </a:r>
            <a:endParaRPr lang="en-US" dirty="0" smtClean="0"/>
          </a:p>
          <a:p>
            <a:r>
              <a:rPr lang="en-US" dirty="0" smtClean="0"/>
              <a:t>The shearing strain shown below is positive since it represents a decrease in the 90° angle between OA and OC.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808" y="3524893"/>
            <a:ext cx="3595073" cy="298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2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027"/>
            <a:ext cx="7886700" cy="1042507"/>
          </a:xfrm>
        </p:spPr>
        <p:txBody>
          <a:bodyPr/>
          <a:lstStyle/>
          <a:p>
            <a:r>
              <a:rPr lang="en-US" dirty="0" smtClean="0"/>
              <a:t>Shearing Stress and Shearing Deformation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3695555"/>
            <a:ext cx="8330155" cy="248140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Cross </a:t>
            </a:r>
            <a:r>
              <a:rPr lang="en-US" dirty="0"/>
              <a:t>sections such as those at D and E </a:t>
            </a:r>
            <a:r>
              <a:rPr lang="en-US" dirty="0" smtClean="0"/>
              <a:t>are </a:t>
            </a:r>
            <a:r>
              <a:rPr lang="en-US" dirty="0"/>
              <a:t>plane prior to twisting and </a:t>
            </a:r>
            <a:r>
              <a:rPr lang="en-US" dirty="0" smtClean="0"/>
              <a:t>remain plane </a:t>
            </a:r>
            <a:r>
              <a:rPr lang="en-US" dirty="0"/>
              <a:t>after twisting of the circular shaft.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Straight </a:t>
            </a:r>
            <a:r>
              <a:rPr lang="en-US" dirty="0"/>
              <a:t>line elements on the surface of the shaft such as line AB are assumed to </a:t>
            </a:r>
            <a:r>
              <a:rPr lang="en-US" dirty="0" smtClean="0"/>
              <a:t>remain straight </a:t>
            </a:r>
            <a:r>
              <a:rPr lang="en-US" dirty="0"/>
              <a:t>after twisting occurs. Point A moves to A′ and line A′B is assumed to be straight </a:t>
            </a:r>
            <a:r>
              <a:rPr lang="en-US" dirty="0" smtClean="0"/>
              <a:t>for small </a:t>
            </a:r>
            <a:r>
              <a:rPr lang="en-US" dirty="0"/>
              <a:t>angles θ even though its true shape is helical.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material is assumed to behave elastically in order to be able to use Hooke’s law.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58" t="5602" r="4463" b="3448"/>
          <a:stretch/>
        </p:blipFill>
        <p:spPr>
          <a:xfrm>
            <a:off x="2871140" y="1032879"/>
            <a:ext cx="5907306" cy="26198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96328" y="3081440"/>
            <a:ext cx="2381596" cy="497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Assumptions: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360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 to Shearing Stress Relationship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651" y="1547987"/>
            <a:ext cx="3492966" cy="257421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994" y="3227722"/>
            <a:ext cx="6233598" cy="253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56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290063" cy="1325563"/>
          </a:xfrm>
        </p:spPr>
        <p:txBody>
          <a:bodyPr/>
          <a:lstStyle/>
          <a:p>
            <a:r>
              <a:rPr lang="en-US" dirty="0" smtClean="0"/>
              <a:t>Maximum Shearing Stress and Angle of Twist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39962"/>
            <a:ext cx="7886700" cy="45925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Maximum Shearing Stress: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Angle of Twist: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 shaft with multiple segments: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J= Polar Moment of Inertia of the Cross-Section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Chapter 2. Torsional Loads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895A4F-08C2-4229-881F-B823D4187E3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Lecture 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433" y="1797326"/>
            <a:ext cx="2355960" cy="955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433" y="3308267"/>
            <a:ext cx="1584180" cy="955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111" y="4019467"/>
            <a:ext cx="1787280" cy="8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23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10345</TotalTime>
  <Words>450</Words>
  <Application>Microsoft Office PowerPoint</Application>
  <PresentationFormat>On-screen Show (4:3)</PresentationFormat>
  <Paragraphs>88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MECHANICS OF MATERIALS: WITH APPLICATIONS IN EXCEL CHAPTER 2: TORSIONAL LOADS </vt:lpstr>
      <vt:lpstr>Lecture Outline</vt:lpstr>
      <vt:lpstr>Introduction</vt:lpstr>
      <vt:lpstr>Stresses and Deformations in Circular Shafts</vt:lpstr>
      <vt:lpstr>Shearing Strain</vt:lpstr>
      <vt:lpstr>Shearing Strain – Sign Convention</vt:lpstr>
      <vt:lpstr>Shearing Stress and Shearing Deformation</vt:lpstr>
      <vt:lpstr>Torque to Shearing Stress Relationship</vt:lpstr>
      <vt:lpstr>Maximum Shearing Stress and Angle of Twist</vt:lpstr>
      <vt:lpstr>Material Properties in Shear</vt:lpstr>
      <vt:lpstr>Stress Element</vt:lpstr>
      <vt:lpstr>Stresses on Inclined Planes</vt:lpstr>
      <vt:lpstr>Examples</vt:lpstr>
    </vt:vector>
  </TitlesOfParts>
  <Company>Bradley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Souhail Elhouar</dc:creator>
  <cp:lastModifiedBy>Souhail Elhouar</cp:lastModifiedBy>
  <cp:revision>98</cp:revision>
  <dcterms:created xsi:type="dcterms:W3CDTF">2016-01-07T21:42:10Z</dcterms:created>
  <dcterms:modified xsi:type="dcterms:W3CDTF">2016-09-16T02:07:21Z</dcterms:modified>
</cp:coreProperties>
</file>