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5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76" r:id="rId4"/>
    <p:sldId id="277" r:id="rId5"/>
    <p:sldId id="27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6AA"/>
    <a:srgbClr val="EDDCB5"/>
    <a:srgbClr val="8ACDF3"/>
    <a:srgbClr val="0058AC"/>
    <a:srgbClr val="005DB1"/>
    <a:srgbClr val="0080DF"/>
    <a:srgbClr val="005B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979" autoAdjust="0"/>
    <p:restoredTop sz="96391" autoAdjust="0"/>
  </p:normalViewPr>
  <p:slideViewPr>
    <p:cSldViewPr snapToGrid="0">
      <p:cViewPr varScale="1">
        <p:scale>
          <a:sx n="73" d="100"/>
          <a:sy n="73" d="100"/>
        </p:scale>
        <p:origin x="72" y="8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Lecture 10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C1179-FFBB-48B5-BCBA-4643E821944D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877F3-A431-44F4-A282-58299EA3B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021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Lecture 10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DC11D-CCF7-485F-8451-DBF7B11E5058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0C3A4-CC60-4780-8101-0EE654CBD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9897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0C3A4-CC60-4780-8101-0EE654CBD62C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Lecture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035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0C3A4-CC60-4780-8101-0EE654CBD62C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Lecture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773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Lecture 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0C3A4-CC60-4780-8101-0EE654CBD6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573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4414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655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875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6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21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10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9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Date Placeholder 13"/>
          <p:cNvSpPr>
            <a:spLocks noGrp="1"/>
          </p:cNvSpPr>
          <p:nvPr>
            <p:ph type="dt" sz="half" idx="1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346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720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7404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10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3133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10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002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rgbClr val="005DB1"/>
            </a:gs>
            <a:gs pos="85000">
              <a:srgbClr val="8ACDF3"/>
            </a:gs>
            <a:gs pos="95000">
              <a:srgbClr val="0058AC"/>
            </a:gs>
            <a:gs pos="22000">
              <a:srgbClr val="8ACDF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/>
          <a:srcRect l="25316" t="9376" r="28211" b="6907"/>
          <a:stretch/>
        </p:blipFill>
        <p:spPr>
          <a:xfrm>
            <a:off x="0" y="5890438"/>
            <a:ext cx="925033" cy="9675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l="59980" t="87650" r="30042" b="6854"/>
          <a:stretch/>
        </p:blipFill>
        <p:spPr>
          <a:xfrm>
            <a:off x="7985051" y="6358265"/>
            <a:ext cx="1158949" cy="363211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17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 smtClean="0"/>
              <a:t>MECHANICS OF MATERIALS:</a:t>
            </a:r>
            <a:br>
              <a:rPr lang="en-US" sz="4900" b="1" dirty="0" smtClean="0"/>
            </a:br>
            <a:r>
              <a:rPr lang="en-US" b="1" dirty="0" smtClean="0"/>
              <a:t>WITH APPLICATIONS IN EXCEL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CHAPTER 2:  TORSIONAL LOADS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LECTURE </a:t>
            </a:r>
            <a:r>
              <a:rPr lang="en-US" dirty="0" smtClean="0"/>
              <a:t>10</a:t>
            </a:r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/>
              <a:t>2.5 DESIGN OF POWER-TRANSMISSION SHAFTS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79087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</a:p>
          <a:p>
            <a:r>
              <a:rPr lang="en-US" dirty="0" smtClean="0"/>
              <a:t>Units of Power</a:t>
            </a:r>
          </a:p>
          <a:p>
            <a:r>
              <a:rPr lang="en-US" dirty="0" smtClean="0"/>
              <a:t>Examples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99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426450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Shafts are primarily used to transmit power from one location to another: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P:  Transmitted power; i.e. </a:t>
            </a:r>
            <a:r>
              <a:rPr lang="en-US" dirty="0"/>
              <a:t>the rate at which work </a:t>
            </a:r>
            <a:r>
              <a:rPr lang="en-US" dirty="0" smtClean="0"/>
              <a:t>is</a:t>
            </a:r>
            <a:br>
              <a:rPr lang="en-US" dirty="0" smtClean="0"/>
            </a:br>
            <a:r>
              <a:rPr lang="en-US" dirty="0" smtClean="0"/>
              <a:t>	performed </a:t>
            </a:r>
            <a:r>
              <a:rPr lang="en-US" dirty="0"/>
              <a:t>by the transmission </a:t>
            </a:r>
            <a:r>
              <a:rPr lang="en-US" dirty="0" smtClean="0"/>
              <a:t>shaft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</a:t>
            </a:r>
            <a:r>
              <a:rPr lang="en-US" dirty="0"/>
              <a:t>:  Internal torque in the transmission shaft</a:t>
            </a:r>
            <a:br>
              <a:rPr lang="en-US" dirty="0"/>
            </a:br>
            <a:endParaRPr lang="en-US" dirty="0"/>
          </a:p>
          <a:p>
            <a:r>
              <a:rPr lang="en-US" dirty="0" smtClean="0">
                <a:sym typeface="Symbol" panose="05050102010706020507" pitchFamily="18" charset="2"/>
              </a:rPr>
              <a:t>:	Angular speed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10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7446" y="2363521"/>
            <a:ext cx="1776045" cy="86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784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 of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41375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SI System of Units: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m·N</a:t>
            </a:r>
            <a:r>
              <a:rPr lang="en-US" dirty="0" smtClean="0"/>
              <a:t>/s = joules/s = watt (W)</a:t>
            </a:r>
            <a:br>
              <a:rPr lang="en-US" dirty="0" smtClean="0"/>
            </a:br>
            <a:r>
              <a:rPr lang="en-US" dirty="0" smtClean="0"/>
              <a:t>or</a:t>
            </a:r>
            <a:br>
              <a:rPr lang="en-US" dirty="0" smtClean="0"/>
            </a:br>
            <a:r>
              <a:rPr lang="en-US" dirty="0" err="1" smtClean="0"/>
              <a:t>m</a:t>
            </a:r>
            <a:r>
              <a:rPr lang="en-US" dirty="0" err="1"/>
              <a:t>·</a:t>
            </a:r>
            <a:r>
              <a:rPr lang="en-US" dirty="0" err="1" smtClean="0"/>
              <a:t>kN</a:t>
            </a:r>
            <a:r>
              <a:rPr lang="en-US" dirty="0" smtClean="0"/>
              <a:t>/s = kilowatt (kW)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US Customary System:</a:t>
            </a:r>
            <a:br>
              <a:rPr lang="en-US" dirty="0" smtClean="0"/>
            </a:br>
            <a:r>
              <a:rPr lang="en-US" dirty="0" err="1" smtClean="0"/>
              <a:t>in</a:t>
            </a:r>
            <a:r>
              <a:rPr lang="en-US" dirty="0" err="1"/>
              <a:t>·</a:t>
            </a:r>
            <a:r>
              <a:rPr lang="en-US" dirty="0" err="1" smtClean="0"/>
              <a:t>lb</a:t>
            </a:r>
            <a:r>
              <a:rPr lang="en-US" dirty="0" smtClean="0"/>
              <a:t>/s or </a:t>
            </a:r>
            <a:r>
              <a:rPr lang="en-US" dirty="0" err="1" smtClean="0"/>
              <a:t>ft·lb</a:t>
            </a:r>
            <a:r>
              <a:rPr lang="en-US" dirty="0" smtClean="0"/>
              <a:t>/s</a:t>
            </a:r>
            <a:br>
              <a:rPr lang="en-US" dirty="0" smtClean="0"/>
            </a:br>
            <a:r>
              <a:rPr lang="en-US" dirty="0" smtClean="0"/>
              <a:t>or</a:t>
            </a:r>
            <a:br>
              <a:rPr lang="en-US" dirty="0" smtClean="0"/>
            </a:br>
            <a:r>
              <a:rPr lang="en-US" dirty="0" smtClean="0"/>
              <a:t>horsepower (</a:t>
            </a:r>
            <a:r>
              <a:rPr lang="en-US" dirty="0" err="1" smtClean="0"/>
              <a:t>hp</a:t>
            </a:r>
            <a:r>
              <a:rPr lang="en-US" dirty="0" smtClean="0"/>
              <a:t>) where 1 </a:t>
            </a:r>
            <a:r>
              <a:rPr lang="en-US" dirty="0" err="1" smtClean="0"/>
              <a:t>hp</a:t>
            </a:r>
            <a:r>
              <a:rPr lang="en-US" dirty="0" smtClean="0"/>
              <a:t> = 550 </a:t>
            </a:r>
            <a:r>
              <a:rPr lang="en-US" dirty="0" err="1" smtClean="0"/>
              <a:t>ft·lb</a:t>
            </a:r>
            <a:r>
              <a:rPr lang="en-US" dirty="0" smtClean="0"/>
              <a:t>/s = 6600 </a:t>
            </a:r>
            <a:r>
              <a:rPr lang="en-US" dirty="0" err="1" smtClean="0"/>
              <a:t>in·lb</a:t>
            </a:r>
            <a:r>
              <a:rPr lang="en-US" dirty="0" smtClean="0"/>
              <a:t>/s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623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87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10454</TotalTime>
  <Words>97</Words>
  <Application>Microsoft Office PowerPoint</Application>
  <PresentationFormat>On-screen Show (4:3)</PresentationFormat>
  <Paragraphs>38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MECHANICS OF MATERIALS: WITH APPLICATIONS IN EXCEL CHAPTER 2:  TORSIONAL LOADS </vt:lpstr>
      <vt:lpstr>Lecture Outline</vt:lpstr>
      <vt:lpstr>Definitions</vt:lpstr>
      <vt:lpstr>Units of Power</vt:lpstr>
      <vt:lpstr>Examples</vt:lpstr>
    </vt:vector>
  </TitlesOfParts>
  <Company>Bradley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Souhail Elhouar</dc:creator>
  <cp:lastModifiedBy>Souhail Elhouar</cp:lastModifiedBy>
  <cp:revision>102</cp:revision>
  <dcterms:created xsi:type="dcterms:W3CDTF">2016-01-07T21:42:10Z</dcterms:created>
  <dcterms:modified xsi:type="dcterms:W3CDTF">2016-10-20T04:53:30Z</dcterms:modified>
</cp:coreProperties>
</file>