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AA"/>
    <a:srgbClr val="EDDCB5"/>
    <a:srgbClr val="8ACDF3"/>
    <a:srgbClr val="0058AC"/>
    <a:srgbClr val="005DB1"/>
    <a:srgbClr val="0080DF"/>
    <a:srgbClr val="005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79" autoAdjust="0"/>
    <p:restoredTop sz="96391" autoAdjust="0"/>
  </p:normalViewPr>
  <p:slideViewPr>
    <p:cSldViewPr snapToGrid="0">
      <p:cViewPr varScale="1">
        <p:scale>
          <a:sx n="73" d="100"/>
          <a:sy n="73" d="100"/>
        </p:scale>
        <p:origin x="72" y="8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C1179-FFBB-48B5-BCBA-4643E821944D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877F3-A431-44F4-A282-58299EA3B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21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DC11D-CCF7-485F-8451-DBF7B11E5058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0C3A4-CC60-4780-8101-0EE654CBD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897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3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73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441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5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875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6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2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9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13"/>
          <p:cNvSpPr>
            <a:spLocks noGrp="1"/>
          </p:cNvSpPr>
          <p:nvPr>
            <p:ph type="dt" sz="half" idx="1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4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2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40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313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0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005DB1"/>
            </a:gs>
            <a:gs pos="85000">
              <a:srgbClr val="8ACDF3"/>
            </a:gs>
            <a:gs pos="95000">
              <a:srgbClr val="0058AC"/>
            </a:gs>
            <a:gs pos="22000">
              <a:srgbClr val="8ACDF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/>
          <a:srcRect l="25316" t="9376" r="28211" b="6907"/>
          <a:stretch/>
        </p:blipFill>
        <p:spPr>
          <a:xfrm>
            <a:off x="0" y="5890438"/>
            <a:ext cx="925033" cy="967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l="59980" t="87650" r="30042" b="6854"/>
          <a:stretch/>
        </p:blipFill>
        <p:spPr>
          <a:xfrm>
            <a:off x="7985051" y="6358265"/>
            <a:ext cx="1158949" cy="363211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1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MECHANICS OF MATERIALS:</a:t>
            </a:r>
            <a:br>
              <a:rPr lang="en-US" sz="4900" b="1" dirty="0" smtClean="0"/>
            </a:br>
            <a:r>
              <a:rPr lang="en-US" b="1" dirty="0" smtClean="0"/>
              <a:t>WITH APPLICATIONS IN EXCEL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2:  TORSIONAL LOADS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</a:t>
            </a:r>
            <a:r>
              <a:rPr lang="en-US" dirty="0" smtClean="0"/>
              <a:t>11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/>
              <a:t>2.6 STRESSES UNDER COMBINED LOADS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9087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66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Superposition</a:t>
            </a:r>
          </a:p>
          <a:p>
            <a:r>
              <a:rPr lang="en-US" dirty="0" smtClean="0"/>
              <a:t>Hooke’s Law in two dimensions</a:t>
            </a:r>
          </a:p>
          <a:p>
            <a:r>
              <a:rPr lang="en-US" dirty="0" smtClean="0"/>
              <a:t>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413750" cy="4351338"/>
          </a:xfrm>
        </p:spPr>
        <p:txBody>
          <a:bodyPr>
            <a:normAutofit/>
          </a:bodyPr>
          <a:lstStyle/>
          <a:p>
            <a:r>
              <a:rPr lang="en-US" dirty="0"/>
              <a:t>Analysis of combined axial and torsional loads is most conveniently accomplished by using </a:t>
            </a:r>
            <a:r>
              <a:rPr lang="en-US" dirty="0" smtClean="0"/>
              <a:t>the principle </a:t>
            </a:r>
            <a:r>
              <a:rPr lang="en-US" dirty="0"/>
              <a:t>of </a:t>
            </a:r>
            <a:r>
              <a:rPr lang="en-US" dirty="0" smtClean="0"/>
              <a:t>superposition.</a:t>
            </a:r>
          </a:p>
          <a:p>
            <a:r>
              <a:rPr lang="en-US" dirty="0" smtClean="0"/>
              <a:t>The </a:t>
            </a:r>
            <a:r>
              <a:rPr lang="en-US" dirty="0"/>
              <a:t>method of superposition is equally applicable to any cross-sectional form as long as the </a:t>
            </a:r>
            <a:r>
              <a:rPr lang="en-US" dirty="0" smtClean="0"/>
              <a:t>material is </a:t>
            </a:r>
            <a:r>
              <a:rPr lang="en-US" dirty="0"/>
              <a:t>not stressed beyond the elastic </a:t>
            </a:r>
            <a:r>
              <a:rPr lang="en-US" dirty="0" smtClean="0"/>
              <a:t>limit.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2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Axial Force and Torque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2962" y="1355558"/>
            <a:ext cx="4271502" cy="477219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37748" y="2387600"/>
            <a:ext cx="222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Applied Loads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337748" y="4724400"/>
            <a:ext cx="2245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Internal Loads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97108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096250" cy="1325563"/>
          </a:xfrm>
        </p:spPr>
        <p:txBody>
          <a:bodyPr/>
          <a:lstStyle/>
          <a:p>
            <a:r>
              <a:rPr lang="en-US" dirty="0" smtClean="0"/>
              <a:t>Combined Axial Force and Torque - </a:t>
            </a:r>
            <a:r>
              <a:rPr lang="en-US" dirty="0" err="1" smtClean="0"/>
              <a:t>Srtesses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73411" y="1985813"/>
            <a:ext cx="2508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From Axial Load</a:t>
            </a:r>
            <a:endParaRPr lang="en-US" sz="28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2657790"/>
            <a:ext cx="7886700" cy="27063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62529" y="5405299"/>
            <a:ext cx="2218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Normal Stress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4791" y="1973429"/>
            <a:ext cx="2035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From Torque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386406" y="5405299"/>
            <a:ext cx="1960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Shear Stress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5574" y="1985813"/>
            <a:ext cx="2644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From Both Loads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4654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Hooke’s </a:t>
            </a:r>
            <a:r>
              <a:rPr lang="en-US" dirty="0"/>
              <a:t>Law in Two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 is referred to as a state of plane stress</a:t>
            </a:r>
          </a:p>
          <a:p>
            <a:r>
              <a:rPr lang="en-US" dirty="0" smtClean="0"/>
              <a:t>Although stresses exist on one plane only (two-dimensions), strain components will be in three-dimensions because of Poisson’s ratio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011" y="3643314"/>
            <a:ext cx="7351339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657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Hooke’s </a:t>
            </a:r>
            <a:r>
              <a:rPr lang="en-US" dirty="0"/>
              <a:t>Law in Two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Applying Hooke’s Law and the definition of Poisson’s ratio: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33" y="2817306"/>
            <a:ext cx="7793872" cy="274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669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Hooke’s </a:t>
            </a:r>
            <a:r>
              <a:rPr lang="en-US" dirty="0"/>
              <a:t>Law in Two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Expressing stresses in terms of strains: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98" y="2660605"/>
            <a:ext cx="7344515" cy="263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96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Hooke’s </a:t>
            </a:r>
            <a:r>
              <a:rPr lang="en-US" dirty="0"/>
              <a:t>Law in Two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Relationship between the Modulus of Elasticity and the Shear Modulus: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11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033" y="3416300"/>
            <a:ext cx="7686874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583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11922</TotalTime>
  <Words>258</Words>
  <Application>Microsoft Office PowerPoint</Application>
  <PresentationFormat>On-screen Show (4:3)</PresentationFormat>
  <Paragraphs>63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MECHANICS OF MATERIALS: WITH APPLICATIONS IN EXCEL CHAPTER 2:  TORSIONAL LOADS </vt:lpstr>
      <vt:lpstr>Lecture Outline</vt:lpstr>
      <vt:lpstr>Superposition</vt:lpstr>
      <vt:lpstr>Combined Axial Force and Torque</vt:lpstr>
      <vt:lpstr>Combined Axial Force and Torque - Srtesses</vt:lpstr>
      <vt:lpstr>Hooke’s Law in Two Dimensions</vt:lpstr>
      <vt:lpstr>Hooke’s Law in Two Dimensions</vt:lpstr>
      <vt:lpstr>Hooke’s Law in Two Dimensions</vt:lpstr>
      <vt:lpstr>Hooke’s Law in Two Dimensions</vt:lpstr>
      <vt:lpstr>Examples</vt:lpstr>
    </vt:vector>
  </TitlesOfParts>
  <Company>Bradley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Souhail Elhouar</dc:creator>
  <cp:lastModifiedBy>Souhail Elhouar</cp:lastModifiedBy>
  <cp:revision>110</cp:revision>
  <dcterms:created xsi:type="dcterms:W3CDTF">2016-01-07T21:42:10Z</dcterms:created>
  <dcterms:modified xsi:type="dcterms:W3CDTF">2016-10-20T04:54:18Z</dcterms:modified>
</cp:coreProperties>
</file>