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60" r:id="rId6"/>
    <p:sldId id="265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97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7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7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65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04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6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90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7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1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38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4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9287C-6776-406D-AEBD-8D920328286E}" type="datetimeFigureOut">
              <a:rPr lang="en-US" smtClean="0"/>
              <a:pPr/>
              <a:t>7/31/2012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462DD-3D2B-4330-B3BC-E44C91D2D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1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1.doc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2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46" t="38307" r="21129" b="22794"/>
          <a:stretch>
            <a:fillRect/>
          </a:stretch>
        </p:blipFill>
        <p:spPr bwMode="auto">
          <a:xfrm>
            <a:off x="2133600" y="2057400"/>
            <a:ext cx="4789805" cy="27622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90600" y="11430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F7.1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895600" y="5206094"/>
            <a:ext cx="2822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7.1 Auto project WBS</a:t>
            </a:r>
          </a:p>
        </p:txBody>
      </p:sp>
    </p:spTree>
    <p:extLst>
      <p:ext uri="{BB962C8B-B14F-4D97-AF65-F5344CB8AC3E}">
        <p14:creationId xmlns:p14="http://schemas.microsoft.com/office/powerpoint/2010/main" val="3008248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9" t="17189" r="17284" b="19254"/>
          <a:stretch>
            <a:fillRect/>
          </a:stretch>
        </p:blipFill>
        <p:spPr bwMode="auto">
          <a:xfrm>
            <a:off x="3483292" y="1905000"/>
            <a:ext cx="3069908" cy="2324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14400" y="1066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 7.2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24200" y="4724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Figure 7.2 Work Package (WP) dimensions	</a:t>
            </a:r>
          </a:p>
        </p:txBody>
      </p:sp>
    </p:spTree>
    <p:extLst>
      <p:ext uri="{BB962C8B-B14F-4D97-AF65-F5344CB8AC3E}">
        <p14:creationId xmlns:p14="http://schemas.microsoft.com/office/powerpoint/2010/main" val="740296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304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7.3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43000"/>
            <a:ext cx="68072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855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209801"/>
            <a:ext cx="7239000" cy="2362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9200" y="914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 7.4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4953000"/>
            <a:ext cx="5143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 7.4. Draft WBS w</a:t>
            </a:r>
            <a:r>
              <a:rPr lang="en-US" dirty="0" smtClean="0"/>
              <a:t>ith deliverables </a:t>
            </a:r>
            <a:r>
              <a:rPr lang="en-US" dirty="0"/>
              <a:t>Identified </a:t>
            </a:r>
          </a:p>
        </p:txBody>
      </p:sp>
    </p:spTree>
    <p:extLst>
      <p:ext uri="{BB962C8B-B14F-4D97-AF65-F5344CB8AC3E}">
        <p14:creationId xmlns:p14="http://schemas.microsoft.com/office/powerpoint/2010/main" val="740296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2286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 7.1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14600" y="424934"/>
            <a:ext cx="3575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Table 7.1 WBS structure comparison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75" y="1066800"/>
            <a:ext cx="5835650" cy="534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296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85800"/>
            <a:ext cx="4419600" cy="5715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752600" y="152400"/>
            <a:ext cx="4188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Table 7.2. Sample data dictionary template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838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 7.3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83900"/>
              </p:ext>
            </p:extLst>
          </p:nvPr>
        </p:nvGraphicFramePr>
        <p:xfrm>
          <a:off x="508345" y="1973263"/>
          <a:ext cx="7048156" cy="343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4" imgW="5971125" imgH="2911860" progId="Word.Document.12">
                  <p:embed/>
                </p:oleObj>
              </mc:Choice>
              <mc:Fallback>
                <p:oleObj name="Document" r:id="rId4" imgW="5971125" imgH="2911860" progId="Word.Document.12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345" y="1973263"/>
                        <a:ext cx="7048156" cy="3436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057400" y="1210725"/>
            <a:ext cx="4117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Table 7.3 Software development template</a:t>
            </a:r>
          </a:p>
        </p:txBody>
      </p:sp>
    </p:spTree>
    <p:extLst>
      <p:ext uri="{BB962C8B-B14F-4D97-AF65-F5344CB8AC3E}">
        <p14:creationId xmlns:p14="http://schemas.microsoft.com/office/powerpoint/2010/main" val="740296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67000"/>
            <a:ext cx="7239000" cy="16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38200" y="990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 7.5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2057400"/>
            <a:ext cx="4116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7.5 Software design WBS stage one</a:t>
            </a:r>
          </a:p>
        </p:txBody>
      </p:sp>
    </p:spTree>
    <p:extLst>
      <p:ext uri="{BB962C8B-B14F-4D97-AF65-F5344CB8AC3E}">
        <p14:creationId xmlns:p14="http://schemas.microsoft.com/office/powerpoint/2010/main" val="740296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585656"/>
              </p:ext>
            </p:extLst>
          </p:nvPr>
        </p:nvGraphicFramePr>
        <p:xfrm>
          <a:off x="-242153" y="533400"/>
          <a:ext cx="8385011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Document" r:id="rId4" imgW="6095861" imgH="3212527" progId="Word.Document.12">
                  <p:embed/>
                </p:oleObj>
              </mc:Choice>
              <mc:Fallback>
                <p:oleObj name="Document" r:id="rId4" imgW="6095861" imgH="3212527" progId="Word.Document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42153" y="533400"/>
                        <a:ext cx="8385011" cy="441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133600" y="5334000"/>
            <a:ext cx="3828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Table 7.4 Ship supplementary activities</a:t>
            </a:r>
          </a:p>
        </p:txBody>
      </p:sp>
    </p:spTree>
    <p:extLst>
      <p:ext uri="{BB962C8B-B14F-4D97-AF65-F5344CB8AC3E}">
        <p14:creationId xmlns:p14="http://schemas.microsoft.com/office/powerpoint/2010/main" val="1238785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63</Words>
  <Application>Microsoft Office PowerPoint</Application>
  <PresentationFormat>On-screen Show (4:3)</PresentationFormat>
  <Paragraphs>15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</dc:creator>
  <cp:lastModifiedBy>Owner</cp:lastModifiedBy>
  <cp:revision>10</cp:revision>
  <dcterms:created xsi:type="dcterms:W3CDTF">2012-03-11T17:56:06Z</dcterms:created>
  <dcterms:modified xsi:type="dcterms:W3CDTF">2012-07-31T17:15:46Z</dcterms:modified>
</cp:coreProperties>
</file>