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2.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3.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heme/themeOverride4.xml" ContentType="application/vnd.openxmlformats-officedocument.themeOverride+xml"/>
  <Override PartName="/ppt/notesSlides/notesSlide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heme/themeOverride5.xml" ContentType="application/vnd.openxmlformats-officedocument.themeOverr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heme/themeOverride6.xml" ContentType="application/vnd.openxmlformats-officedocument.themeOverr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heme/themeOverride7.xml" ContentType="application/vnd.openxmlformats-officedocument.themeOverr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heme/themeOverride8.xml" ContentType="application/vnd.openxmlformats-officedocument.themeOverride+xml"/>
  <Override PartName="/ppt/theme/themeOverride9.xml" ContentType="application/vnd.openxmlformats-officedocument.themeOverr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heme/themeOverride10.xml" ContentType="application/vnd.openxmlformats-officedocument.themeOverr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1" r:id="rId1"/>
    <p:sldMasterId id="2147483714" r:id="rId2"/>
    <p:sldMasterId id="2147483726" r:id="rId3"/>
    <p:sldMasterId id="2147483738" r:id="rId4"/>
  </p:sldMasterIdLst>
  <p:notesMasterIdLst>
    <p:notesMasterId r:id="rId29"/>
  </p:notesMasterIdLst>
  <p:handoutMasterIdLst>
    <p:handoutMasterId r:id="rId30"/>
  </p:handoutMasterIdLst>
  <p:sldIdLst>
    <p:sldId id="269" r:id="rId5"/>
    <p:sldId id="270" r:id="rId6"/>
    <p:sldId id="258" r:id="rId7"/>
    <p:sldId id="273" r:id="rId8"/>
    <p:sldId id="259" r:id="rId9"/>
    <p:sldId id="275" r:id="rId10"/>
    <p:sldId id="276" r:id="rId11"/>
    <p:sldId id="277" r:id="rId12"/>
    <p:sldId id="278" r:id="rId13"/>
    <p:sldId id="260" r:id="rId14"/>
    <p:sldId id="280" r:id="rId15"/>
    <p:sldId id="262" r:id="rId16"/>
    <p:sldId id="279" r:id="rId17"/>
    <p:sldId id="264" r:id="rId18"/>
    <p:sldId id="281" r:id="rId19"/>
    <p:sldId id="284" r:id="rId20"/>
    <p:sldId id="265" r:id="rId21"/>
    <p:sldId id="266" r:id="rId22"/>
    <p:sldId id="261" r:id="rId23"/>
    <p:sldId id="267" r:id="rId24"/>
    <p:sldId id="282" r:id="rId25"/>
    <p:sldId id="268" r:id="rId26"/>
    <p:sldId id="272" r:id="rId27"/>
    <p:sldId id="271"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Calibri"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Calibri"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Calibri"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Calibri" charset="0"/>
        <a:ea typeface="ＭＳ Ｐゴシック" charset="-128"/>
        <a:cs typeface="+mn-cs"/>
      </a:defRPr>
    </a:lvl5pPr>
    <a:lvl6pPr marL="2286000" algn="l" defTabSz="914400" rtl="0" eaLnBrk="1" latinLnBrk="0" hangingPunct="1">
      <a:defRPr kern="1200">
        <a:solidFill>
          <a:schemeClr val="tx1"/>
        </a:solidFill>
        <a:latin typeface="Calibri" charset="0"/>
        <a:ea typeface="ＭＳ Ｐゴシック" charset="-128"/>
        <a:cs typeface="+mn-cs"/>
      </a:defRPr>
    </a:lvl6pPr>
    <a:lvl7pPr marL="2743200" algn="l" defTabSz="914400" rtl="0" eaLnBrk="1" latinLnBrk="0" hangingPunct="1">
      <a:defRPr kern="1200">
        <a:solidFill>
          <a:schemeClr val="tx1"/>
        </a:solidFill>
        <a:latin typeface="Calibri" charset="0"/>
        <a:ea typeface="ＭＳ Ｐゴシック" charset="-128"/>
        <a:cs typeface="+mn-cs"/>
      </a:defRPr>
    </a:lvl7pPr>
    <a:lvl8pPr marL="3200400" algn="l" defTabSz="914400" rtl="0" eaLnBrk="1" latinLnBrk="0" hangingPunct="1">
      <a:defRPr kern="1200">
        <a:solidFill>
          <a:schemeClr val="tx1"/>
        </a:solidFill>
        <a:latin typeface="Calibri" charset="0"/>
        <a:ea typeface="ＭＳ Ｐゴシック" charset="-128"/>
        <a:cs typeface="+mn-cs"/>
      </a:defRPr>
    </a:lvl8pPr>
    <a:lvl9pPr marL="3657600" algn="l" defTabSz="914400" rtl="0" eaLnBrk="1" latinLnBrk="0" hangingPunct="1">
      <a:defRPr kern="1200">
        <a:solidFill>
          <a:schemeClr val="tx1"/>
        </a:solidFill>
        <a:latin typeface="Calibri"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777AEE"/>
    <a:srgbClr val="090B5A"/>
    <a:srgbClr val="C4C4D2"/>
    <a:srgbClr val="6768AF"/>
    <a:srgbClr val="3D3FA6"/>
    <a:srgbClr val="9696B2"/>
    <a:srgbClr val="FFFF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79"/>
  </p:normalViewPr>
  <p:slideViewPr>
    <p:cSldViewPr>
      <p:cViewPr varScale="1">
        <p:scale>
          <a:sx n="200" d="100"/>
          <a:sy n="200" d="100"/>
        </p:scale>
        <p:origin x="1096" y="1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altLang="en-US" sz="2400" dirty="0" smtClean="0">
              <a:latin typeface="+mn-lt"/>
            </a:rPr>
            <a:t>Intercultural Communication Competence</a:t>
          </a:r>
          <a:endParaRPr lang="en-US" sz="24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altLang="en-US" sz="2400" dirty="0" smtClean="0">
              <a:latin typeface="+mn-lt"/>
            </a:rPr>
            <a:t>Expatriation</a:t>
          </a:r>
          <a:endParaRPr lang="en-US" sz="24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dgm:t>
        <a:bodyPr/>
        <a:lstStyle/>
        <a:p>
          <a:pPr rtl="0"/>
          <a:r>
            <a:rPr lang="en-US" altLang="en-US" sz="2400" dirty="0" smtClean="0">
              <a:latin typeface="+mn-lt"/>
            </a:rPr>
            <a:t>Global Management</a:t>
          </a:r>
          <a:endParaRPr lang="en-US" sz="24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B5066518-6C87-4617-8267-128A8CD010EA}">
      <dgm:prSet custT="1"/>
      <dgm:spPr>
        <a:solidFill>
          <a:schemeClr val="accent2">
            <a:lumMod val="40000"/>
            <a:lumOff val="60000"/>
          </a:schemeClr>
        </a:solidFill>
      </dgm:spPr>
      <dgm:t>
        <a:bodyPr/>
        <a:lstStyle/>
        <a:p>
          <a:pPr rtl="0"/>
          <a:r>
            <a:rPr lang="en-US" altLang="en-US" sz="2400" dirty="0" smtClean="0">
              <a:latin typeface="+mn-lt"/>
            </a:rPr>
            <a:t>Comparative Leadership</a:t>
          </a:r>
          <a:endParaRPr lang="en-US" sz="2400" dirty="0">
            <a:latin typeface="+mn-lt"/>
          </a:endParaRPr>
        </a:p>
      </dgm:t>
    </dgm:pt>
    <dgm:pt modelId="{81887F91-AD73-4C1C-816C-CE26F0DC8017}" type="parTrans" cxnId="{CCD4CFCC-03A6-4EE7-AAA3-7D5C24B82590}">
      <dgm:prSet/>
      <dgm:spPr/>
      <dgm:t>
        <a:bodyPr/>
        <a:lstStyle/>
        <a:p>
          <a:endParaRPr lang="en-US" sz="2400">
            <a:latin typeface="+mn-lt"/>
          </a:endParaRPr>
        </a:p>
      </dgm:t>
    </dgm:pt>
    <dgm:pt modelId="{D474F34D-F476-45F2-B866-E67F42806674}" type="sibTrans" cxnId="{CCD4CFCC-03A6-4EE7-AAA3-7D5C24B82590}">
      <dgm:prSet/>
      <dgm:spPr/>
      <dgm:t>
        <a:bodyPr/>
        <a:lstStyle/>
        <a:p>
          <a:endParaRPr lang="en-US" sz="2400">
            <a:latin typeface="+mn-lt"/>
          </a:endParaRPr>
        </a:p>
      </dgm:t>
    </dgm:pt>
    <dgm:pt modelId="{D28C6D5F-8AE7-46D7-B7E1-FB2A6FCBA8DC}">
      <dgm:prSet custT="1"/>
      <dgm:spPr/>
      <dgm:t>
        <a:bodyPr/>
        <a:lstStyle/>
        <a:p>
          <a:pPr rtl="0"/>
          <a:r>
            <a:rPr lang="en-US" altLang="en-US" sz="2400" dirty="0" smtClean="0">
              <a:latin typeface="+mn-lt"/>
            </a:rPr>
            <a:t>Global Leadership as an Evolutionary Field</a:t>
          </a:r>
          <a:endParaRPr lang="en-US" sz="2400" dirty="0">
            <a:latin typeface="+mn-lt"/>
          </a:endParaRPr>
        </a:p>
      </dgm:t>
    </dgm:pt>
    <dgm:pt modelId="{A8984572-42E2-464C-B63F-1267CEEE990C}" type="parTrans" cxnId="{3C171B3A-759C-4C87-9A61-FE73EEB6F906}">
      <dgm:prSet/>
      <dgm:spPr/>
      <dgm:t>
        <a:bodyPr/>
        <a:lstStyle/>
        <a:p>
          <a:endParaRPr lang="en-US" sz="2400">
            <a:latin typeface="+mn-lt"/>
          </a:endParaRPr>
        </a:p>
      </dgm:t>
    </dgm:pt>
    <dgm:pt modelId="{F8E420A6-E749-4371-8118-553DCEFDD107}" type="sibTrans" cxnId="{3C171B3A-759C-4C87-9A61-FE73EEB6F906}">
      <dgm:prSet/>
      <dgm:spPr/>
      <dgm:t>
        <a:bodyPr/>
        <a:lstStyle/>
        <a:p>
          <a:endParaRPr lang="en-US" sz="2400">
            <a:latin typeface="+mn-lt"/>
          </a:endParaRPr>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5">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5">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5">
        <dgm:presLayoutVars>
          <dgm:chMax val="0"/>
          <dgm:bulletEnabled val="1"/>
        </dgm:presLayoutVars>
      </dgm:prSet>
      <dgm:spPr/>
      <dgm:t>
        <a:bodyPr/>
        <a:lstStyle/>
        <a:p>
          <a:endParaRPr lang="en-US"/>
        </a:p>
      </dgm:t>
    </dgm:pt>
    <dgm:pt modelId="{20D4A6AE-D375-43C4-B782-98DA7E8DCF5C}" type="pres">
      <dgm:prSet presAssocID="{7DEF36AC-AFBE-4AFF-84C4-EA587017AA73}" presName="spacer" presStyleCnt="0"/>
      <dgm:spPr/>
    </dgm:pt>
    <dgm:pt modelId="{51424102-F9A3-4A57-8B19-6F79D8B82268}" type="pres">
      <dgm:prSet presAssocID="{B5066518-6C87-4617-8267-128A8CD010EA}" presName="parentText" presStyleLbl="node1" presStyleIdx="3" presStyleCnt="5">
        <dgm:presLayoutVars>
          <dgm:chMax val="0"/>
          <dgm:bulletEnabled val="1"/>
        </dgm:presLayoutVars>
      </dgm:prSet>
      <dgm:spPr/>
      <dgm:t>
        <a:bodyPr/>
        <a:lstStyle/>
        <a:p>
          <a:endParaRPr lang="en-US"/>
        </a:p>
      </dgm:t>
    </dgm:pt>
    <dgm:pt modelId="{56D6B276-CC93-4A64-B974-82C440C62FB0}" type="pres">
      <dgm:prSet presAssocID="{D474F34D-F476-45F2-B866-E67F42806674}" presName="spacer" presStyleCnt="0"/>
      <dgm:spPr/>
    </dgm:pt>
    <dgm:pt modelId="{888A5166-44B4-411E-A090-42CD88288147}" type="pres">
      <dgm:prSet presAssocID="{D28C6D5F-8AE7-46D7-B7E1-FB2A6FCBA8DC}" presName="parentText" presStyleLbl="node1" presStyleIdx="4" presStyleCnt="5">
        <dgm:presLayoutVars>
          <dgm:chMax val="0"/>
          <dgm:bulletEnabled val="1"/>
        </dgm:presLayoutVars>
      </dgm:prSet>
      <dgm:spPr/>
      <dgm:t>
        <a:bodyPr/>
        <a:lstStyle/>
        <a:p>
          <a:endParaRPr lang="en-US"/>
        </a:p>
      </dgm:t>
    </dgm:pt>
  </dgm:ptLst>
  <dgm:cxnLst>
    <dgm:cxn modelId="{95685477-1D68-694F-A44E-F024D13D03FD}" type="presOf" srcId="{D28C6D5F-8AE7-46D7-B7E1-FB2A6FCBA8DC}" destId="{888A5166-44B4-411E-A090-42CD88288147}" srcOrd="0" destOrd="0" presId="urn:microsoft.com/office/officeart/2005/8/layout/vList2"/>
    <dgm:cxn modelId="{2879E3B7-2E95-4422-84D2-E91317179D3A}" srcId="{1CB4A6C1-BC55-463C-A409-A01AC759398F}" destId="{A0930849-EE48-442D-A4F7-F30B0DD9B25A}" srcOrd="0" destOrd="0" parTransId="{356DF678-EC2D-48DA-8573-B160FCD76A34}" sibTransId="{6CB9F8B6-A809-4E7B-851D-EBC1721A94EA}"/>
    <dgm:cxn modelId="{20270233-A0AA-1147-AC15-A13A4A6D528D}" type="presOf" srcId="{1CB4A6C1-BC55-463C-A409-A01AC759398F}" destId="{33C7A6B8-9F84-4290-A5A5-049C3E93B9D4}" srcOrd="0" destOrd="0" presId="urn:microsoft.com/office/officeart/2005/8/layout/vList2"/>
    <dgm:cxn modelId="{9970A462-F621-46A0-994B-EAB3C6F16400}" srcId="{1CB4A6C1-BC55-463C-A409-A01AC759398F}" destId="{CF8CB8DE-37BB-4F27-BA0C-EA730A4D717F}" srcOrd="1" destOrd="0" parTransId="{19EF7A20-93A9-4350-95A0-C307006314C7}" sibTransId="{796B79BD-D9E9-4B24-A57C-CE9A38659035}"/>
    <dgm:cxn modelId="{BF8E79CA-090B-EA43-B947-4F78B8B23F36}" type="presOf" srcId="{A0930849-EE48-442D-A4F7-F30B0DD9B25A}" destId="{9E493754-C814-45B7-8E1C-71B596D294D7}" srcOrd="0" destOrd="0" presId="urn:microsoft.com/office/officeart/2005/8/layout/vList2"/>
    <dgm:cxn modelId="{3C171B3A-759C-4C87-9A61-FE73EEB6F906}" srcId="{1CB4A6C1-BC55-463C-A409-A01AC759398F}" destId="{D28C6D5F-8AE7-46D7-B7E1-FB2A6FCBA8DC}" srcOrd="4" destOrd="0" parTransId="{A8984572-42E2-464C-B63F-1267CEEE990C}" sibTransId="{F8E420A6-E749-4371-8118-553DCEFDD107}"/>
    <dgm:cxn modelId="{31351D5B-F2EF-434E-95DB-7018F2669EA3}" type="presOf" srcId="{B5066518-6C87-4617-8267-128A8CD010EA}" destId="{51424102-F9A3-4A57-8B19-6F79D8B82268}"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2B825879-7210-C949-A95C-AAD2CD225065}" type="presOf" srcId="{CF8CB8DE-37BB-4F27-BA0C-EA730A4D717F}" destId="{C93B7E74-9B3E-44B2-9046-B6A526B9E61F}" srcOrd="0" destOrd="0" presId="urn:microsoft.com/office/officeart/2005/8/layout/vList2"/>
    <dgm:cxn modelId="{9A47AA13-0A84-EB4D-ABEE-798CE716C261}" type="presOf" srcId="{15F39A1B-435D-4AE7-9F90-59BED1693829}" destId="{64601F41-4D65-45BD-846A-1C7E16337B35}" srcOrd="0" destOrd="0" presId="urn:microsoft.com/office/officeart/2005/8/layout/vList2"/>
    <dgm:cxn modelId="{CCD4CFCC-03A6-4EE7-AAA3-7D5C24B82590}" srcId="{1CB4A6C1-BC55-463C-A409-A01AC759398F}" destId="{B5066518-6C87-4617-8267-128A8CD010EA}" srcOrd="3" destOrd="0" parTransId="{81887F91-AD73-4C1C-816C-CE26F0DC8017}" sibTransId="{D474F34D-F476-45F2-B866-E67F42806674}"/>
    <dgm:cxn modelId="{445483E5-5D0D-4D44-B4AF-CDEF63859FE7}" type="presParOf" srcId="{33C7A6B8-9F84-4290-A5A5-049C3E93B9D4}" destId="{9E493754-C814-45B7-8E1C-71B596D294D7}" srcOrd="0" destOrd="0" presId="urn:microsoft.com/office/officeart/2005/8/layout/vList2"/>
    <dgm:cxn modelId="{6DCC0F3F-9141-9B42-A325-9B09CBCA630A}" type="presParOf" srcId="{33C7A6B8-9F84-4290-A5A5-049C3E93B9D4}" destId="{8E317465-46C7-40B9-8DB7-6C5076F5EC9F}" srcOrd="1" destOrd="0" presId="urn:microsoft.com/office/officeart/2005/8/layout/vList2"/>
    <dgm:cxn modelId="{48214DC0-2402-8842-828D-9C9C158FCB3D}" type="presParOf" srcId="{33C7A6B8-9F84-4290-A5A5-049C3E93B9D4}" destId="{C93B7E74-9B3E-44B2-9046-B6A526B9E61F}" srcOrd="2" destOrd="0" presId="urn:microsoft.com/office/officeart/2005/8/layout/vList2"/>
    <dgm:cxn modelId="{0350F359-6F01-4E4F-AAFB-4E394E9D4860}" type="presParOf" srcId="{33C7A6B8-9F84-4290-A5A5-049C3E93B9D4}" destId="{C86FC14D-D92C-420D-8757-ACBD325FAC76}" srcOrd="3" destOrd="0" presId="urn:microsoft.com/office/officeart/2005/8/layout/vList2"/>
    <dgm:cxn modelId="{513CA6AD-5CE7-FC43-B063-87DC52B6DED2}" type="presParOf" srcId="{33C7A6B8-9F84-4290-A5A5-049C3E93B9D4}" destId="{64601F41-4D65-45BD-846A-1C7E16337B35}" srcOrd="4" destOrd="0" presId="urn:microsoft.com/office/officeart/2005/8/layout/vList2"/>
    <dgm:cxn modelId="{2CFD613E-C8B0-B141-9389-799D97871A22}" type="presParOf" srcId="{33C7A6B8-9F84-4290-A5A5-049C3E93B9D4}" destId="{20D4A6AE-D375-43C4-B782-98DA7E8DCF5C}" srcOrd="5" destOrd="0" presId="urn:microsoft.com/office/officeart/2005/8/layout/vList2"/>
    <dgm:cxn modelId="{110DDAA4-90FB-DB45-9F14-06D18B20C7A4}" type="presParOf" srcId="{33C7A6B8-9F84-4290-A5A5-049C3E93B9D4}" destId="{51424102-F9A3-4A57-8B19-6F79D8B82268}" srcOrd="6" destOrd="0" presId="urn:microsoft.com/office/officeart/2005/8/layout/vList2"/>
    <dgm:cxn modelId="{F0769EE3-19F0-A940-8331-0C1220F79643}" type="presParOf" srcId="{33C7A6B8-9F84-4290-A5A5-049C3E93B9D4}" destId="{56D6B276-CC93-4A64-B974-82C440C62FB0}" srcOrd="7" destOrd="0" presId="urn:microsoft.com/office/officeart/2005/8/layout/vList2"/>
    <dgm:cxn modelId="{351C7D67-FE69-E245-B479-A3F50F623029}" type="presParOf" srcId="{33C7A6B8-9F84-4290-A5A5-049C3E93B9D4}" destId="{888A5166-44B4-411E-A090-42CD8828814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000" dirty="0" smtClean="0">
              <a:latin typeface="+mn-lt"/>
            </a:rPr>
            <a:t>Technical skills are important but not sufficient, even if many companies only select on this basis.</a:t>
          </a:r>
        </a:p>
      </dgm:t>
    </dgm:pt>
    <dgm:pt modelId="{AEA86883-6CE7-4BE2-A9CA-7C4E60795B17}" type="parTrans" cxnId="{4C69E890-3B58-408D-A1FC-DEBC9E7572FB}">
      <dgm:prSet/>
      <dgm:spPr/>
      <dgm:t>
        <a:bodyPr/>
        <a:lstStyle/>
        <a:p>
          <a:endParaRPr lang="en-US" sz="2000">
            <a:latin typeface="+mn-lt"/>
          </a:endParaRPr>
        </a:p>
      </dgm:t>
    </dgm:pt>
    <dgm:pt modelId="{6EBDEDE5-13DC-4400-A1E4-BE03B0D0C232}" type="sibTrans" cxnId="{4C69E890-3B58-408D-A1FC-DEBC9E7572FB}">
      <dgm:prSet/>
      <dgm:spPr/>
      <dgm:t>
        <a:bodyPr/>
        <a:lstStyle/>
        <a:p>
          <a:endParaRPr lang="en-US" sz="2000">
            <a:latin typeface="+mn-lt"/>
          </a:endParaRPr>
        </a:p>
      </dgm:t>
    </dgm:pt>
    <dgm:pt modelId="{ED884634-C2DF-47CF-8EA5-984083E9B178}">
      <dgm:prSet custT="1"/>
      <dgm:spPr/>
      <dgm:t>
        <a:bodyPr/>
        <a:lstStyle/>
        <a:p>
          <a:pPr rtl="0"/>
          <a:r>
            <a:rPr lang="en-US" altLang="en-US" sz="2000" dirty="0" smtClean="0">
              <a:latin typeface="+mn-lt"/>
            </a:rPr>
            <a:t>Willingness to go on an international assignment is a key selection factor.</a:t>
          </a:r>
          <a:endParaRPr lang="en-US" sz="2000" dirty="0">
            <a:latin typeface="+mn-lt"/>
          </a:endParaRPr>
        </a:p>
      </dgm:t>
    </dgm:pt>
    <dgm:pt modelId="{C9AABAFA-FEDB-4386-AF35-973C9A92003E}" type="parTrans" cxnId="{96BE2E7D-43F2-4A83-81A7-AAF432161D04}">
      <dgm:prSet/>
      <dgm:spPr/>
      <dgm:t>
        <a:bodyPr/>
        <a:lstStyle/>
        <a:p>
          <a:endParaRPr lang="en-US" sz="2000">
            <a:latin typeface="+mn-lt"/>
          </a:endParaRPr>
        </a:p>
      </dgm:t>
    </dgm:pt>
    <dgm:pt modelId="{46A99EC4-FF24-408C-B2AC-6F19EEDFD5D3}" type="sibTrans" cxnId="{96BE2E7D-43F2-4A83-81A7-AAF432161D04}">
      <dgm:prSet/>
      <dgm:spPr/>
      <dgm:t>
        <a:bodyPr/>
        <a:lstStyle/>
        <a:p>
          <a:endParaRPr lang="en-US" sz="2000">
            <a:latin typeface="+mn-lt"/>
          </a:endParaRPr>
        </a:p>
      </dgm:t>
    </dgm:pt>
    <dgm:pt modelId="{5F44307A-1C27-4B4F-922E-EDA6082AE3F3}">
      <dgm:prSet custT="1"/>
      <dgm:spPr>
        <a:solidFill>
          <a:schemeClr val="accent6">
            <a:lumMod val="60000"/>
            <a:lumOff val="40000"/>
          </a:schemeClr>
        </a:solidFill>
      </dgm:spPr>
      <dgm:t>
        <a:bodyPr/>
        <a:lstStyle/>
        <a:p>
          <a:pPr rtl="0"/>
          <a:r>
            <a:rPr lang="en-US" altLang="en-US" sz="2000" dirty="0" smtClean="0">
              <a:latin typeface="+mn-lt"/>
            </a:rPr>
            <a:t>Model cross-cultural collaborator skill: 1) adaptation (e.g., flexibility, stress tolerance; 2) cross-cultural (e.g., realism, cultural sensitivity); and 3) partnership (e.g., openness to others, professional commitment) (</a:t>
          </a:r>
          <a:r>
            <a:rPr lang="en-US" altLang="en-US" sz="2000" dirty="0" err="1" smtClean="0">
              <a:latin typeface="+mn-lt"/>
            </a:rPr>
            <a:t>Kealey</a:t>
          </a:r>
          <a:r>
            <a:rPr lang="en-US" altLang="en-US" sz="2000" dirty="0" smtClean="0">
              <a:latin typeface="+mn-lt"/>
            </a:rPr>
            <a:t>, 2003)</a:t>
          </a:r>
          <a:endParaRPr lang="en-US" sz="2000" dirty="0">
            <a:latin typeface="+mn-lt"/>
          </a:endParaRPr>
        </a:p>
      </dgm:t>
    </dgm:pt>
    <dgm:pt modelId="{B806F2B6-51CF-4F4B-8D45-105EC7A28D36}" type="parTrans" cxnId="{3CD2948B-21B3-4D25-866C-931B11D2D5E0}">
      <dgm:prSet/>
      <dgm:spPr/>
      <dgm:t>
        <a:bodyPr/>
        <a:lstStyle/>
        <a:p>
          <a:endParaRPr lang="en-US" sz="2000">
            <a:latin typeface="+mn-lt"/>
          </a:endParaRPr>
        </a:p>
      </dgm:t>
    </dgm:pt>
    <dgm:pt modelId="{ADEB097D-DA71-4579-A5D1-644759E707AA}" type="sibTrans" cxnId="{3CD2948B-21B3-4D25-866C-931B11D2D5E0}">
      <dgm:prSet/>
      <dgm:spPr/>
      <dgm:t>
        <a:bodyPr/>
        <a:lstStyle/>
        <a:p>
          <a:endParaRPr lang="en-US" sz="2000">
            <a:latin typeface="+mn-lt"/>
          </a:endParaRPr>
        </a:p>
      </dgm:t>
    </dgm:pt>
    <dgm:pt modelId="{964A2FEE-0EDF-7346-9EEC-2F5D769FD7F0}">
      <dgm:prSet custT="1"/>
      <dgm:spPr>
        <a:solidFill>
          <a:schemeClr val="accent6">
            <a:lumMod val="60000"/>
            <a:lumOff val="40000"/>
          </a:schemeClr>
        </a:solidFill>
      </dgm:spPr>
      <dgm:t>
        <a:bodyPr/>
        <a:lstStyle/>
        <a:p>
          <a:pPr rtl="0"/>
          <a:r>
            <a:rPr lang="en-US" sz="2000" dirty="0" smtClean="0">
              <a:latin typeface="+mn-lt"/>
            </a:rPr>
            <a:t>Meta-analysis predictors of expat performance: cultural sensitivity, local language ability, 4 of Big 5 personality traits (emotional stability, extraversion,  agreeableness, conscientiousness) </a:t>
          </a:r>
          <a:r>
            <a:rPr lang="en-US" sz="1600" dirty="0" smtClean="0">
              <a:latin typeface="+mn-lt"/>
            </a:rPr>
            <a:t>(</a:t>
          </a:r>
          <a:r>
            <a:rPr lang="en-US" sz="1600" dirty="0" err="1" smtClean="0">
              <a:latin typeface="+mn-lt"/>
            </a:rPr>
            <a:t>Mol</a:t>
          </a:r>
          <a:r>
            <a:rPr lang="en-US" sz="1600" dirty="0" smtClean="0">
              <a:latin typeface="+mn-lt"/>
            </a:rPr>
            <a:t>, Born, </a:t>
          </a:r>
          <a:r>
            <a:rPr lang="en-US" sz="1600" dirty="0" err="1" smtClean="0">
              <a:latin typeface="+mn-lt"/>
            </a:rPr>
            <a:t>Willemsen</a:t>
          </a:r>
          <a:r>
            <a:rPr lang="en-US" sz="1600" dirty="0" smtClean="0">
              <a:latin typeface="+mn-lt"/>
            </a:rPr>
            <a:t> &amp; Van der </a:t>
          </a:r>
          <a:r>
            <a:rPr lang="en-US" sz="1600" dirty="0" err="1" smtClean="0">
              <a:latin typeface="+mn-lt"/>
            </a:rPr>
            <a:t>Molen</a:t>
          </a:r>
          <a:r>
            <a:rPr lang="en-US" sz="1600" dirty="0" smtClean="0">
              <a:latin typeface="+mn-lt"/>
            </a:rPr>
            <a:t>, 2005)</a:t>
          </a:r>
          <a:endParaRPr lang="en-US" sz="1600" dirty="0">
            <a:latin typeface="+mn-lt"/>
          </a:endParaRPr>
        </a:p>
      </dgm:t>
    </dgm:pt>
    <dgm:pt modelId="{6589332A-5FB1-074E-8805-0AEB9A68C342}" type="parTrans" cxnId="{1E5FC171-385F-7545-A39A-68DF190A474B}">
      <dgm:prSet/>
      <dgm:spPr/>
      <dgm:t>
        <a:bodyPr/>
        <a:lstStyle/>
        <a:p>
          <a:endParaRPr lang="en-US"/>
        </a:p>
      </dgm:t>
    </dgm:pt>
    <dgm:pt modelId="{3FDBCBA6-19D8-FF4B-A8D2-041E65AE61A3}" type="sibTrans" cxnId="{1E5FC171-385F-7545-A39A-68DF190A474B}">
      <dgm:prSet/>
      <dgm:spPr/>
      <dgm:t>
        <a:bodyPr/>
        <a:lstStyle/>
        <a:p>
          <a:endParaRPr lang="en-US"/>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4" custScaleY="73063">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4" custScaleY="68113">
        <dgm:presLayoutVars>
          <dgm:chMax val="0"/>
          <dgm:bulletEnabled val="1"/>
        </dgm:presLayoutVars>
      </dgm:prSet>
      <dgm:spPr/>
      <dgm:t>
        <a:bodyPr/>
        <a:lstStyle/>
        <a:p>
          <a:endParaRPr lang="en-US"/>
        </a:p>
      </dgm:t>
    </dgm:pt>
    <dgm:pt modelId="{92F296C3-19B0-4291-B0DD-6F45A1EC2F30}" type="pres">
      <dgm:prSet presAssocID="{46A99EC4-FF24-408C-B2AC-6F19EEDFD5D3}" presName="spacer" presStyleCnt="0"/>
      <dgm:spPr/>
    </dgm:pt>
    <dgm:pt modelId="{4AC92E8A-1E9F-4182-8418-8BF72B73E3EB}" type="pres">
      <dgm:prSet presAssocID="{5F44307A-1C27-4B4F-922E-EDA6082AE3F3}" presName="parentText" presStyleLbl="node1" presStyleIdx="2" presStyleCnt="4" custLinFactNeighborX="843">
        <dgm:presLayoutVars>
          <dgm:chMax val="0"/>
          <dgm:bulletEnabled val="1"/>
        </dgm:presLayoutVars>
      </dgm:prSet>
      <dgm:spPr/>
      <dgm:t>
        <a:bodyPr/>
        <a:lstStyle/>
        <a:p>
          <a:endParaRPr lang="en-US"/>
        </a:p>
      </dgm:t>
    </dgm:pt>
    <dgm:pt modelId="{CE2FBF43-3128-3840-AD1F-684777706203}" type="pres">
      <dgm:prSet presAssocID="{ADEB097D-DA71-4579-A5D1-644759E707AA}" presName="spacer" presStyleCnt="0"/>
      <dgm:spPr/>
    </dgm:pt>
    <dgm:pt modelId="{3491D422-3CB8-C74D-9D73-B9C4B59F7C95}" type="pres">
      <dgm:prSet presAssocID="{964A2FEE-0EDF-7346-9EEC-2F5D769FD7F0}" presName="parentText" presStyleLbl="node1" presStyleIdx="3" presStyleCnt="4">
        <dgm:presLayoutVars>
          <dgm:chMax val="0"/>
          <dgm:bulletEnabled val="1"/>
        </dgm:presLayoutVars>
      </dgm:prSet>
      <dgm:spPr/>
      <dgm:t>
        <a:bodyPr/>
        <a:lstStyle/>
        <a:p>
          <a:endParaRPr lang="en-US"/>
        </a:p>
      </dgm:t>
    </dgm:pt>
  </dgm:ptLst>
  <dgm:cxnLst>
    <dgm:cxn modelId="{51B324D2-3052-0449-94D5-5A3EF7BE2D93}" type="presOf" srcId="{ED884634-C2DF-47CF-8EA5-984083E9B178}" destId="{4D1354C6-6990-4305-9F22-B317C1A53CBF}" srcOrd="0" destOrd="0" presId="urn:microsoft.com/office/officeart/2005/8/layout/vList2"/>
    <dgm:cxn modelId="{1E5FC171-385F-7545-A39A-68DF190A474B}" srcId="{040CA25B-6878-4825-82B7-9D497B3C63BE}" destId="{964A2FEE-0EDF-7346-9EEC-2F5D769FD7F0}" srcOrd="3" destOrd="0" parTransId="{6589332A-5FB1-074E-8805-0AEB9A68C342}" sibTransId="{3FDBCBA6-19D8-FF4B-A8D2-041E65AE61A3}"/>
    <dgm:cxn modelId="{C2C3F793-9541-7D46-B331-8AAE4D8B7C0D}" type="presOf" srcId="{50B2A764-9882-47DE-9546-D3606ADCE970}" destId="{223F9124-C29D-4322-8426-87E3F6AC5781}" srcOrd="0" destOrd="0" presId="urn:microsoft.com/office/officeart/2005/8/layout/vList2"/>
    <dgm:cxn modelId="{D0B5BE6C-C096-054B-B8B7-9666F73A8A8F}" type="presOf" srcId="{040CA25B-6878-4825-82B7-9D497B3C63BE}" destId="{4258F954-01C6-4484-B4FD-E43496F4B906}" srcOrd="0" destOrd="0" presId="urn:microsoft.com/office/officeart/2005/8/layout/vList2"/>
    <dgm:cxn modelId="{3626663C-73F0-BC4C-B284-154F2D94387F}" type="presOf" srcId="{964A2FEE-0EDF-7346-9EEC-2F5D769FD7F0}" destId="{3491D422-3CB8-C74D-9D73-B9C4B59F7C95}" srcOrd="0" destOrd="0" presId="urn:microsoft.com/office/officeart/2005/8/layout/vList2"/>
    <dgm:cxn modelId="{96BE2E7D-43F2-4A83-81A7-AAF432161D04}" srcId="{040CA25B-6878-4825-82B7-9D497B3C63BE}" destId="{ED884634-C2DF-47CF-8EA5-984083E9B178}" srcOrd="1" destOrd="0" parTransId="{C9AABAFA-FEDB-4386-AF35-973C9A92003E}" sibTransId="{46A99EC4-FF24-408C-B2AC-6F19EEDFD5D3}"/>
    <dgm:cxn modelId="{3CD2948B-21B3-4D25-866C-931B11D2D5E0}" srcId="{040CA25B-6878-4825-82B7-9D497B3C63BE}" destId="{5F44307A-1C27-4B4F-922E-EDA6082AE3F3}" srcOrd="2" destOrd="0" parTransId="{B806F2B6-51CF-4F4B-8D45-105EC7A28D36}" sibTransId="{ADEB097D-DA71-4579-A5D1-644759E707AA}"/>
    <dgm:cxn modelId="{4C69E890-3B58-408D-A1FC-DEBC9E7572FB}" srcId="{040CA25B-6878-4825-82B7-9D497B3C63BE}" destId="{50B2A764-9882-47DE-9546-D3606ADCE970}" srcOrd="0" destOrd="0" parTransId="{AEA86883-6CE7-4BE2-A9CA-7C4E60795B17}" sibTransId="{6EBDEDE5-13DC-4400-A1E4-BE03B0D0C232}"/>
    <dgm:cxn modelId="{881E7E39-8DB0-2F49-9B69-D8B17D30E4A4}" type="presOf" srcId="{5F44307A-1C27-4B4F-922E-EDA6082AE3F3}" destId="{4AC92E8A-1E9F-4182-8418-8BF72B73E3EB}" srcOrd="0" destOrd="0" presId="urn:microsoft.com/office/officeart/2005/8/layout/vList2"/>
    <dgm:cxn modelId="{DB5C5530-984F-1C4E-83E5-2E670F433AE9}" type="presParOf" srcId="{4258F954-01C6-4484-B4FD-E43496F4B906}" destId="{223F9124-C29D-4322-8426-87E3F6AC5781}" srcOrd="0" destOrd="0" presId="urn:microsoft.com/office/officeart/2005/8/layout/vList2"/>
    <dgm:cxn modelId="{5FDF7188-0DCC-0946-AC26-84BC3EE7B81A}" type="presParOf" srcId="{4258F954-01C6-4484-B4FD-E43496F4B906}" destId="{A94284A0-A43B-4EA3-AD8F-3E1A4B5BD0AF}" srcOrd="1" destOrd="0" presId="urn:microsoft.com/office/officeart/2005/8/layout/vList2"/>
    <dgm:cxn modelId="{E783BD4B-F964-D241-8A40-6E8B79C0DC43}" type="presParOf" srcId="{4258F954-01C6-4484-B4FD-E43496F4B906}" destId="{4D1354C6-6990-4305-9F22-B317C1A53CBF}" srcOrd="2" destOrd="0" presId="urn:microsoft.com/office/officeart/2005/8/layout/vList2"/>
    <dgm:cxn modelId="{5C4565B4-CF3E-3E42-9258-F79D7D712613}" type="presParOf" srcId="{4258F954-01C6-4484-B4FD-E43496F4B906}" destId="{92F296C3-19B0-4291-B0DD-6F45A1EC2F30}" srcOrd="3" destOrd="0" presId="urn:microsoft.com/office/officeart/2005/8/layout/vList2"/>
    <dgm:cxn modelId="{51424B9A-F47D-CB4F-BEF6-D5DE5046187B}" type="presParOf" srcId="{4258F954-01C6-4484-B4FD-E43496F4B906}" destId="{4AC92E8A-1E9F-4182-8418-8BF72B73E3EB}" srcOrd="4" destOrd="0" presId="urn:microsoft.com/office/officeart/2005/8/layout/vList2"/>
    <dgm:cxn modelId="{D8039909-9C1F-5F45-A14F-AB0C6E78D096}" type="presParOf" srcId="{4258F954-01C6-4484-B4FD-E43496F4B906}" destId="{CE2FBF43-3128-3840-AD1F-684777706203}" srcOrd="5" destOrd="0" presId="urn:microsoft.com/office/officeart/2005/8/layout/vList2"/>
    <dgm:cxn modelId="{7612D08C-50B1-EB49-A832-B28BFFA80989}" type="presParOf" srcId="{4258F954-01C6-4484-B4FD-E43496F4B906}" destId="{3491D422-3CB8-C74D-9D73-B9C4B59F7C9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sz="2400" dirty="0" smtClean="0">
              <a:latin typeface="+mn-lt"/>
            </a:rPr>
            <a:t>Relevant findings on antecedents, selection, adjustment and effectiveness relate to global leadership </a:t>
          </a:r>
          <a:endParaRPr lang="en-US" sz="24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sz="2400" dirty="0" smtClean="0">
              <a:latin typeface="+mn-lt"/>
            </a:rPr>
            <a:t>Expatriate transformation helps understand global leadership development</a:t>
          </a:r>
          <a:endParaRPr lang="en-US" sz="24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a:solidFill>
          <a:schemeClr val="accent2">
            <a:lumMod val="40000"/>
            <a:lumOff val="60000"/>
          </a:schemeClr>
        </a:solidFill>
      </dgm:spPr>
      <dgm:t>
        <a:bodyPr/>
        <a:lstStyle/>
        <a:p>
          <a:pPr rtl="0"/>
          <a:r>
            <a:rPr lang="en-US" sz="2400" dirty="0" smtClean="0">
              <a:latin typeface="+mn-lt"/>
            </a:rPr>
            <a:t>Expatriate paradoxes help develop the global mindset required of global leaders</a:t>
          </a:r>
          <a:endParaRPr lang="en-US" sz="24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3" custScaleY="121904" custLinFactY="-162210" custLinFactNeighborX="319" custLinFactNeighborY="-200000">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3">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3">
        <dgm:presLayoutVars>
          <dgm:chMax val="0"/>
          <dgm:bulletEnabled val="1"/>
        </dgm:presLayoutVars>
      </dgm:prSet>
      <dgm:spPr/>
      <dgm:t>
        <a:bodyPr/>
        <a:lstStyle/>
        <a:p>
          <a:endParaRPr lang="en-US"/>
        </a:p>
      </dgm:t>
    </dgm:pt>
  </dgm:ptLst>
  <dgm:cxnLst>
    <dgm:cxn modelId="{2879E3B7-2E95-4422-84D2-E91317179D3A}" srcId="{1CB4A6C1-BC55-463C-A409-A01AC759398F}" destId="{A0930849-EE48-442D-A4F7-F30B0DD9B25A}" srcOrd="0" destOrd="0" parTransId="{356DF678-EC2D-48DA-8573-B160FCD76A34}" sibTransId="{6CB9F8B6-A809-4E7B-851D-EBC1721A94EA}"/>
    <dgm:cxn modelId="{9970A462-F621-46A0-994B-EAB3C6F16400}" srcId="{1CB4A6C1-BC55-463C-A409-A01AC759398F}" destId="{CF8CB8DE-37BB-4F27-BA0C-EA730A4D717F}" srcOrd="1" destOrd="0" parTransId="{19EF7A20-93A9-4350-95A0-C307006314C7}" sibTransId="{796B79BD-D9E9-4B24-A57C-CE9A38659035}"/>
    <dgm:cxn modelId="{4C143221-FC9D-7B4E-AA41-CE5C30C0445D}" type="presOf" srcId="{CF8CB8DE-37BB-4F27-BA0C-EA730A4D717F}" destId="{C93B7E74-9B3E-44B2-9046-B6A526B9E61F}" srcOrd="0" destOrd="0" presId="urn:microsoft.com/office/officeart/2005/8/layout/vList2"/>
    <dgm:cxn modelId="{71650E4F-CE27-F34C-BE2D-62CE5EE3CEE3}" type="presOf" srcId="{A0930849-EE48-442D-A4F7-F30B0DD9B25A}" destId="{9E493754-C814-45B7-8E1C-71B596D294D7}" srcOrd="0" destOrd="0" presId="urn:microsoft.com/office/officeart/2005/8/layout/vList2"/>
    <dgm:cxn modelId="{C5602148-A141-7745-99A0-E840BC80766D}" type="presOf" srcId="{15F39A1B-435D-4AE7-9F90-59BED1693829}" destId="{64601F41-4D65-45BD-846A-1C7E16337B35}" srcOrd="0" destOrd="0" presId="urn:microsoft.com/office/officeart/2005/8/layout/vList2"/>
    <dgm:cxn modelId="{2160A3EF-8359-7A41-AE7A-A5177D5A810C}" type="presOf" srcId="{1CB4A6C1-BC55-463C-A409-A01AC759398F}" destId="{33C7A6B8-9F84-4290-A5A5-049C3E93B9D4}"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AFBC5385-2BF0-714B-A87F-339EB255E4D7}" type="presParOf" srcId="{33C7A6B8-9F84-4290-A5A5-049C3E93B9D4}" destId="{9E493754-C814-45B7-8E1C-71B596D294D7}" srcOrd="0" destOrd="0" presId="urn:microsoft.com/office/officeart/2005/8/layout/vList2"/>
    <dgm:cxn modelId="{8856878E-EA78-1547-A09A-B8F82FB4E17C}" type="presParOf" srcId="{33C7A6B8-9F84-4290-A5A5-049C3E93B9D4}" destId="{8E317465-46C7-40B9-8DB7-6C5076F5EC9F}" srcOrd="1" destOrd="0" presId="urn:microsoft.com/office/officeart/2005/8/layout/vList2"/>
    <dgm:cxn modelId="{E0C27A70-B39B-B349-B7CB-9230266ED5E8}" type="presParOf" srcId="{33C7A6B8-9F84-4290-A5A5-049C3E93B9D4}" destId="{C93B7E74-9B3E-44B2-9046-B6A526B9E61F}" srcOrd="2" destOrd="0" presId="urn:microsoft.com/office/officeart/2005/8/layout/vList2"/>
    <dgm:cxn modelId="{B369050F-03C9-664E-A4A2-3F93BFB97A12}" type="presParOf" srcId="{33C7A6B8-9F84-4290-A5A5-049C3E93B9D4}" destId="{C86FC14D-D92C-420D-8757-ACBD325FAC76}" srcOrd="3" destOrd="0" presId="urn:microsoft.com/office/officeart/2005/8/layout/vList2"/>
    <dgm:cxn modelId="{A28E4ACA-DD4F-644B-9F3C-BF5A7D5CF26E}" type="presParOf" srcId="{33C7A6B8-9F84-4290-A5A5-049C3E93B9D4}" destId="{64601F41-4D65-45BD-846A-1C7E16337B3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000" dirty="0" smtClean="0">
              <a:latin typeface="+mn-lt"/>
            </a:rPr>
            <a:t>Key lessons are the significant differences between domestic and global mangers in terms of how they perform their roles and the findings on characteristics related to perceived effectiveness.</a:t>
          </a:r>
        </a:p>
      </dgm:t>
    </dgm:pt>
    <dgm:pt modelId="{AEA86883-6CE7-4BE2-A9CA-7C4E60795B17}" type="parTrans" cxnId="{4C69E890-3B58-408D-A1FC-DEBC9E7572FB}">
      <dgm:prSet/>
      <dgm:spPr/>
      <dgm:t>
        <a:bodyPr/>
        <a:lstStyle/>
        <a:p>
          <a:endParaRPr lang="en-US" sz="2200">
            <a:latin typeface="+mn-lt"/>
          </a:endParaRPr>
        </a:p>
      </dgm:t>
    </dgm:pt>
    <dgm:pt modelId="{6EBDEDE5-13DC-4400-A1E4-BE03B0D0C232}" type="sibTrans" cxnId="{4C69E890-3B58-408D-A1FC-DEBC9E7572FB}">
      <dgm:prSet/>
      <dgm:spPr/>
      <dgm:t>
        <a:bodyPr/>
        <a:lstStyle/>
        <a:p>
          <a:endParaRPr lang="en-US" sz="2200">
            <a:latin typeface="+mn-lt"/>
          </a:endParaRPr>
        </a:p>
      </dgm:t>
    </dgm:pt>
    <dgm:pt modelId="{ED884634-C2DF-47CF-8EA5-984083E9B178}">
      <dgm:prSet custT="1"/>
      <dgm:spPr>
        <a:solidFill>
          <a:srgbClr val="777AEE"/>
        </a:solidFill>
      </dgm:spPr>
      <dgm:t>
        <a:bodyPr/>
        <a:lstStyle/>
        <a:p>
          <a:pPr rtl="0"/>
          <a:r>
            <a:rPr lang="en-US" sz="2200" dirty="0" smtClean="0">
              <a:latin typeface="+mn-lt"/>
            </a:rPr>
            <a:t>Not all global managers are automatically global leaders. Titles alone do not guarantee global leadership behavior</a:t>
          </a:r>
          <a:endParaRPr lang="en-US" sz="2200" dirty="0">
            <a:latin typeface="+mn-lt"/>
          </a:endParaRPr>
        </a:p>
      </dgm:t>
    </dgm:pt>
    <dgm:pt modelId="{C9AABAFA-FEDB-4386-AF35-973C9A92003E}" type="parTrans" cxnId="{96BE2E7D-43F2-4A83-81A7-AAF432161D04}">
      <dgm:prSet/>
      <dgm:spPr/>
      <dgm:t>
        <a:bodyPr/>
        <a:lstStyle/>
        <a:p>
          <a:endParaRPr lang="en-US" sz="2200">
            <a:latin typeface="+mn-lt"/>
          </a:endParaRPr>
        </a:p>
      </dgm:t>
    </dgm:pt>
    <dgm:pt modelId="{46A99EC4-FF24-408C-B2AC-6F19EEDFD5D3}" type="sibTrans" cxnId="{96BE2E7D-43F2-4A83-81A7-AAF432161D04}">
      <dgm:prSet/>
      <dgm:spPr/>
      <dgm:t>
        <a:bodyPr/>
        <a:lstStyle/>
        <a:p>
          <a:endParaRPr lang="en-US" sz="2200">
            <a:latin typeface="+mn-lt"/>
          </a:endParaRPr>
        </a:p>
      </dgm:t>
    </dgm:pt>
    <dgm:pt modelId="{E4355C02-0C43-9F41-9C3C-E413C1DFCD62}">
      <dgm:prSet custT="1"/>
      <dgm:spPr/>
      <dgm:t>
        <a:bodyPr/>
        <a:lstStyle/>
        <a:p>
          <a:pPr rtl="0"/>
          <a:r>
            <a:rPr lang="en-US" altLang="en-US" sz="2000" dirty="0" smtClean="0">
              <a:latin typeface="+mn-lt"/>
            </a:rPr>
            <a:t>“A global manager is someone assigned to a position with cross-border responsibility, who needs to understand business from a world-wide perspective, balance potentially contradictory environmental demands, and be able to work with multiple cultures simultaneously.” </a:t>
          </a:r>
          <a:r>
            <a:rPr lang="en-US" altLang="en-US" sz="1200" dirty="0" smtClean="0">
              <a:latin typeface="+mn-lt"/>
            </a:rPr>
            <a:t>(</a:t>
          </a:r>
          <a:r>
            <a:rPr lang="en-US" altLang="en-US" sz="1200" dirty="0" err="1" smtClean="0">
              <a:latin typeface="+mn-lt"/>
            </a:rPr>
            <a:t>Capellen</a:t>
          </a:r>
          <a:r>
            <a:rPr lang="en-US" altLang="en-US" sz="1200" dirty="0" smtClean="0">
              <a:latin typeface="+mn-lt"/>
            </a:rPr>
            <a:t> &amp; </a:t>
          </a:r>
          <a:r>
            <a:rPr lang="en-US" altLang="en-US" sz="1200" dirty="0" err="1" smtClean="0">
              <a:latin typeface="+mn-lt"/>
            </a:rPr>
            <a:t>Janssens</a:t>
          </a:r>
          <a:r>
            <a:rPr lang="en-US" altLang="en-US" sz="1200" dirty="0" smtClean="0">
              <a:latin typeface="+mn-lt"/>
            </a:rPr>
            <a:t>, 2005)</a:t>
          </a:r>
        </a:p>
      </dgm:t>
    </dgm:pt>
    <dgm:pt modelId="{F0A46742-3A99-7849-8525-511ACBBF6B09}" type="parTrans" cxnId="{2CA37285-4223-BC49-9D1D-8A7C746EC88D}">
      <dgm:prSet/>
      <dgm:spPr/>
      <dgm:t>
        <a:bodyPr/>
        <a:lstStyle/>
        <a:p>
          <a:endParaRPr lang="en-US"/>
        </a:p>
      </dgm:t>
    </dgm:pt>
    <dgm:pt modelId="{259427E8-6FB5-EC4E-ACEE-F0CE818BDC00}" type="sibTrans" cxnId="{2CA37285-4223-BC49-9D1D-8A7C746EC88D}">
      <dgm:prSet/>
      <dgm:spPr/>
      <dgm:t>
        <a:bodyPr/>
        <a:lstStyle/>
        <a:p>
          <a:endParaRPr lang="en-US"/>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48AD955E-7F57-CF4B-BBAD-3C83D19C8CCD}" type="pres">
      <dgm:prSet presAssocID="{E4355C02-0C43-9F41-9C3C-E413C1DFCD62}" presName="parentText" presStyleLbl="node1" presStyleIdx="0" presStyleCnt="3" custScaleY="129195">
        <dgm:presLayoutVars>
          <dgm:chMax val="0"/>
          <dgm:bulletEnabled val="1"/>
        </dgm:presLayoutVars>
      </dgm:prSet>
      <dgm:spPr/>
      <dgm:t>
        <a:bodyPr/>
        <a:lstStyle/>
        <a:p>
          <a:endParaRPr lang="en-US"/>
        </a:p>
      </dgm:t>
    </dgm:pt>
    <dgm:pt modelId="{06120354-DE8C-BD40-9152-2C85A3025F6A}" type="pres">
      <dgm:prSet presAssocID="{259427E8-6FB5-EC4E-ACEE-F0CE818BDC00}" presName="spacer" presStyleCnt="0"/>
      <dgm:spPr/>
    </dgm:pt>
    <dgm:pt modelId="{223F9124-C29D-4322-8426-87E3F6AC5781}" type="pres">
      <dgm:prSet presAssocID="{50B2A764-9882-47DE-9546-D3606ADCE970}" presName="parentText" presStyleLbl="node1" presStyleIdx="1" presStyleCnt="3" custLinFactNeighborX="1539" custLinFactNeighborY="15213">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2" presStyleCnt="3" custLinFactNeighborY="97298">
        <dgm:presLayoutVars>
          <dgm:chMax val="0"/>
          <dgm:bulletEnabled val="1"/>
        </dgm:presLayoutVars>
      </dgm:prSet>
      <dgm:spPr/>
      <dgm:t>
        <a:bodyPr/>
        <a:lstStyle/>
        <a:p>
          <a:endParaRPr lang="en-US"/>
        </a:p>
      </dgm:t>
    </dgm:pt>
  </dgm:ptLst>
  <dgm:cxnLst>
    <dgm:cxn modelId="{2CA37285-4223-BC49-9D1D-8A7C746EC88D}" srcId="{040CA25B-6878-4825-82B7-9D497B3C63BE}" destId="{E4355C02-0C43-9F41-9C3C-E413C1DFCD62}" srcOrd="0" destOrd="0" parTransId="{F0A46742-3A99-7849-8525-511ACBBF6B09}" sibTransId="{259427E8-6FB5-EC4E-ACEE-F0CE818BDC00}"/>
    <dgm:cxn modelId="{4C69E890-3B58-408D-A1FC-DEBC9E7572FB}" srcId="{040CA25B-6878-4825-82B7-9D497B3C63BE}" destId="{50B2A764-9882-47DE-9546-D3606ADCE970}" srcOrd="1" destOrd="0" parTransId="{AEA86883-6CE7-4BE2-A9CA-7C4E60795B17}" sibTransId="{6EBDEDE5-13DC-4400-A1E4-BE03B0D0C232}"/>
    <dgm:cxn modelId="{734C2DE8-CC99-2D44-9DCF-C1545A06438D}" type="presOf" srcId="{ED884634-C2DF-47CF-8EA5-984083E9B178}" destId="{4D1354C6-6990-4305-9F22-B317C1A53CBF}" srcOrd="0" destOrd="0" presId="urn:microsoft.com/office/officeart/2005/8/layout/vList2"/>
    <dgm:cxn modelId="{2A50DE97-F2D5-3140-B204-99BF5B20A744}" type="presOf" srcId="{50B2A764-9882-47DE-9546-D3606ADCE970}" destId="{223F9124-C29D-4322-8426-87E3F6AC5781}" srcOrd="0" destOrd="0" presId="urn:microsoft.com/office/officeart/2005/8/layout/vList2"/>
    <dgm:cxn modelId="{06AD6F59-9ABF-AD49-A7B4-0051947C90B0}" type="presOf" srcId="{040CA25B-6878-4825-82B7-9D497B3C63BE}" destId="{4258F954-01C6-4484-B4FD-E43496F4B906}" srcOrd="0" destOrd="0" presId="urn:microsoft.com/office/officeart/2005/8/layout/vList2"/>
    <dgm:cxn modelId="{96BE2E7D-43F2-4A83-81A7-AAF432161D04}" srcId="{040CA25B-6878-4825-82B7-9D497B3C63BE}" destId="{ED884634-C2DF-47CF-8EA5-984083E9B178}" srcOrd="2" destOrd="0" parTransId="{C9AABAFA-FEDB-4386-AF35-973C9A92003E}" sibTransId="{46A99EC4-FF24-408C-B2AC-6F19EEDFD5D3}"/>
    <dgm:cxn modelId="{89402AD2-1547-7549-9878-E0C204C2DB7A}" type="presOf" srcId="{E4355C02-0C43-9F41-9C3C-E413C1DFCD62}" destId="{48AD955E-7F57-CF4B-BBAD-3C83D19C8CCD}" srcOrd="0" destOrd="0" presId="urn:microsoft.com/office/officeart/2005/8/layout/vList2"/>
    <dgm:cxn modelId="{89448C55-7A37-464C-8246-173916898B46}" type="presParOf" srcId="{4258F954-01C6-4484-B4FD-E43496F4B906}" destId="{48AD955E-7F57-CF4B-BBAD-3C83D19C8CCD}" srcOrd="0" destOrd="0" presId="urn:microsoft.com/office/officeart/2005/8/layout/vList2"/>
    <dgm:cxn modelId="{E279A9DA-E4F7-4844-8FD1-7541AE83D759}" type="presParOf" srcId="{4258F954-01C6-4484-B4FD-E43496F4B906}" destId="{06120354-DE8C-BD40-9152-2C85A3025F6A}" srcOrd="1" destOrd="0" presId="urn:microsoft.com/office/officeart/2005/8/layout/vList2"/>
    <dgm:cxn modelId="{126EC034-C2AC-C44E-B527-CB396B567C84}" type="presParOf" srcId="{4258F954-01C6-4484-B4FD-E43496F4B906}" destId="{223F9124-C29D-4322-8426-87E3F6AC5781}" srcOrd="2" destOrd="0" presId="urn:microsoft.com/office/officeart/2005/8/layout/vList2"/>
    <dgm:cxn modelId="{CBB6393B-D0BE-CF40-8411-D5C8A892BBA8}" type="presParOf" srcId="{4258F954-01C6-4484-B4FD-E43496F4B906}" destId="{A94284A0-A43B-4EA3-AD8F-3E1A4B5BD0AF}" srcOrd="3" destOrd="0" presId="urn:microsoft.com/office/officeart/2005/8/layout/vList2"/>
    <dgm:cxn modelId="{6E9032E9-1809-D34F-A903-79918D402DD1}" type="presParOf" srcId="{4258F954-01C6-4484-B4FD-E43496F4B906}" destId="{4D1354C6-6990-4305-9F22-B317C1A53CBF}"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000" dirty="0" smtClean="0">
              <a:latin typeface="+mn-lt"/>
            </a:rPr>
            <a:t>Emotional stability, skill in decision maker and negotiator roles, ability to learn, deal with stress, international and general business knowledge, cultural adaptability </a:t>
          </a:r>
          <a:r>
            <a:rPr lang="en-US" altLang="en-US" sz="1600" dirty="0" smtClean="0">
              <a:latin typeface="+mn-lt"/>
            </a:rPr>
            <a:t>(Leslie, Dalton, Ernst &amp; Deal, 2002)</a:t>
          </a:r>
        </a:p>
      </dgm:t>
    </dgm:pt>
    <dgm:pt modelId="{AEA86883-6CE7-4BE2-A9CA-7C4E60795B17}" type="parTrans" cxnId="{4C69E890-3B58-408D-A1FC-DEBC9E7572FB}">
      <dgm:prSet/>
      <dgm:spPr/>
      <dgm:t>
        <a:bodyPr/>
        <a:lstStyle/>
        <a:p>
          <a:endParaRPr lang="en-US" sz="2200">
            <a:latin typeface="+mn-lt"/>
          </a:endParaRPr>
        </a:p>
      </dgm:t>
    </dgm:pt>
    <dgm:pt modelId="{6EBDEDE5-13DC-4400-A1E4-BE03B0D0C232}" type="sibTrans" cxnId="{4C69E890-3B58-408D-A1FC-DEBC9E7572FB}">
      <dgm:prSet/>
      <dgm:spPr/>
      <dgm:t>
        <a:bodyPr/>
        <a:lstStyle/>
        <a:p>
          <a:endParaRPr lang="en-US" sz="2200">
            <a:latin typeface="+mn-lt"/>
          </a:endParaRPr>
        </a:p>
      </dgm:t>
    </dgm:pt>
    <dgm:pt modelId="{ED884634-C2DF-47CF-8EA5-984083E9B178}">
      <dgm:prSet custT="1"/>
      <dgm:spPr>
        <a:solidFill>
          <a:srgbClr val="777AEE"/>
        </a:solidFill>
      </dgm:spPr>
      <dgm:t>
        <a:bodyPr/>
        <a:lstStyle/>
        <a:p>
          <a:pPr rtl="0"/>
          <a:r>
            <a:rPr lang="en-US" sz="2000" dirty="0" smtClean="0">
              <a:latin typeface="+mn-lt"/>
            </a:rPr>
            <a:t>Cross-culturally adventurous and insightful, open to criticism, seeks opportunities to learn </a:t>
          </a:r>
          <a:r>
            <a:rPr lang="en-US" sz="1600" dirty="0" smtClean="0">
              <a:latin typeface="+mn-lt"/>
            </a:rPr>
            <a:t>(</a:t>
          </a:r>
          <a:r>
            <a:rPr lang="en-US" sz="1600" dirty="0" err="1" smtClean="0">
              <a:latin typeface="+mn-lt"/>
            </a:rPr>
            <a:t>Spreitzer</a:t>
          </a:r>
          <a:r>
            <a:rPr lang="en-US" sz="1600" dirty="0" smtClean="0">
              <a:latin typeface="+mn-lt"/>
            </a:rPr>
            <a:t>, McCall &amp; Mahoney, 1997)</a:t>
          </a:r>
          <a:endParaRPr lang="en-US" sz="1600" dirty="0">
            <a:latin typeface="+mn-lt"/>
          </a:endParaRPr>
        </a:p>
      </dgm:t>
    </dgm:pt>
    <dgm:pt modelId="{C9AABAFA-FEDB-4386-AF35-973C9A92003E}" type="parTrans" cxnId="{96BE2E7D-43F2-4A83-81A7-AAF432161D04}">
      <dgm:prSet/>
      <dgm:spPr/>
      <dgm:t>
        <a:bodyPr/>
        <a:lstStyle/>
        <a:p>
          <a:endParaRPr lang="en-US" sz="2200">
            <a:latin typeface="+mn-lt"/>
          </a:endParaRPr>
        </a:p>
      </dgm:t>
    </dgm:pt>
    <dgm:pt modelId="{46A99EC4-FF24-408C-B2AC-6F19EEDFD5D3}" type="sibTrans" cxnId="{96BE2E7D-43F2-4A83-81A7-AAF432161D04}">
      <dgm:prSet/>
      <dgm:spPr/>
      <dgm:t>
        <a:bodyPr/>
        <a:lstStyle/>
        <a:p>
          <a:endParaRPr lang="en-US" sz="2200">
            <a:latin typeface="+mn-lt"/>
          </a:endParaRPr>
        </a:p>
      </dgm:t>
    </dgm:pt>
    <dgm:pt modelId="{E4355C02-0C43-9F41-9C3C-E413C1DFCD62}">
      <dgm:prSet custT="1"/>
      <dgm:spPr/>
      <dgm:t>
        <a:bodyPr/>
        <a:lstStyle/>
        <a:p>
          <a:pPr rtl="0"/>
          <a:r>
            <a:rPr lang="en-US" altLang="en-US" sz="2000" dirty="0" smtClean="0">
              <a:latin typeface="+mn-lt"/>
            </a:rPr>
            <a:t>They share similarities, but these characteristics predict effectiveness in global managers more than domestic leaders:</a:t>
          </a:r>
          <a:endParaRPr lang="en-US" altLang="en-US" sz="1200" dirty="0" smtClean="0">
            <a:latin typeface="+mn-lt"/>
          </a:endParaRPr>
        </a:p>
      </dgm:t>
    </dgm:pt>
    <dgm:pt modelId="{F0A46742-3A99-7849-8525-511ACBBF6B09}" type="parTrans" cxnId="{2CA37285-4223-BC49-9D1D-8A7C746EC88D}">
      <dgm:prSet/>
      <dgm:spPr/>
      <dgm:t>
        <a:bodyPr/>
        <a:lstStyle/>
        <a:p>
          <a:endParaRPr lang="en-US"/>
        </a:p>
      </dgm:t>
    </dgm:pt>
    <dgm:pt modelId="{259427E8-6FB5-EC4E-ACEE-F0CE818BDC00}" type="sibTrans" cxnId="{2CA37285-4223-BC49-9D1D-8A7C746EC88D}">
      <dgm:prSet/>
      <dgm:spPr/>
      <dgm:t>
        <a:bodyPr/>
        <a:lstStyle/>
        <a:p>
          <a:endParaRPr lang="en-US"/>
        </a:p>
      </dgm:t>
    </dgm:pt>
    <dgm:pt modelId="{4A71ABDC-687E-9F40-919B-0C4C3FF58308}">
      <dgm:prSet custT="1"/>
      <dgm:spPr/>
      <dgm:t>
        <a:bodyPr/>
        <a:lstStyle/>
        <a:p>
          <a:pPr rtl="0"/>
          <a:r>
            <a:rPr lang="en-US" sz="2000" dirty="0" smtClean="0">
              <a:latin typeface="+mn-lt"/>
            </a:rPr>
            <a:t>Business relationships, role of action, and style of authority depend on the cultural context </a:t>
          </a:r>
          <a:r>
            <a:rPr lang="en-US" sz="1600" dirty="0" smtClean="0">
              <a:latin typeface="+mn-lt"/>
            </a:rPr>
            <a:t>(</a:t>
          </a:r>
          <a:r>
            <a:rPr lang="en-US" sz="1600" dirty="0" err="1" smtClean="0">
              <a:latin typeface="+mn-lt"/>
            </a:rPr>
            <a:t>McBer</a:t>
          </a:r>
          <a:r>
            <a:rPr lang="en-US" sz="1600" dirty="0" smtClean="0">
              <a:latin typeface="+mn-lt"/>
            </a:rPr>
            <a:t>, 1995)</a:t>
          </a:r>
          <a:r>
            <a:rPr lang="en-US" sz="2000" dirty="0" smtClean="0">
              <a:latin typeface="+mn-lt"/>
            </a:rPr>
            <a:t>.</a:t>
          </a:r>
          <a:endParaRPr lang="en-US" sz="500" dirty="0">
            <a:latin typeface="+mn-lt"/>
          </a:endParaRPr>
        </a:p>
      </dgm:t>
    </dgm:pt>
    <dgm:pt modelId="{9C0074ED-4C8E-B547-8A01-69EEC1ED63E9}" type="parTrans" cxnId="{80FACDC4-48E9-924E-9AA9-64182C551F10}">
      <dgm:prSet/>
      <dgm:spPr/>
      <dgm:t>
        <a:bodyPr/>
        <a:lstStyle/>
        <a:p>
          <a:endParaRPr lang="en-US"/>
        </a:p>
      </dgm:t>
    </dgm:pt>
    <dgm:pt modelId="{0F15846B-ECEA-CE4C-9358-557CD94A577E}" type="sibTrans" cxnId="{80FACDC4-48E9-924E-9AA9-64182C551F10}">
      <dgm:prSet/>
      <dgm:spPr/>
      <dgm:t>
        <a:bodyPr/>
        <a:lstStyle/>
        <a:p>
          <a:endParaRPr lang="en-US"/>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48AD955E-7F57-CF4B-BBAD-3C83D19C8CCD}" type="pres">
      <dgm:prSet presAssocID="{E4355C02-0C43-9F41-9C3C-E413C1DFCD62}" presName="parentText" presStyleLbl="node1" presStyleIdx="0" presStyleCnt="4" custScaleY="129195">
        <dgm:presLayoutVars>
          <dgm:chMax val="0"/>
          <dgm:bulletEnabled val="1"/>
        </dgm:presLayoutVars>
      </dgm:prSet>
      <dgm:spPr/>
      <dgm:t>
        <a:bodyPr/>
        <a:lstStyle/>
        <a:p>
          <a:endParaRPr lang="en-US"/>
        </a:p>
      </dgm:t>
    </dgm:pt>
    <dgm:pt modelId="{06120354-DE8C-BD40-9152-2C85A3025F6A}" type="pres">
      <dgm:prSet presAssocID="{259427E8-6FB5-EC4E-ACEE-F0CE818BDC00}" presName="spacer" presStyleCnt="0"/>
      <dgm:spPr/>
    </dgm:pt>
    <dgm:pt modelId="{223F9124-C29D-4322-8426-87E3F6AC5781}" type="pres">
      <dgm:prSet presAssocID="{50B2A764-9882-47DE-9546-D3606ADCE970}" presName="parentText" presStyleLbl="node1" presStyleIdx="1" presStyleCnt="4" custLinFactNeighborX="1539" custLinFactNeighborY="15213">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2" presStyleCnt="4" custLinFactNeighborY="97298">
        <dgm:presLayoutVars>
          <dgm:chMax val="0"/>
          <dgm:bulletEnabled val="1"/>
        </dgm:presLayoutVars>
      </dgm:prSet>
      <dgm:spPr/>
      <dgm:t>
        <a:bodyPr/>
        <a:lstStyle/>
        <a:p>
          <a:endParaRPr lang="en-US"/>
        </a:p>
      </dgm:t>
    </dgm:pt>
    <dgm:pt modelId="{256ACC00-561F-8C48-9058-931F05B1E085}" type="pres">
      <dgm:prSet presAssocID="{46A99EC4-FF24-408C-B2AC-6F19EEDFD5D3}" presName="spacer" presStyleCnt="0"/>
      <dgm:spPr/>
    </dgm:pt>
    <dgm:pt modelId="{ECBA2C9D-6BFC-1F4E-A703-912FECEF7772}" type="pres">
      <dgm:prSet presAssocID="{4A71ABDC-687E-9F40-919B-0C4C3FF58308}" presName="parentText" presStyleLbl="node1" presStyleIdx="3" presStyleCnt="4">
        <dgm:presLayoutVars>
          <dgm:chMax val="0"/>
          <dgm:bulletEnabled val="1"/>
        </dgm:presLayoutVars>
      </dgm:prSet>
      <dgm:spPr/>
      <dgm:t>
        <a:bodyPr/>
        <a:lstStyle/>
        <a:p>
          <a:endParaRPr lang="en-US"/>
        </a:p>
      </dgm:t>
    </dgm:pt>
  </dgm:ptLst>
  <dgm:cxnLst>
    <dgm:cxn modelId="{08B18095-616F-7A41-A4FF-B84E2D8B758F}" type="presOf" srcId="{040CA25B-6878-4825-82B7-9D497B3C63BE}" destId="{4258F954-01C6-4484-B4FD-E43496F4B906}" srcOrd="0" destOrd="0" presId="urn:microsoft.com/office/officeart/2005/8/layout/vList2"/>
    <dgm:cxn modelId="{80FACDC4-48E9-924E-9AA9-64182C551F10}" srcId="{040CA25B-6878-4825-82B7-9D497B3C63BE}" destId="{4A71ABDC-687E-9F40-919B-0C4C3FF58308}" srcOrd="3" destOrd="0" parTransId="{9C0074ED-4C8E-B547-8A01-69EEC1ED63E9}" sibTransId="{0F15846B-ECEA-CE4C-9358-557CD94A577E}"/>
    <dgm:cxn modelId="{0739F305-BB97-8D4F-A2C5-2BFAC9959A4D}" type="presOf" srcId="{4A71ABDC-687E-9F40-919B-0C4C3FF58308}" destId="{ECBA2C9D-6BFC-1F4E-A703-912FECEF7772}" srcOrd="0" destOrd="0" presId="urn:microsoft.com/office/officeart/2005/8/layout/vList2"/>
    <dgm:cxn modelId="{9CB3311C-C3B6-6E43-87C3-7C04BAAF26FF}" type="presOf" srcId="{E4355C02-0C43-9F41-9C3C-E413C1DFCD62}" destId="{48AD955E-7F57-CF4B-BBAD-3C83D19C8CCD}" srcOrd="0" destOrd="0" presId="urn:microsoft.com/office/officeart/2005/8/layout/vList2"/>
    <dgm:cxn modelId="{96BE2E7D-43F2-4A83-81A7-AAF432161D04}" srcId="{040CA25B-6878-4825-82B7-9D497B3C63BE}" destId="{ED884634-C2DF-47CF-8EA5-984083E9B178}" srcOrd="2" destOrd="0" parTransId="{C9AABAFA-FEDB-4386-AF35-973C9A92003E}" sibTransId="{46A99EC4-FF24-408C-B2AC-6F19EEDFD5D3}"/>
    <dgm:cxn modelId="{30627BD5-C8EE-5B4A-A3DB-84E31EF6F5A2}" type="presOf" srcId="{ED884634-C2DF-47CF-8EA5-984083E9B178}" destId="{4D1354C6-6990-4305-9F22-B317C1A53CBF}" srcOrd="0" destOrd="0" presId="urn:microsoft.com/office/officeart/2005/8/layout/vList2"/>
    <dgm:cxn modelId="{2CA37285-4223-BC49-9D1D-8A7C746EC88D}" srcId="{040CA25B-6878-4825-82B7-9D497B3C63BE}" destId="{E4355C02-0C43-9F41-9C3C-E413C1DFCD62}" srcOrd="0" destOrd="0" parTransId="{F0A46742-3A99-7849-8525-511ACBBF6B09}" sibTransId="{259427E8-6FB5-EC4E-ACEE-F0CE818BDC00}"/>
    <dgm:cxn modelId="{4C69E890-3B58-408D-A1FC-DEBC9E7572FB}" srcId="{040CA25B-6878-4825-82B7-9D497B3C63BE}" destId="{50B2A764-9882-47DE-9546-D3606ADCE970}" srcOrd="1" destOrd="0" parTransId="{AEA86883-6CE7-4BE2-A9CA-7C4E60795B17}" sibTransId="{6EBDEDE5-13DC-4400-A1E4-BE03B0D0C232}"/>
    <dgm:cxn modelId="{BF171FE0-3786-8743-8A46-C7AD852CC97F}" type="presOf" srcId="{50B2A764-9882-47DE-9546-D3606ADCE970}" destId="{223F9124-C29D-4322-8426-87E3F6AC5781}" srcOrd="0" destOrd="0" presId="urn:microsoft.com/office/officeart/2005/8/layout/vList2"/>
    <dgm:cxn modelId="{EF4E1964-273F-6945-BA06-91F15FED4A74}" type="presParOf" srcId="{4258F954-01C6-4484-B4FD-E43496F4B906}" destId="{48AD955E-7F57-CF4B-BBAD-3C83D19C8CCD}" srcOrd="0" destOrd="0" presId="urn:microsoft.com/office/officeart/2005/8/layout/vList2"/>
    <dgm:cxn modelId="{D5B2A0FF-37E7-0143-BF22-D55A497171B6}" type="presParOf" srcId="{4258F954-01C6-4484-B4FD-E43496F4B906}" destId="{06120354-DE8C-BD40-9152-2C85A3025F6A}" srcOrd="1" destOrd="0" presId="urn:microsoft.com/office/officeart/2005/8/layout/vList2"/>
    <dgm:cxn modelId="{24A345D9-006C-3E42-A4B9-D0AC0A41F11B}" type="presParOf" srcId="{4258F954-01C6-4484-B4FD-E43496F4B906}" destId="{223F9124-C29D-4322-8426-87E3F6AC5781}" srcOrd="2" destOrd="0" presId="urn:microsoft.com/office/officeart/2005/8/layout/vList2"/>
    <dgm:cxn modelId="{08078966-2DC8-304E-A53C-B7DC37863475}" type="presParOf" srcId="{4258F954-01C6-4484-B4FD-E43496F4B906}" destId="{A94284A0-A43B-4EA3-AD8F-3E1A4B5BD0AF}" srcOrd="3" destOrd="0" presId="urn:microsoft.com/office/officeart/2005/8/layout/vList2"/>
    <dgm:cxn modelId="{F71868D7-F4AC-284B-9009-A49867FB5417}" type="presParOf" srcId="{4258F954-01C6-4484-B4FD-E43496F4B906}" destId="{4D1354C6-6990-4305-9F22-B317C1A53CBF}" srcOrd="4" destOrd="0" presId="urn:microsoft.com/office/officeart/2005/8/layout/vList2"/>
    <dgm:cxn modelId="{58CE1C0B-F87F-FC4C-8948-FB431AEC8D36}" type="presParOf" srcId="{4258F954-01C6-4484-B4FD-E43496F4B906}" destId="{256ACC00-561F-8C48-9058-931F05B1E085}" srcOrd="5" destOrd="0" presId="urn:microsoft.com/office/officeart/2005/8/layout/vList2"/>
    <dgm:cxn modelId="{568A8B5D-3765-A342-95F5-C27E265347CC}" type="presParOf" srcId="{4258F954-01C6-4484-B4FD-E43496F4B906}" destId="{ECBA2C9D-6BFC-1F4E-A703-912FECEF777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sz="2000" dirty="0" smtClean="0">
              <a:latin typeface="+mn-lt"/>
            </a:rPr>
            <a:t>There are both similarities and significant differences between domestic and global managers, which is also true of domestic and global leaders. </a:t>
          </a:r>
          <a:endParaRPr lang="en-US" sz="20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nchor="ctr"/>
        <a:lstStyle/>
        <a:p>
          <a:pPr rtl="0"/>
          <a:r>
            <a:rPr lang="en-US" sz="2000" dirty="0" smtClean="0">
              <a:latin typeface="+mn-lt"/>
            </a:rPr>
            <a:t>Global manager roles and effectiveness hold lessons for global leaders. </a:t>
          </a: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a:solidFill>
          <a:srgbClr val="777AEE"/>
        </a:solidFill>
      </dgm:spPr>
      <dgm:t>
        <a:bodyPr/>
        <a:lstStyle/>
        <a:p>
          <a:pPr rtl="0"/>
          <a:r>
            <a:rPr lang="en-US" sz="2000" dirty="0" smtClean="0">
              <a:latin typeface="+mn-lt"/>
            </a:rPr>
            <a:t>For example: The six global management skills in highest demand are: intercultural adaptability, ability to develop individuals across diverse cultures, global strategic thinking, global team building ability to start up business in new markets, and ability to interact with local political interests.</a:t>
          </a:r>
          <a:endParaRPr lang="en-US" sz="20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3" custScaleY="94103" custLinFactY="-3223" custLinFactNeighborX="319" custLinFactNeighborY="-100000">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3" custScaleY="120796" custLinFactY="437" custLinFactNeighborX="319" custLinFactNeighborY="100000">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3" custScaleY="153946">
        <dgm:presLayoutVars>
          <dgm:chMax val="0"/>
          <dgm:bulletEnabled val="1"/>
        </dgm:presLayoutVars>
      </dgm:prSet>
      <dgm:spPr/>
      <dgm:t>
        <a:bodyPr/>
        <a:lstStyle/>
        <a:p>
          <a:endParaRPr lang="en-US"/>
        </a:p>
      </dgm:t>
    </dgm:pt>
  </dgm:ptLst>
  <dgm:cxnLst>
    <dgm:cxn modelId="{2879E3B7-2E95-4422-84D2-E91317179D3A}" srcId="{1CB4A6C1-BC55-463C-A409-A01AC759398F}" destId="{A0930849-EE48-442D-A4F7-F30B0DD9B25A}" srcOrd="0" destOrd="0" parTransId="{356DF678-EC2D-48DA-8573-B160FCD76A34}" sibTransId="{6CB9F8B6-A809-4E7B-851D-EBC1721A94EA}"/>
    <dgm:cxn modelId="{9970A462-F621-46A0-994B-EAB3C6F16400}" srcId="{1CB4A6C1-BC55-463C-A409-A01AC759398F}" destId="{CF8CB8DE-37BB-4F27-BA0C-EA730A4D717F}" srcOrd="1" destOrd="0" parTransId="{19EF7A20-93A9-4350-95A0-C307006314C7}" sibTransId="{796B79BD-D9E9-4B24-A57C-CE9A38659035}"/>
    <dgm:cxn modelId="{8C133067-684B-D140-91BE-F569EAEDAD01}" type="presOf" srcId="{15F39A1B-435D-4AE7-9F90-59BED1693829}" destId="{64601F41-4D65-45BD-846A-1C7E16337B35}" srcOrd="0" destOrd="0" presId="urn:microsoft.com/office/officeart/2005/8/layout/vList2"/>
    <dgm:cxn modelId="{2C4AE6E6-D903-F640-890E-7859E1149021}" type="presOf" srcId="{CF8CB8DE-37BB-4F27-BA0C-EA730A4D717F}" destId="{C93B7E74-9B3E-44B2-9046-B6A526B9E61F}"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4B3E4C14-DE9F-194B-AAC7-BFB818E20CE5}" type="presOf" srcId="{A0930849-EE48-442D-A4F7-F30B0DD9B25A}" destId="{9E493754-C814-45B7-8E1C-71B596D294D7}" srcOrd="0" destOrd="0" presId="urn:microsoft.com/office/officeart/2005/8/layout/vList2"/>
    <dgm:cxn modelId="{B95C631F-F44C-284F-A3D0-86BEC154103A}" type="presOf" srcId="{1CB4A6C1-BC55-463C-A409-A01AC759398F}" destId="{33C7A6B8-9F84-4290-A5A5-049C3E93B9D4}" srcOrd="0" destOrd="0" presId="urn:microsoft.com/office/officeart/2005/8/layout/vList2"/>
    <dgm:cxn modelId="{297FB99F-87A8-E543-8026-5E5A86333082}" type="presParOf" srcId="{33C7A6B8-9F84-4290-A5A5-049C3E93B9D4}" destId="{9E493754-C814-45B7-8E1C-71B596D294D7}" srcOrd="0" destOrd="0" presId="urn:microsoft.com/office/officeart/2005/8/layout/vList2"/>
    <dgm:cxn modelId="{749AC861-5E3A-9146-B5A8-631E6F61E442}" type="presParOf" srcId="{33C7A6B8-9F84-4290-A5A5-049C3E93B9D4}" destId="{8E317465-46C7-40B9-8DB7-6C5076F5EC9F}" srcOrd="1" destOrd="0" presId="urn:microsoft.com/office/officeart/2005/8/layout/vList2"/>
    <dgm:cxn modelId="{756AC090-1588-7D43-AA98-4AB2463514F7}" type="presParOf" srcId="{33C7A6B8-9F84-4290-A5A5-049C3E93B9D4}" destId="{C93B7E74-9B3E-44B2-9046-B6A526B9E61F}" srcOrd="2" destOrd="0" presId="urn:microsoft.com/office/officeart/2005/8/layout/vList2"/>
    <dgm:cxn modelId="{F6B2573D-F38D-AF44-9809-8AFA7D5896AC}" type="presParOf" srcId="{33C7A6B8-9F84-4290-A5A5-049C3E93B9D4}" destId="{C86FC14D-D92C-420D-8757-ACBD325FAC76}" srcOrd="3" destOrd="0" presId="urn:microsoft.com/office/officeart/2005/8/layout/vList2"/>
    <dgm:cxn modelId="{A9262841-4C4E-4A4D-9559-017DF6ABAA5A}" type="presParOf" srcId="{33C7A6B8-9F84-4290-A5A5-049C3E93B9D4}" destId="{64601F41-4D65-45BD-846A-1C7E16337B3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000" dirty="0" smtClean="0">
              <a:latin typeface="+mn-lt"/>
            </a:rPr>
            <a:t>Studies the differences and similarities in the indigenous leadership styles of different countries or regions</a:t>
          </a:r>
        </a:p>
      </dgm:t>
    </dgm:pt>
    <dgm:pt modelId="{AEA86883-6CE7-4BE2-A9CA-7C4E60795B17}" type="parTrans" cxnId="{4C69E890-3B58-408D-A1FC-DEBC9E7572FB}">
      <dgm:prSet/>
      <dgm:spPr/>
      <dgm:t>
        <a:bodyPr/>
        <a:lstStyle/>
        <a:p>
          <a:endParaRPr lang="en-US" sz="2000">
            <a:latin typeface="+mn-lt"/>
          </a:endParaRPr>
        </a:p>
      </dgm:t>
    </dgm:pt>
    <dgm:pt modelId="{6EBDEDE5-13DC-4400-A1E4-BE03B0D0C232}" type="sibTrans" cxnId="{4C69E890-3B58-408D-A1FC-DEBC9E7572FB}">
      <dgm:prSet/>
      <dgm:spPr/>
      <dgm:t>
        <a:bodyPr/>
        <a:lstStyle/>
        <a:p>
          <a:endParaRPr lang="en-US" sz="2000">
            <a:latin typeface="+mn-lt"/>
          </a:endParaRPr>
        </a:p>
      </dgm:t>
    </dgm:pt>
    <dgm:pt modelId="{ED884634-C2DF-47CF-8EA5-984083E9B178}">
      <dgm:prSet custT="1"/>
      <dgm:spPr>
        <a:solidFill>
          <a:srgbClr val="777AEE"/>
        </a:solidFill>
      </dgm:spPr>
      <dgm:t>
        <a:bodyPr/>
        <a:lstStyle/>
        <a:p>
          <a:pPr rtl="0"/>
          <a:r>
            <a:rPr lang="en-US" altLang="en-US" sz="2000" dirty="0" smtClean="0">
              <a:latin typeface="+mn-lt"/>
            </a:rPr>
            <a:t>Aspects of charismatic and transformational leadership -- motivational, encouraging, communicative, trustworthy, dynamic, positive, confidence building -- are universally preferred (Den </a:t>
          </a:r>
          <a:r>
            <a:rPr lang="en-US" altLang="en-US" sz="2000" dirty="0" err="1" smtClean="0">
              <a:latin typeface="+mn-lt"/>
            </a:rPr>
            <a:t>Hartog</a:t>
          </a:r>
          <a:r>
            <a:rPr lang="en-US" altLang="en-US" sz="2000" dirty="0" smtClean="0">
              <a:latin typeface="+mn-lt"/>
            </a:rPr>
            <a:t>, House, </a:t>
          </a:r>
          <a:r>
            <a:rPr lang="en-US" altLang="en-US" sz="2000" dirty="0" err="1" smtClean="0">
              <a:latin typeface="+mn-lt"/>
            </a:rPr>
            <a:t>Hanges</a:t>
          </a:r>
          <a:r>
            <a:rPr lang="en-US" altLang="en-US" sz="2000" dirty="0" smtClean="0">
              <a:latin typeface="+mn-lt"/>
            </a:rPr>
            <a:t>, Ruiz-Quintanilla, &amp; </a:t>
          </a:r>
          <a:r>
            <a:rPr lang="en-US" altLang="en-US" sz="2000" dirty="0" err="1" smtClean="0">
              <a:latin typeface="+mn-lt"/>
            </a:rPr>
            <a:t>Dorfman</a:t>
          </a:r>
          <a:r>
            <a:rPr lang="en-US" altLang="en-US" sz="2000" dirty="0" smtClean="0">
              <a:latin typeface="+mn-lt"/>
            </a:rPr>
            <a:t> 1999).</a:t>
          </a:r>
          <a:endParaRPr lang="en-US" sz="2000" dirty="0">
            <a:latin typeface="+mn-lt"/>
          </a:endParaRPr>
        </a:p>
      </dgm:t>
    </dgm:pt>
    <dgm:pt modelId="{C9AABAFA-FEDB-4386-AF35-973C9A92003E}" type="parTrans" cxnId="{96BE2E7D-43F2-4A83-81A7-AAF432161D04}">
      <dgm:prSet/>
      <dgm:spPr/>
      <dgm:t>
        <a:bodyPr/>
        <a:lstStyle/>
        <a:p>
          <a:endParaRPr lang="en-US" sz="2000">
            <a:latin typeface="+mn-lt"/>
          </a:endParaRPr>
        </a:p>
      </dgm:t>
    </dgm:pt>
    <dgm:pt modelId="{46A99EC4-FF24-408C-B2AC-6F19EEDFD5D3}" type="sibTrans" cxnId="{96BE2E7D-43F2-4A83-81A7-AAF432161D04}">
      <dgm:prSet/>
      <dgm:spPr/>
      <dgm:t>
        <a:bodyPr/>
        <a:lstStyle/>
        <a:p>
          <a:endParaRPr lang="en-US" sz="2000">
            <a:latin typeface="+mn-lt"/>
          </a:endParaRPr>
        </a:p>
      </dgm:t>
    </dgm:pt>
    <dgm:pt modelId="{A135701D-7619-4049-815C-A0EAA8A21E43}">
      <dgm:prSet custT="1"/>
      <dgm:spPr>
        <a:solidFill>
          <a:srgbClr val="777AEE"/>
        </a:solidFill>
      </dgm:spPr>
      <dgm:t>
        <a:bodyPr/>
        <a:lstStyle/>
        <a:p>
          <a:pPr rtl="0"/>
          <a:r>
            <a:rPr lang="en-US" sz="2000" dirty="0" smtClean="0">
              <a:latin typeface="+mn-lt"/>
            </a:rPr>
            <a:t>But indigenous leadership styles differ due to influences resulting from culture, history, geography, economic development, technological status and institutions.  </a:t>
          </a:r>
          <a:endParaRPr lang="en-US" sz="2000" dirty="0">
            <a:latin typeface="+mn-lt"/>
          </a:endParaRPr>
        </a:p>
      </dgm:t>
    </dgm:pt>
    <dgm:pt modelId="{19369F39-FA82-1F44-B5D7-0777C25F3575}" type="parTrans" cxnId="{D826C496-7FE9-2F47-ACEB-D1F3E23AE533}">
      <dgm:prSet/>
      <dgm:spPr/>
      <dgm:t>
        <a:bodyPr/>
        <a:lstStyle/>
        <a:p>
          <a:endParaRPr lang="en-US"/>
        </a:p>
      </dgm:t>
    </dgm:pt>
    <dgm:pt modelId="{CEA71B23-7BB2-044F-85FB-4D2742262E7C}" type="sibTrans" cxnId="{D826C496-7FE9-2F47-ACEB-D1F3E23AE533}">
      <dgm:prSet/>
      <dgm:spPr/>
      <dgm:t>
        <a:bodyPr/>
        <a:lstStyle/>
        <a:p>
          <a:endParaRPr lang="en-US"/>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3" custLinFactNeighborX="1539" custLinFactNeighborY="15213">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3" custLinFactNeighborY="97298">
        <dgm:presLayoutVars>
          <dgm:chMax val="0"/>
          <dgm:bulletEnabled val="1"/>
        </dgm:presLayoutVars>
      </dgm:prSet>
      <dgm:spPr/>
      <dgm:t>
        <a:bodyPr/>
        <a:lstStyle/>
        <a:p>
          <a:endParaRPr lang="en-US"/>
        </a:p>
      </dgm:t>
    </dgm:pt>
    <dgm:pt modelId="{99893009-153A-0A40-BFC8-2036D9B7D57E}" type="pres">
      <dgm:prSet presAssocID="{46A99EC4-FF24-408C-B2AC-6F19EEDFD5D3}" presName="spacer" presStyleCnt="0"/>
      <dgm:spPr/>
    </dgm:pt>
    <dgm:pt modelId="{C913FA1C-9721-E840-8336-D2127D54BCBB}" type="pres">
      <dgm:prSet presAssocID="{A135701D-7619-4049-815C-A0EAA8A21E43}" presName="parentText" presStyleLbl="node1" presStyleIdx="2" presStyleCnt="3">
        <dgm:presLayoutVars>
          <dgm:chMax val="0"/>
          <dgm:bulletEnabled val="1"/>
        </dgm:presLayoutVars>
      </dgm:prSet>
      <dgm:spPr/>
      <dgm:t>
        <a:bodyPr/>
        <a:lstStyle/>
        <a:p>
          <a:endParaRPr lang="en-US"/>
        </a:p>
      </dgm:t>
    </dgm:pt>
  </dgm:ptLst>
  <dgm:cxnLst>
    <dgm:cxn modelId="{4C69E890-3B58-408D-A1FC-DEBC9E7572FB}" srcId="{040CA25B-6878-4825-82B7-9D497B3C63BE}" destId="{50B2A764-9882-47DE-9546-D3606ADCE970}" srcOrd="0" destOrd="0" parTransId="{AEA86883-6CE7-4BE2-A9CA-7C4E60795B17}" sibTransId="{6EBDEDE5-13DC-4400-A1E4-BE03B0D0C232}"/>
    <dgm:cxn modelId="{D826C496-7FE9-2F47-ACEB-D1F3E23AE533}" srcId="{040CA25B-6878-4825-82B7-9D497B3C63BE}" destId="{A135701D-7619-4049-815C-A0EAA8A21E43}" srcOrd="2" destOrd="0" parTransId="{19369F39-FA82-1F44-B5D7-0777C25F3575}" sibTransId="{CEA71B23-7BB2-044F-85FB-4D2742262E7C}"/>
    <dgm:cxn modelId="{DBF48CB7-F3D5-BE46-8EE0-C746C6836472}" type="presOf" srcId="{ED884634-C2DF-47CF-8EA5-984083E9B178}" destId="{4D1354C6-6990-4305-9F22-B317C1A53CBF}" srcOrd="0" destOrd="0" presId="urn:microsoft.com/office/officeart/2005/8/layout/vList2"/>
    <dgm:cxn modelId="{383E0364-5218-7C46-BFF4-52F246EB6638}" type="presOf" srcId="{040CA25B-6878-4825-82B7-9D497B3C63BE}" destId="{4258F954-01C6-4484-B4FD-E43496F4B906}" srcOrd="0" destOrd="0" presId="urn:microsoft.com/office/officeart/2005/8/layout/vList2"/>
    <dgm:cxn modelId="{DB2EB8CC-13AC-B143-8C04-21E83FD86FB5}" type="presOf" srcId="{A135701D-7619-4049-815C-A0EAA8A21E43}" destId="{C913FA1C-9721-E840-8336-D2127D54BCBB}" srcOrd="0" destOrd="0" presId="urn:microsoft.com/office/officeart/2005/8/layout/vList2"/>
    <dgm:cxn modelId="{96BE2E7D-43F2-4A83-81A7-AAF432161D04}" srcId="{040CA25B-6878-4825-82B7-9D497B3C63BE}" destId="{ED884634-C2DF-47CF-8EA5-984083E9B178}" srcOrd="1" destOrd="0" parTransId="{C9AABAFA-FEDB-4386-AF35-973C9A92003E}" sibTransId="{46A99EC4-FF24-408C-B2AC-6F19EEDFD5D3}"/>
    <dgm:cxn modelId="{7F368794-7B1F-4A43-9B02-E1F214815962}" type="presOf" srcId="{50B2A764-9882-47DE-9546-D3606ADCE970}" destId="{223F9124-C29D-4322-8426-87E3F6AC5781}" srcOrd="0" destOrd="0" presId="urn:microsoft.com/office/officeart/2005/8/layout/vList2"/>
    <dgm:cxn modelId="{38ECE702-C8CB-4E40-9C0E-FA230E99A7C8}" type="presParOf" srcId="{4258F954-01C6-4484-B4FD-E43496F4B906}" destId="{223F9124-C29D-4322-8426-87E3F6AC5781}" srcOrd="0" destOrd="0" presId="urn:microsoft.com/office/officeart/2005/8/layout/vList2"/>
    <dgm:cxn modelId="{2B66E93F-5AC8-F84F-892A-0EBBEDC414B2}" type="presParOf" srcId="{4258F954-01C6-4484-B4FD-E43496F4B906}" destId="{A94284A0-A43B-4EA3-AD8F-3E1A4B5BD0AF}" srcOrd="1" destOrd="0" presId="urn:microsoft.com/office/officeart/2005/8/layout/vList2"/>
    <dgm:cxn modelId="{115D9BB7-1FDE-EA45-8F58-85BECDC2800D}" type="presParOf" srcId="{4258F954-01C6-4484-B4FD-E43496F4B906}" destId="{4D1354C6-6990-4305-9F22-B317C1A53CBF}" srcOrd="2" destOrd="0" presId="urn:microsoft.com/office/officeart/2005/8/layout/vList2"/>
    <dgm:cxn modelId="{19E962E3-31D8-284C-9CA0-DF91FE76200D}" type="presParOf" srcId="{4258F954-01C6-4484-B4FD-E43496F4B906}" destId="{99893009-153A-0A40-BFC8-2036D9B7D57E}" srcOrd="3" destOrd="0" presId="urn:microsoft.com/office/officeart/2005/8/layout/vList2"/>
    <dgm:cxn modelId="{48F3327E-77AF-534C-9DEE-23BE8BAC7CAF}" type="presParOf" srcId="{4258F954-01C6-4484-B4FD-E43496F4B906}" destId="{C913FA1C-9721-E840-8336-D2127D54BCBB}"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7E28A4A-128E-4292-BDD9-BB709438C1F3}"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US"/>
        </a:p>
      </dgm:t>
    </dgm:pt>
    <dgm:pt modelId="{37B99666-25C8-4597-990F-68039DA7CD17}">
      <dgm:prSet custT="1"/>
      <dgm:spPr/>
      <dgm:t>
        <a:bodyPr/>
        <a:lstStyle/>
        <a:p>
          <a:pPr rtl="0"/>
          <a:r>
            <a:rPr lang="en-US" altLang="en-US" sz="1600" dirty="0" smtClean="0">
              <a:latin typeface="+mn-lt"/>
            </a:rPr>
            <a:t>200+ member multinational research team</a:t>
          </a:r>
          <a:endParaRPr lang="en-US" sz="1600" dirty="0">
            <a:latin typeface="+mn-lt"/>
          </a:endParaRPr>
        </a:p>
      </dgm:t>
    </dgm:pt>
    <dgm:pt modelId="{CD9B06EF-1D52-481A-8D66-755FF9E385CB}" type="parTrans" cxnId="{8D6CDD8E-E993-42D7-A040-58BED157E8E9}">
      <dgm:prSet/>
      <dgm:spPr/>
      <dgm:t>
        <a:bodyPr/>
        <a:lstStyle/>
        <a:p>
          <a:endParaRPr lang="en-US" sz="1600">
            <a:latin typeface="+mn-lt"/>
          </a:endParaRPr>
        </a:p>
      </dgm:t>
    </dgm:pt>
    <dgm:pt modelId="{D3144CB2-F88D-4C0B-A6AE-2F954831910D}" type="sibTrans" cxnId="{8D6CDD8E-E993-42D7-A040-58BED157E8E9}">
      <dgm:prSet/>
      <dgm:spPr/>
      <dgm:t>
        <a:bodyPr/>
        <a:lstStyle/>
        <a:p>
          <a:endParaRPr lang="en-US" sz="1600">
            <a:latin typeface="+mn-lt"/>
          </a:endParaRPr>
        </a:p>
      </dgm:t>
    </dgm:pt>
    <dgm:pt modelId="{B8C8A329-C7B0-4A3E-957C-7169DD8589EE}">
      <dgm:prSet custT="1"/>
      <dgm:spPr/>
      <dgm:t>
        <a:bodyPr/>
        <a:lstStyle/>
        <a:p>
          <a:pPr rtl="0"/>
          <a:r>
            <a:rPr lang="en-US" altLang="en-US" sz="1600" dirty="0" smtClean="0">
              <a:latin typeface="+mn-lt"/>
            </a:rPr>
            <a:t>17,000 middle managers in 62 countries representing 951 organizations in the telecom, food, and banking industries </a:t>
          </a:r>
          <a:endParaRPr lang="en-US" sz="1600" dirty="0">
            <a:latin typeface="+mn-lt"/>
          </a:endParaRPr>
        </a:p>
      </dgm:t>
    </dgm:pt>
    <dgm:pt modelId="{9580F3C9-D9BE-4472-9469-C588FF1C894E}" type="parTrans" cxnId="{0D0B3242-5119-4188-B3E0-D7291696D530}">
      <dgm:prSet/>
      <dgm:spPr/>
      <dgm:t>
        <a:bodyPr/>
        <a:lstStyle/>
        <a:p>
          <a:endParaRPr lang="en-US" sz="1600">
            <a:latin typeface="+mn-lt"/>
          </a:endParaRPr>
        </a:p>
      </dgm:t>
    </dgm:pt>
    <dgm:pt modelId="{E942C9A2-6FD9-4B98-B4E7-79BAE5FDB6CE}" type="sibTrans" cxnId="{0D0B3242-5119-4188-B3E0-D7291696D530}">
      <dgm:prSet/>
      <dgm:spPr/>
      <dgm:t>
        <a:bodyPr/>
        <a:lstStyle/>
        <a:p>
          <a:endParaRPr lang="en-US" sz="1600">
            <a:latin typeface="+mn-lt"/>
          </a:endParaRPr>
        </a:p>
      </dgm:t>
    </dgm:pt>
    <dgm:pt modelId="{08EC7C2C-1432-42B1-A483-4D2D2FFC5FB0}">
      <dgm:prSet custT="1"/>
      <dgm:spPr/>
      <dgm:t>
        <a:bodyPr/>
        <a:lstStyle/>
        <a:p>
          <a:pPr rtl="0"/>
          <a:r>
            <a:rPr lang="en-US" sz="1600" dirty="0" smtClean="0">
              <a:latin typeface="+mn-lt"/>
            </a:rPr>
            <a:t>Developed a new cultural framework of 9 dimensions and categorized these into 10 culture clusters</a:t>
          </a:r>
          <a:endParaRPr lang="en-US" sz="1600" dirty="0">
            <a:latin typeface="+mn-lt"/>
          </a:endParaRPr>
        </a:p>
      </dgm:t>
    </dgm:pt>
    <dgm:pt modelId="{B1F952FC-CC22-41C2-AAEE-73143F6A53F2}" type="parTrans" cxnId="{B974B813-EB0B-468E-8506-012AF3894E0C}">
      <dgm:prSet/>
      <dgm:spPr/>
      <dgm:t>
        <a:bodyPr/>
        <a:lstStyle/>
        <a:p>
          <a:endParaRPr lang="en-US" sz="1600">
            <a:latin typeface="+mn-lt"/>
          </a:endParaRPr>
        </a:p>
      </dgm:t>
    </dgm:pt>
    <dgm:pt modelId="{FAE4E942-C458-43AE-B52A-4591A471F244}" type="sibTrans" cxnId="{B974B813-EB0B-468E-8506-012AF3894E0C}">
      <dgm:prSet/>
      <dgm:spPr/>
      <dgm:t>
        <a:bodyPr/>
        <a:lstStyle/>
        <a:p>
          <a:endParaRPr lang="en-US" sz="1600">
            <a:latin typeface="+mn-lt"/>
          </a:endParaRPr>
        </a:p>
      </dgm:t>
    </dgm:pt>
    <dgm:pt modelId="{41E502C6-C019-45F6-A0DC-452FA38BE51B}">
      <dgm:prSet custT="1"/>
      <dgm:spPr>
        <a:solidFill>
          <a:schemeClr val="accent2">
            <a:lumMod val="40000"/>
            <a:lumOff val="60000"/>
          </a:schemeClr>
        </a:solidFill>
      </dgm:spPr>
      <dgm:t>
        <a:bodyPr/>
        <a:lstStyle/>
        <a:p>
          <a:pPr rtl="0"/>
          <a:r>
            <a:rPr lang="en-US" sz="1600" dirty="0" smtClean="0">
              <a:latin typeface="+mn-lt"/>
            </a:rPr>
            <a:t>These clusters reported different ‘culturally endorsed implicit leadership theories’: charismatic/value-based; team-oriented; participative; humane-oriented; autonomous; and self-protective.</a:t>
          </a:r>
          <a:endParaRPr lang="en-US" sz="1600" dirty="0">
            <a:latin typeface="+mn-lt"/>
          </a:endParaRPr>
        </a:p>
      </dgm:t>
    </dgm:pt>
    <dgm:pt modelId="{D94F8437-3F5F-4729-BE53-B965016CAB60}" type="sibTrans" cxnId="{03DF3067-0373-4A25-A417-F4B01828CC7B}">
      <dgm:prSet/>
      <dgm:spPr/>
      <dgm:t>
        <a:bodyPr/>
        <a:lstStyle/>
        <a:p>
          <a:endParaRPr lang="en-US" sz="1600">
            <a:latin typeface="+mn-lt"/>
          </a:endParaRPr>
        </a:p>
      </dgm:t>
    </dgm:pt>
    <dgm:pt modelId="{344923B2-567F-4AA4-93F6-49F45C2E49D2}" type="parTrans" cxnId="{03DF3067-0373-4A25-A417-F4B01828CC7B}">
      <dgm:prSet/>
      <dgm:spPr/>
      <dgm:t>
        <a:bodyPr/>
        <a:lstStyle/>
        <a:p>
          <a:endParaRPr lang="en-US" sz="1600">
            <a:latin typeface="+mn-lt"/>
          </a:endParaRPr>
        </a:p>
      </dgm:t>
    </dgm:pt>
    <dgm:pt modelId="{20A1B37B-AEDA-4824-896A-586767DC9AC8}" type="pres">
      <dgm:prSet presAssocID="{E7E28A4A-128E-4292-BDD9-BB709438C1F3}" presName="linear" presStyleCnt="0">
        <dgm:presLayoutVars>
          <dgm:animLvl val="lvl"/>
          <dgm:resizeHandles val="exact"/>
        </dgm:presLayoutVars>
      </dgm:prSet>
      <dgm:spPr/>
      <dgm:t>
        <a:bodyPr/>
        <a:lstStyle/>
        <a:p>
          <a:endParaRPr lang="en-US"/>
        </a:p>
      </dgm:t>
    </dgm:pt>
    <dgm:pt modelId="{47E79E4F-EA52-466D-936A-822AA2FEF935}" type="pres">
      <dgm:prSet presAssocID="{37B99666-25C8-4597-990F-68039DA7CD17}" presName="parentText" presStyleLbl="node1" presStyleIdx="0" presStyleCnt="4" custLinFactY="-12178" custLinFactNeighborX="0" custLinFactNeighborY="-100000">
        <dgm:presLayoutVars>
          <dgm:chMax val="0"/>
          <dgm:bulletEnabled val="1"/>
        </dgm:presLayoutVars>
      </dgm:prSet>
      <dgm:spPr/>
      <dgm:t>
        <a:bodyPr/>
        <a:lstStyle/>
        <a:p>
          <a:endParaRPr lang="en-US"/>
        </a:p>
      </dgm:t>
    </dgm:pt>
    <dgm:pt modelId="{7D761A64-10B4-4A1B-839C-369401328360}" type="pres">
      <dgm:prSet presAssocID="{D3144CB2-F88D-4C0B-A6AE-2F954831910D}" presName="spacer" presStyleCnt="0"/>
      <dgm:spPr/>
    </dgm:pt>
    <dgm:pt modelId="{BFB417EB-CCF5-4431-BCD9-F462D49CF4AA}" type="pres">
      <dgm:prSet presAssocID="{B8C8A329-C7B0-4A3E-957C-7169DD8589EE}" presName="parentText" presStyleLbl="node1" presStyleIdx="1" presStyleCnt="4">
        <dgm:presLayoutVars>
          <dgm:chMax val="0"/>
          <dgm:bulletEnabled val="1"/>
        </dgm:presLayoutVars>
      </dgm:prSet>
      <dgm:spPr/>
      <dgm:t>
        <a:bodyPr/>
        <a:lstStyle/>
        <a:p>
          <a:endParaRPr lang="en-US"/>
        </a:p>
      </dgm:t>
    </dgm:pt>
    <dgm:pt modelId="{89814F50-D59C-4A0F-9BBF-7C0BA8C86F70}" type="pres">
      <dgm:prSet presAssocID="{E942C9A2-6FD9-4B98-B4E7-79BAE5FDB6CE}" presName="spacer" presStyleCnt="0"/>
      <dgm:spPr/>
    </dgm:pt>
    <dgm:pt modelId="{4BEF53B6-AC61-4045-8730-773DFCB3F281}" type="pres">
      <dgm:prSet presAssocID="{08EC7C2C-1432-42B1-A483-4D2D2FFC5FB0}" presName="parentText" presStyleLbl="node1" presStyleIdx="2" presStyleCnt="4">
        <dgm:presLayoutVars>
          <dgm:chMax val="0"/>
          <dgm:bulletEnabled val="1"/>
        </dgm:presLayoutVars>
      </dgm:prSet>
      <dgm:spPr/>
      <dgm:t>
        <a:bodyPr/>
        <a:lstStyle/>
        <a:p>
          <a:endParaRPr lang="en-US"/>
        </a:p>
      </dgm:t>
    </dgm:pt>
    <dgm:pt modelId="{AE45236A-EAED-4340-A972-45664FFFD1B1}" type="pres">
      <dgm:prSet presAssocID="{FAE4E942-C458-43AE-B52A-4591A471F244}" presName="spacer" presStyleCnt="0"/>
      <dgm:spPr/>
    </dgm:pt>
    <dgm:pt modelId="{7B7C097B-F376-425D-9A57-F0115F3DA39C}" type="pres">
      <dgm:prSet presAssocID="{41E502C6-C019-45F6-A0DC-452FA38BE51B}" presName="parentText" presStyleLbl="node1" presStyleIdx="3" presStyleCnt="4">
        <dgm:presLayoutVars>
          <dgm:chMax val="0"/>
          <dgm:bulletEnabled val="1"/>
        </dgm:presLayoutVars>
      </dgm:prSet>
      <dgm:spPr/>
      <dgm:t>
        <a:bodyPr/>
        <a:lstStyle/>
        <a:p>
          <a:endParaRPr lang="en-US"/>
        </a:p>
      </dgm:t>
    </dgm:pt>
  </dgm:ptLst>
  <dgm:cxnLst>
    <dgm:cxn modelId="{B974B813-EB0B-468E-8506-012AF3894E0C}" srcId="{E7E28A4A-128E-4292-BDD9-BB709438C1F3}" destId="{08EC7C2C-1432-42B1-A483-4D2D2FFC5FB0}" srcOrd="2" destOrd="0" parTransId="{B1F952FC-CC22-41C2-AAEE-73143F6A53F2}" sibTransId="{FAE4E942-C458-43AE-B52A-4591A471F244}"/>
    <dgm:cxn modelId="{03DF3067-0373-4A25-A417-F4B01828CC7B}" srcId="{E7E28A4A-128E-4292-BDD9-BB709438C1F3}" destId="{41E502C6-C019-45F6-A0DC-452FA38BE51B}" srcOrd="3" destOrd="0" parTransId="{344923B2-567F-4AA4-93F6-49F45C2E49D2}" sibTransId="{D94F8437-3F5F-4729-BE53-B965016CAB60}"/>
    <dgm:cxn modelId="{E1DF28BC-B912-BB40-983C-39B72ADE3C03}" type="presOf" srcId="{E7E28A4A-128E-4292-BDD9-BB709438C1F3}" destId="{20A1B37B-AEDA-4824-896A-586767DC9AC8}" srcOrd="0" destOrd="0" presId="urn:microsoft.com/office/officeart/2005/8/layout/vList2"/>
    <dgm:cxn modelId="{4217691D-C176-8E4D-B7E1-ED6275CA3ED1}" type="presOf" srcId="{41E502C6-C019-45F6-A0DC-452FA38BE51B}" destId="{7B7C097B-F376-425D-9A57-F0115F3DA39C}" srcOrd="0" destOrd="0" presId="urn:microsoft.com/office/officeart/2005/8/layout/vList2"/>
    <dgm:cxn modelId="{0D0B3242-5119-4188-B3E0-D7291696D530}" srcId="{E7E28A4A-128E-4292-BDD9-BB709438C1F3}" destId="{B8C8A329-C7B0-4A3E-957C-7169DD8589EE}" srcOrd="1" destOrd="0" parTransId="{9580F3C9-D9BE-4472-9469-C588FF1C894E}" sibTransId="{E942C9A2-6FD9-4B98-B4E7-79BAE5FDB6CE}"/>
    <dgm:cxn modelId="{8D6CDD8E-E993-42D7-A040-58BED157E8E9}" srcId="{E7E28A4A-128E-4292-BDD9-BB709438C1F3}" destId="{37B99666-25C8-4597-990F-68039DA7CD17}" srcOrd="0" destOrd="0" parTransId="{CD9B06EF-1D52-481A-8D66-755FF9E385CB}" sibTransId="{D3144CB2-F88D-4C0B-A6AE-2F954831910D}"/>
    <dgm:cxn modelId="{97DC074D-AAA4-854B-A413-977A48C38DCB}" type="presOf" srcId="{08EC7C2C-1432-42B1-A483-4D2D2FFC5FB0}" destId="{4BEF53B6-AC61-4045-8730-773DFCB3F281}" srcOrd="0" destOrd="0" presId="urn:microsoft.com/office/officeart/2005/8/layout/vList2"/>
    <dgm:cxn modelId="{1ADB52DC-4DD4-FE49-A949-6E82EE5FEF66}" type="presOf" srcId="{37B99666-25C8-4597-990F-68039DA7CD17}" destId="{47E79E4F-EA52-466D-936A-822AA2FEF935}" srcOrd="0" destOrd="0" presId="urn:microsoft.com/office/officeart/2005/8/layout/vList2"/>
    <dgm:cxn modelId="{A7A382FF-A362-254B-8DFD-664306144D0A}" type="presOf" srcId="{B8C8A329-C7B0-4A3E-957C-7169DD8589EE}" destId="{BFB417EB-CCF5-4431-BCD9-F462D49CF4AA}" srcOrd="0" destOrd="0" presId="urn:microsoft.com/office/officeart/2005/8/layout/vList2"/>
    <dgm:cxn modelId="{4EDD17D0-F312-CB47-8DB8-9F1E28A1481F}" type="presParOf" srcId="{20A1B37B-AEDA-4824-896A-586767DC9AC8}" destId="{47E79E4F-EA52-466D-936A-822AA2FEF935}" srcOrd="0" destOrd="0" presId="urn:microsoft.com/office/officeart/2005/8/layout/vList2"/>
    <dgm:cxn modelId="{C7A016E8-5176-9B4B-A11F-F7A8501865DE}" type="presParOf" srcId="{20A1B37B-AEDA-4824-896A-586767DC9AC8}" destId="{7D761A64-10B4-4A1B-839C-369401328360}" srcOrd="1" destOrd="0" presId="urn:microsoft.com/office/officeart/2005/8/layout/vList2"/>
    <dgm:cxn modelId="{97C4632F-70FF-AF4E-958B-D7E9186B9127}" type="presParOf" srcId="{20A1B37B-AEDA-4824-896A-586767DC9AC8}" destId="{BFB417EB-CCF5-4431-BCD9-F462D49CF4AA}" srcOrd="2" destOrd="0" presId="urn:microsoft.com/office/officeart/2005/8/layout/vList2"/>
    <dgm:cxn modelId="{4B3C12DA-AE46-9544-879B-C24DB39F6815}" type="presParOf" srcId="{20A1B37B-AEDA-4824-896A-586767DC9AC8}" destId="{89814F50-D59C-4A0F-9BBF-7C0BA8C86F70}" srcOrd="3" destOrd="0" presId="urn:microsoft.com/office/officeart/2005/8/layout/vList2"/>
    <dgm:cxn modelId="{A8DEAA8B-CEFE-F642-8E0E-266378D9ADDA}" type="presParOf" srcId="{20A1B37B-AEDA-4824-896A-586767DC9AC8}" destId="{4BEF53B6-AC61-4045-8730-773DFCB3F281}" srcOrd="4" destOrd="0" presId="urn:microsoft.com/office/officeart/2005/8/layout/vList2"/>
    <dgm:cxn modelId="{CDCAE836-8644-4A47-8120-E9D8903A6766}" type="presParOf" srcId="{20A1B37B-AEDA-4824-896A-586767DC9AC8}" destId="{AE45236A-EAED-4340-A972-45664FFFD1B1}" srcOrd="5" destOrd="0" presId="urn:microsoft.com/office/officeart/2005/8/layout/vList2"/>
    <dgm:cxn modelId="{275FF7AF-B366-4043-9A88-6FEFFB3FBC86}" type="presParOf" srcId="{20A1B37B-AEDA-4824-896A-586767DC9AC8}" destId="{7B7C097B-F376-425D-9A57-F0115F3DA39C}"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7E28A4A-128E-4292-BDD9-BB709438C1F3}"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US"/>
        </a:p>
      </dgm:t>
    </dgm:pt>
    <dgm:pt modelId="{37B99666-25C8-4597-990F-68039DA7CD17}">
      <dgm:prSet custT="1"/>
      <dgm:spPr/>
      <dgm:t>
        <a:bodyPr/>
        <a:lstStyle/>
        <a:p>
          <a:pPr rtl="0"/>
          <a:r>
            <a:rPr lang="en-US" altLang="en-US" sz="1600" dirty="0" smtClean="0">
              <a:latin typeface="+mn-lt"/>
            </a:rPr>
            <a:t>- </a:t>
          </a:r>
          <a:r>
            <a:rPr lang="en-US" altLang="en-US" sz="1600" dirty="0" smtClean="0"/>
            <a:t>National culture does not predict leadership behavior, but it does influence leadership expectations. “Roman leaders lead in a manner expected in Rome.”</a:t>
          </a:r>
          <a:endParaRPr lang="en-US" sz="1600" dirty="0">
            <a:latin typeface="+mn-lt"/>
          </a:endParaRPr>
        </a:p>
      </dgm:t>
    </dgm:pt>
    <dgm:pt modelId="{CD9B06EF-1D52-481A-8D66-755FF9E385CB}" type="parTrans" cxnId="{8D6CDD8E-E993-42D7-A040-58BED157E8E9}">
      <dgm:prSet/>
      <dgm:spPr/>
      <dgm:t>
        <a:bodyPr/>
        <a:lstStyle/>
        <a:p>
          <a:endParaRPr lang="en-US" sz="1600">
            <a:latin typeface="+mn-lt"/>
          </a:endParaRPr>
        </a:p>
      </dgm:t>
    </dgm:pt>
    <dgm:pt modelId="{D3144CB2-F88D-4C0B-A6AE-2F954831910D}" type="sibTrans" cxnId="{8D6CDD8E-E993-42D7-A040-58BED157E8E9}">
      <dgm:prSet/>
      <dgm:spPr/>
      <dgm:t>
        <a:bodyPr/>
        <a:lstStyle/>
        <a:p>
          <a:endParaRPr lang="en-US" sz="1600">
            <a:latin typeface="+mn-lt"/>
          </a:endParaRPr>
        </a:p>
      </dgm:t>
    </dgm:pt>
    <dgm:pt modelId="{B8C8A329-C7B0-4A3E-957C-7169DD8589EE}">
      <dgm:prSet custT="1"/>
      <dgm:spPr/>
      <dgm:t>
        <a:bodyPr/>
        <a:lstStyle/>
        <a:p>
          <a:pPr rtl="0"/>
          <a:r>
            <a:rPr lang="en-US" altLang="en-US" sz="1600" dirty="0" smtClean="0">
              <a:latin typeface="+mn-lt"/>
            </a:rPr>
            <a:t>- </a:t>
          </a:r>
          <a:r>
            <a:rPr lang="en-US" altLang="en-US" sz="1600" dirty="0" smtClean="0"/>
            <a:t>Leaders are more likely to be perceived as effective if their behavior fits their country’s leadership expectations. “Roman leaders best do as the Romans do.”</a:t>
          </a:r>
          <a:endParaRPr lang="en-US" sz="1600" dirty="0">
            <a:latin typeface="+mn-lt"/>
          </a:endParaRPr>
        </a:p>
      </dgm:t>
    </dgm:pt>
    <dgm:pt modelId="{9580F3C9-D9BE-4472-9469-C588FF1C894E}" type="parTrans" cxnId="{0D0B3242-5119-4188-B3E0-D7291696D530}">
      <dgm:prSet/>
      <dgm:spPr/>
      <dgm:t>
        <a:bodyPr/>
        <a:lstStyle/>
        <a:p>
          <a:endParaRPr lang="en-US" sz="1600">
            <a:latin typeface="+mn-lt"/>
          </a:endParaRPr>
        </a:p>
      </dgm:t>
    </dgm:pt>
    <dgm:pt modelId="{E942C9A2-6FD9-4B98-B4E7-79BAE5FDB6CE}" type="sibTrans" cxnId="{0D0B3242-5119-4188-B3E0-D7291696D530}">
      <dgm:prSet/>
      <dgm:spPr/>
      <dgm:t>
        <a:bodyPr/>
        <a:lstStyle/>
        <a:p>
          <a:endParaRPr lang="en-US" sz="1600">
            <a:latin typeface="+mn-lt"/>
          </a:endParaRPr>
        </a:p>
      </dgm:t>
    </dgm:pt>
    <dgm:pt modelId="{08EC7C2C-1432-42B1-A483-4D2D2FFC5FB0}">
      <dgm:prSet custT="1"/>
      <dgm:spPr/>
      <dgm:t>
        <a:bodyPr/>
        <a:lstStyle/>
        <a:p>
          <a:pPr rtl="0"/>
          <a:r>
            <a:rPr lang="en-US" sz="1600" dirty="0" smtClean="0">
              <a:latin typeface="+mn-lt"/>
            </a:rPr>
            <a:t>- </a:t>
          </a:r>
          <a:r>
            <a:rPr lang="en-US" altLang="en-US" sz="1600" dirty="0" smtClean="0"/>
            <a:t>There are universal, consistent leadership actions that lead to effectiveness and success. “When in Rome and you don’t know what to do, exhibit charismatic/value based leadership.”</a:t>
          </a:r>
          <a:endParaRPr lang="en-US" sz="1600" dirty="0">
            <a:latin typeface="+mn-lt"/>
          </a:endParaRPr>
        </a:p>
      </dgm:t>
    </dgm:pt>
    <dgm:pt modelId="{B1F952FC-CC22-41C2-AAEE-73143F6A53F2}" type="parTrans" cxnId="{B974B813-EB0B-468E-8506-012AF3894E0C}">
      <dgm:prSet/>
      <dgm:spPr/>
      <dgm:t>
        <a:bodyPr/>
        <a:lstStyle/>
        <a:p>
          <a:endParaRPr lang="en-US" sz="1600">
            <a:latin typeface="+mn-lt"/>
          </a:endParaRPr>
        </a:p>
      </dgm:t>
    </dgm:pt>
    <dgm:pt modelId="{FAE4E942-C458-43AE-B52A-4591A471F244}" type="sibTrans" cxnId="{B974B813-EB0B-468E-8506-012AF3894E0C}">
      <dgm:prSet/>
      <dgm:spPr/>
      <dgm:t>
        <a:bodyPr/>
        <a:lstStyle/>
        <a:p>
          <a:endParaRPr lang="en-US" sz="1600">
            <a:latin typeface="+mn-lt"/>
          </a:endParaRPr>
        </a:p>
      </dgm:t>
    </dgm:pt>
    <dgm:pt modelId="{41E502C6-C019-45F6-A0DC-452FA38BE51B}">
      <dgm:prSet custT="1"/>
      <dgm:spPr>
        <a:solidFill>
          <a:srgbClr val="777AEE"/>
        </a:solidFill>
      </dgm:spPr>
      <dgm:t>
        <a:bodyPr/>
        <a:lstStyle/>
        <a:p>
          <a:pPr rtl="0"/>
          <a:r>
            <a:rPr lang="en-US" sz="1600" dirty="0" smtClean="0">
              <a:latin typeface="+mn-lt"/>
            </a:rPr>
            <a:t>- </a:t>
          </a:r>
          <a:r>
            <a:rPr lang="en-US" altLang="en-US" sz="1600" dirty="0" smtClean="0"/>
            <a:t>Both the fit and degree of leadership behavior determine effectiveness (dedicated TMTs &amp; corporate performance). “Woe be to the CEO who falls short of society’s expectations.”</a:t>
          </a:r>
          <a:endParaRPr lang="en-US" sz="1600" dirty="0">
            <a:latin typeface="+mn-lt"/>
          </a:endParaRPr>
        </a:p>
      </dgm:t>
    </dgm:pt>
    <dgm:pt modelId="{D94F8437-3F5F-4729-BE53-B965016CAB60}" type="sibTrans" cxnId="{03DF3067-0373-4A25-A417-F4B01828CC7B}">
      <dgm:prSet/>
      <dgm:spPr/>
      <dgm:t>
        <a:bodyPr/>
        <a:lstStyle/>
        <a:p>
          <a:endParaRPr lang="en-US" sz="1600">
            <a:latin typeface="+mn-lt"/>
          </a:endParaRPr>
        </a:p>
      </dgm:t>
    </dgm:pt>
    <dgm:pt modelId="{344923B2-567F-4AA4-93F6-49F45C2E49D2}" type="parTrans" cxnId="{03DF3067-0373-4A25-A417-F4B01828CC7B}">
      <dgm:prSet/>
      <dgm:spPr/>
      <dgm:t>
        <a:bodyPr/>
        <a:lstStyle/>
        <a:p>
          <a:endParaRPr lang="en-US" sz="1600">
            <a:latin typeface="+mn-lt"/>
          </a:endParaRPr>
        </a:p>
      </dgm:t>
    </dgm:pt>
    <dgm:pt modelId="{20A1B37B-AEDA-4824-896A-586767DC9AC8}" type="pres">
      <dgm:prSet presAssocID="{E7E28A4A-128E-4292-BDD9-BB709438C1F3}" presName="linear" presStyleCnt="0">
        <dgm:presLayoutVars>
          <dgm:animLvl val="lvl"/>
          <dgm:resizeHandles val="exact"/>
        </dgm:presLayoutVars>
      </dgm:prSet>
      <dgm:spPr/>
      <dgm:t>
        <a:bodyPr/>
        <a:lstStyle/>
        <a:p>
          <a:endParaRPr lang="en-US"/>
        </a:p>
      </dgm:t>
    </dgm:pt>
    <dgm:pt modelId="{47E79E4F-EA52-466D-936A-822AA2FEF935}" type="pres">
      <dgm:prSet presAssocID="{37B99666-25C8-4597-990F-68039DA7CD17}" presName="parentText" presStyleLbl="node1" presStyleIdx="0" presStyleCnt="4" custLinFactY="-12178" custLinFactNeighborX="0" custLinFactNeighborY="-100000">
        <dgm:presLayoutVars>
          <dgm:chMax val="0"/>
          <dgm:bulletEnabled val="1"/>
        </dgm:presLayoutVars>
      </dgm:prSet>
      <dgm:spPr/>
      <dgm:t>
        <a:bodyPr/>
        <a:lstStyle/>
        <a:p>
          <a:endParaRPr lang="en-US"/>
        </a:p>
      </dgm:t>
    </dgm:pt>
    <dgm:pt modelId="{7D761A64-10B4-4A1B-839C-369401328360}" type="pres">
      <dgm:prSet presAssocID="{D3144CB2-F88D-4C0B-A6AE-2F954831910D}" presName="spacer" presStyleCnt="0"/>
      <dgm:spPr/>
    </dgm:pt>
    <dgm:pt modelId="{BFB417EB-CCF5-4431-BCD9-F462D49CF4AA}" type="pres">
      <dgm:prSet presAssocID="{B8C8A329-C7B0-4A3E-957C-7169DD8589EE}" presName="parentText" presStyleLbl="node1" presStyleIdx="1" presStyleCnt="4">
        <dgm:presLayoutVars>
          <dgm:chMax val="0"/>
          <dgm:bulletEnabled val="1"/>
        </dgm:presLayoutVars>
      </dgm:prSet>
      <dgm:spPr/>
      <dgm:t>
        <a:bodyPr/>
        <a:lstStyle/>
        <a:p>
          <a:endParaRPr lang="en-US"/>
        </a:p>
      </dgm:t>
    </dgm:pt>
    <dgm:pt modelId="{89814F50-D59C-4A0F-9BBF-7C0BA8C86F70}" type="pres">
      <dgm:prSet presAssocID="{E942C9A2-6FD9-4B98-B4E7-79BAE5FDB6CE}" presName="spacer" presStyleCnt="0"/>
      <dgm:spPr/>
    </dgm:pt>
    <dgm:pt modelId="{4BEF53B6-AC61-4045-8730-773DFCB3F281}" type="pres">
      <dgm:prSet presAssocID="{08EC7C2C-1432-42B1-A483-4D2D2FFC5FB0}" presName="parentText" presStyleLbl="node1" presStyleIdx="2" presStyleCnt="4">
        <dgm:presLayoutVars>
          <dgm:chMax val="0"/>
          <dgm:bulletEnabled val="1"/>
        </dgm:presLayoutVars>
      </dgm:prSet>
      <dgm:spPr/>
      <dgm:t>
        <a:bodyPr/>
        <a:lstStyle/>
        <a:p>
          <a:endParaRPr lang="en-US"/>
        </a:p>
      </dgm:t>
    </dgm:pt>
    <dgm:pt modelId="{AE45236A-EAED-4340-A972-45664FFFD1B1}" type="pres">
      <dgm:prSet presAssocID="{FAE4E942-C458-43AE-B52A-4591A471F244}" presName="spacer" presStyleCnt="0"/>
      <dgm:spPr/>
    </dgm:pt>
    <dgm:pt modelId="{7B7C097B-F376-425D-9A57-F0115F3DA39C}" type="pres">
      <dgm:prSet presAssocID="{41E502C6-C019-45F6-A0DC-452FA38BE51B}" presName="parentText" presStyleLbl="node1" presStyleIdx="3" presStyleCnt="4">
        <dgm:presLayoutVars>
          <dgm:chMax val="0"/>
          <dgm:bulletEnabled val="1"/>
        </dgm:presLayoutVars>
      </dgm:prSet>
      <dgm:spPr/>
      <dgm:t>
        <a:bodyPr/>
        <a:lstStyle/>
        <a:p>
          <a:endParaRPr lang="en-US"/>
        </a:p>
      </dgm:t>
    </dgm:pt>
  </dgm:ptLst>
  <dgm:cxnLst>
    <dgm:cxn modelId="{0D0B3242-5119-4188-B3E0-D7291696D530}" srcId="{E7E28A4A-128E-4292-BDD9-BB709438C1F3}" destId="{B8C8A329-C7B0-4A3E-957C-7169DD8589EE}" srcOrd="1" destOrd="0" parTransId="{9580F3C9-D9BE-4472-9469-C588FF1C894E}" sibTransId="{E942C9A2-6FD9-4B98-B4E7-79BAE5FDB6CE}"/>
    <dgm:cxn modelId="{8D6CDD8E-E993-42D7-A040-58BED157E8E9}" srcId="{E7E28A4A-128E-4292-BDD9-BB709438C1F3}" destId="{37B99666-25C8-4597-990F-68039DA7CD17}" srcOrd="0" destOrd="0" parTransId="{CD9B06EF-1D52-481A-8D66-755FF9E385CB}" sibTransId="{D3144CB2-F88D-4C0B-A6AE-2F954831910D}"/>
    <dgm:cxn modelId="{E2A415FF-C9C7-C94E-97CE-A91EAD61DAC9}" type="presOf" srcId="{08EC7C2C-1432-42B1-A483-4D2D2FFC5FB0}" destId="{4BEF53B6-AC61-4045-8730-773DFCB3F281}" srcOrd="0" destOrd="0" presId="urn:microsoft.com/office/officeart/2005/8/layout/vList2"/>
    <dgm:cxn modelId="{B974B813-EB0B-468E-8506-012AF3894E0C}" srcId="{E7E28A4A-128E-4292-BDD9-BB709438C1F3}" destId="{08EC7C2C-1432-42B1-A483-4D2D2FFC5FB0}" srcOrd="2" destOrd="0" parTransId="{B1F952FC-CC22-41C2-AAEE-73143F6A53F2}" sibTransId="{FAE4E942-C458-43AE-B52A-4591A471F244}"/>
    <dgm:cxn modelId="{03DF3067-0373-4A25-A417-F4B01828CC7B}" srcId="{E7E28A4A-128E-4292-BDD9-BB709438C1F3}" destId="{41E502C6-C019-45F6-A0DC-452FA38BE51B}" srcOrd="3" destOrd="0" parTransId="{344923B2-567F-4AA4-93F6-49F45C2E49D2}" sibTransId="{D94F8437-3F5F-4729-BE53-B965016CAB60}"/>
    <dgm:cxn modelId="{7DF3B7BD-BD60-FC4D-9DD3-94549B299D0C}" type="presOf" srcId="{41E502C6-C019-45F6-A0DC-452FA38BE51B}" destId="{7B7C097B-F376-425D-9A57-F0115F3DA39C}" srcOrd="0" destOrd="0" presId="urn:microsoft.com/office/officeart/2005/8/layout/vList2"/>
    <dgm:cxn modelId="{02505F8B-B054-5C42-BA46-25A018AD2E62}" type="presOf" srcId="{E7E28A4A-128E-4292-BDD9-BB709438C1F3}" destId="{20A1B37B-AEDA-4824-896A-586767DC9AC8}" srcOrd="0" destOrd="0" presId="urn:microsoft.com/office/officeart/2005/8/layout/vList2"/>
    <dgm:cxn modelId="{41BEA070-1D13-3E4E-862C-6179CD33E108}" type="presOf" srcId="{B8C8A329-C7B0-4A3E-957C-7169DD8589EE}" destId="{BFB417EB-CCF5-4431-BCD9-F462D49CF4AA}" srcOrd="0" destOrd="0" presId="urn:microsoft.com/office/officeart/2005/8/layout/vList2"/>
    <dgm:cxn modelId="{8AE7ABCE-765E-0B4C-B49E-FD492A721BAB}" type="presOf" srcId="{37B99666-25C8-4597-990F-68039DA7CD17}" destId="{47E79E4F-EA52-466D-936A-822AA2FEF935}" srcOrd="0" destOrd="0" presId="urn:microsoft.com/office/officeart/2005/8/layout/vList2"/>
    <dgm:cxn modelId="{B3A3D304-1CCD-284A-886F-038AEDA19FFE}" type="presParOf" srcId="{20A1B37B-AEDA-4824-896A-586767DC9AC8}" destId="{47E79E4F-EA52-466D-936A-822AA2FEF935}" srcOrd="0" destOrd="0" presId="urn:microsoft.com/office/officeart/2005/8/layout/vList2"/>
    <dgm:cxn modelId="{5E8129DE-5766-8943-9DF6-C9CA4D4C941C}" type="presParOf" srcId="{20A1B37B-AEDA-4824-896A-586767DC9AC8}" destId="{7D761A64-10B4-4A1B-839C-369401328360}" srcOrd="1" destOrd="0" presId="urn:microsoft.com/office/officeart/2005/8/layout/vList2"/>
    <dgm:cxn modelId="{5CF7C051-F56B-A44F-A12E-ED3F71E8F9B8}" type="presParOf" srcId="{20A1B37B-AEDA-4824-896A-586767DC9AC8}" destId="{BFB417EB-CCF5-4431-BCD9-F462D49CF4AA}" srcOrd="2" destOrd="0" presId="urn:microsoft.com/office/officeart/2005/8/layout/vList2"/>
    <dgm:cxn modelId="{869F89FD-9C5A-DC4C-9A81-60EC5410DE67}" type="presParOf" srcId="{20A1B37B-AEDA-4824-896A-586767DC9AC8}" destId="{89814F50-D59C-4A0F-9BBF-7C0BA8C86F70}" srcOrd="3" destOrd="0" presId="urn:microsoft.com/office/officeart/2005/8/layout/vList2"/>
    <dgm:cxn modelId="{98FF1416-E516-4949-9E2F-C3031372F393}" type="presParOf" srcId="{20A1B37B-AEDA-4824-896A-586767DC9AC8}" destId="{4BEF53B6-AC61-4045-8730-773DFCB3F281}" srcOrd="4" destOrd="0" presId="urn:microsoft.com/office/officeart/2005/8/layout/vList2"/>
    <dgm:cxn modelId="{559C7C70-9381-3D40-8082-28E32C852EF1}" type="presParOf" srcId="{20A1B37B-AEDA-4824-896A-586767DC9AC8}" destId="{AE45236A-EAED-4340-A972-45664FFFD1B1}" srcOrd="5" destOrd="0" presId="urn:microsoft.com/office/officeart/2005/8/layout/vList2"/>
    <dgm:cxn modelId="{D8686ADE-5146-D14E-BEE5-0E632CA7724E}" type="presParOf" srcId="{20A1B37B-AEDA-4824-896A-586767DC9AC8}" destId="{7B7C097B-F376-425D-9A57-F0115F3DA39C}"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sz="2400" dirty="0" smtClean="0">
              <a:latin typeface="+mn-lt"/>
            </a:rPr>
            <a:t>National leadership styles have certain aspects in common as well as many differences rooted in culture or a country’s unique history. </a:t>
          </a:r>
          <a:endParaRPr lang="en-US" sz="24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sz="2400" dirty="0" smtClean="0">
              <a:latin typeface="+mn-lt"/>
            </a:rPr>
            <a:t>Global leaders have to learn about the leadership styles and behaviors their followers expect. </a:t>
          </a:r>
          <a:endParaRPr lang="en-US" sz="24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a:solidFill>
          <a:srgbClr val="777AEE"/>
        </a:solidFill>
      </dgm:spPr>
      <dgm:t>
        <a:bodyPr/>
        <a:lstStyle/>
        <a:p>
          <a:pPr rtl="0"/>
          <a:r>
            <a:rPr lang="en-US" sz="2400" dirty="0" smtClean="0">
              <a:latin typeface="+mn-lt"/>
            </a:rPr>
            <a:t>Global leaders have to learn to code-switch and adapt their leadership style based on the situation and people involved.</a:t>
          </a:r>
          <a:endParaRPr lang="en-US" sz="24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3" custScaleY="121904" custLinFactY="-162210" custLinFactNeighborX="319" custLinFactNeighborY="-200000">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3">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3">
        <dgm:presLayoutVars>
          <dgm:chMax val="0"/>
          <dgm:bulletEnabled val="1"/>
        </dgm:presLayoutVars>
      </dgm:prSet>
      <dgm:spPr/>
      <dgm:t>
        <a:bodyPr/>
        <a:lstStyle/>
        <a:p>
          <a:endParaRPr lang="en-US"/>
        </a:p>
      </dgm:t>
    </dgm:pt>
  </dgm:ptLst>
  <dgm:cxnLst>
    <dgm:cxn modelId="{2879E3B7-2E95-4422-84D2-E91317179D3A}" srcId="{1CB4A6C1-BC55-463C-A409-A01AC759398F}" destId="{A0930849-EE48-442D-A4F7-F30B0DD9B25A}" srcOrd="0" destOrd="0" parTransId="{356DF678-EC2D-48DA-8573-B160FCD76A34}" sibTransId="{6CB9F8B6-A809-4E7B-851D-EBC1721A94EA}"/>
    <dgm:cxn modelId="{9970A462-F621-46A0-994B-EAB3C6F16400}" srcId="{1CB4A6C1-BC55-463C-A409-A01AC759398F}" destId="{CF8CB8DE-37BB-4F27-BA0C-EA730A4D717F}" srcOrd="1" destOrd="0" parTransId="{19EF7A20-93A9-4350-95A0-C307006314C7}" sibTransId="{796B79BD-D9E9-4B24-A57C-CE9A38659035}"/>
    <dgm:cxn modelId="{B8893048-4073-E141-8C4F-8BC4BC9B86CB}" type="presOf" srcId="{A0930849-EE48-442D-A4F7-F30B0DD9B25A}" destId="{9E493754-C814-45B7-8E1C-71B596D294D7}" srcOrd="0" destOrd="0" presId="urn:microsoft.com/office/officeart/2005/8/layout/vList2"/>
    <dgm:cxn modelId="{F8225AFF-310D-8E44-80EB-5985F72FFB08}" type="presOf" srcId="{CF8CB8DE-37BB-4F27-BA0C-EA730A4D717F}" destId="{C93B7E74-9B3E-44B2-9046-B6A526B9E61F}" srcOrd="0" destOrd="0" presId="urn:microsoft.com/office/officeart/2005/8/layout/vList2"/>
    <dgm:cxn modelId="{CF441B1C-FDF2-1641-86DD-3FCCBA266A62}" type="presOf" srcId="{1CB4A6C1-BC55-463C-A409-A01AC759398F}" destId="{33C7A6B8-9F84-4290-A5A5-049C3E93B9D4}"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4931036F-EE01-1548-B732-8E883427E59E}" type="presOf" srcId="{15F39A1B-435D-4AE7-9F90-59BED1693829}" destId="{64601F41-4D65-45BD-846A-1C7E16337B35}" srcOrd="0" destOrd="0" presId="urn:microsoft.com/office/officeart/2005/8/layout/vList2"/>
    <dgm:cxn modelId="{39EA702B-C846-194E-977B-4BE22917D843}" type="presParOf" srcId="{33C7A6B8-9F84-4290-A5A5-049C3E93B9D4}" destId="{9E493754-C814-45B7-8E1C-71B596D294D7}" srcOrd="0" destOrd="0" presId="urn:microsoft.com/office/officeart/2005/8/layout/vList2"/>
    <dgm:cxn modelId="{B000B873-FD31-C049-959E-C51EAA3F95DC}" type="presParOf" srcId="{33C7A6B8-9F84-4290-A5A5-049C3E93B9D4}" destId="{8E317465-46C7-40B9-8DB7-6C5076F5EC9F}" srcOrd="1" destOrd="0" presId="urn:microsoft.com/office/officeart/2005/8/layout/vList2"/>
    <dgm:cxn modelId="{17FF3BD7-3A01-B548-A643-DFFE7D53AFDC}" type="presParOf" srcId="{33C7A6B8-9F84-4290-A5A5-049C3E93B9D4}" destId="{C93B7E74-9B3E-44B2-9046-B6A526B9E61F}" srcOrd="2" destOrd="0" presId="urn:microsoft.com/office/officeart/2005/8/layout/vList2"/>
    <dgm:cxn modelId="{D206FBDB-B05D-5642-80D4-F2397ED9B25D}" type="presParOf" srcId="{33C7A6B8-9F84-4290-A5A5-049C3E93B9D4}" destId="{C86FC14D-D92C-420D-8757-ACBD325FAC76}" srcOrd="3" destOrd="0" presId="urn:microsoft.com/office/officeart/2005/8/layout/vList2"/>
    <dgm:cxn modelId="{74EB186A-D432-0746-A725-975EFDCD59CF}" type="presParOf" srcId="{33C7A6B8-9F84-4290-A5A5-049C3E93B9D4}" destId="{64601F41-4D65-45BD-846A-1C7E16337B3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altLang="en-US" sz="2400" dirty="0" smtClean="0">
              <a:latin typeface="+mn-lt"/>
            </a:rPr>
            <a:t>Intercultural Communication Competence</a:t>
          </a:r>
          <a:endParaRPr lang="en-US" sz="24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altLang="en-US" sz="2400" dirty="0" smtClean="0">
              <a:latin typeface="+mn-lt"/>
            </a:rPr>
            <a:t>Expatriation</a:t>
          </a:r>
          <a:endParaRPr lang="en-US" sz="24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dgm:t>
        <a:bodyPr/>
        <a:lstStyle/>
        <a:p>
          <a:pPr rtl="0"/>
          <a:r>
            <a:rPr lang="en-US" altLang="en-US" sz="2400" dirty="0" smtClean="0">
              <a:latin typeface="+mn-lt"/>
            </a:rPr>
            <a:t>Global Management</a:t>
          </a:r>
          <a:endParaRPr lang="en-US" sz="24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B5066518-6C87-4617-8267-128A8CD010EA}">
      <dgm:prSet custT="1"/>
      <dgm:spPr/>
      <dgm:t>
        <a:bodyPr/>
        <a:lstStyle/>
        <a:p>
          <a:pPr rtl="0"/>
          <a:r>
            <a:rPr lang="en-US" altLang="en-US" sz="2400" dirty="0" smtClean="0">
              <a:latin typeface="+mn-lt"/>
            </a:rPr>
            <a:t>Comparative Leadership</a:t>
          </a:r>
          <a:endParaRPr lang="en-US" sz="2400" dirty="0">
            <a:latin typeface="+mn-lt"/>
          </a:endParaRPr>
        </a:p>
      </dgm:t>
    </dgm:pt>
    <dgm:pt modelId="{81887F91-AD73-4C1C-816C-CE26F0DC8017}" type="parTrans" cxnId="{CCD4CFCC-03A6-4EE7-AAA3-7D5C24B82590}">
      <dgm:prSet/>
      <dgm:spPr/>
      <dgm:t>
        <a:bodyPr/>
        <a:lstStyle/>
        <a:p>
          <a:endParaRPr lang="en-US" sz="2400">
            <a:latin typeface="+mn-lt"/>
          </a:endParaRPr>
        </a:p>
      </dgm:t>
    </dgm:pt>
    <dgm:pt modelId="{D474F34D-F476-45F2-B866-E67F42806674}" type="sibTrans" cxnId="{CCD4CFCC-03A6-4EE7-AAA3-7D5C24B82590}">
      <dgm:prSet/>
      <dgm:spPr/>
      <dgm:t>
        <a:bodyPr/>
        <a:lstStyle/>
        <a:p>
          <a:endParaRPr lang="en-US" sz="2400">
            <a:latin typeface="+mn-lt"/>
          </a:endParaRPr>
        </a:p>
      </dgm:t>
    </dgm:pt>
    <dgm:pt modelId="{D28C6D5F-8AE7-46D7-B7E1-FB2A6FCBA8DC}">
      <dgm:prSet custT="1"/>
      <dgm:spPr/>
      <dgm:t>
        <a:bodyPr/>
        <a:lstStyle/>
        <a:p>
          <a:pPr rtl="0"/>
          <a:r>
            <a:rPr lang="en-US" altLang="en-US" sz="2400" dirty="0" smtClean="0">
              <a:latin typeface="+mn-lt"/>
            </a:rPr>
            <a:t>Global Leadership as an Evolutionary Field</a:t>
          </a:r>
          <a:endParaRPr lang="en-US" sz="2400" dirty="0">
            <a:latin typeface="+mn-lt"/>
          </a:endParaRPr>
        </a:p>
      </dgm:t>
    </dgm:pt>
    <dgm:pt modelId="{A8984572-42E2-464C-B63F-1267CEEE990C}" type="parTrans" cxnId="{3C171B3A-759C-4C87-9A61-FE73EEB6F906}">
      <dgm:prSet/>
      <dgm:spPr/>
      <dgm:t>
        <a:bodyPr/>
        <a:lstStyle/>
        <a:p>
          <a:endParaRPr lang="en-US" sz="2400">
            <a:latin typeface="+mn-lt"/>
          </a:endParaRPr>
        </a:p>
      </dgm:t>
    </dgm:pt>
    <dgm:pt modelId="{F8E420A6-E749-4371-8118-553DCEFDD107}" type="sibTrans" cxnId="{3C171B3A-759C-4C87-9A61-FE73EEB6F906}">
      <dgm:prSet/>
      <dgm:spPr/>
      <dgm:t>
        <a:bodyPr/>
        <a:lstStyle/>
        <a:p>
          <a:endParaRPr lang="en-US" sz="2400">
            <a:latin typeface="+mn-lt"/>
          </a:endParaRPr>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5">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5">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5">
        <dgm:presLayoutVars>
          <dgm:chMax val="0"/>
          <dgm:bulletEnabled val="1"/>
        </dgm:presLayoutVars>
      </dgm:prSet>
      <dgm:spPr/>
      <dgm:t>
        <a:bodyPr/>
        <a:lstStyle/>
        <a:p>
          <a:endParaRPr lang="en-US"/>
        </a:p>
      </dgm:t>
    </dgm:pt>
    <dgm:pt modelId="{20D4A6AE-D375-43C4-B782-98DA7E8DCF5C}" type="pres">
      <dgm:prSet presAssocID="{7DEF36AC-AFBE-4AFF-84C4-EA587017AA73}" presName="spacer" presStyleCnt="0"/>
      <dgm:spPr/>
    </dgm:pt>
    <dgm:pt modelId="{51424102-F9A3-4A57-8B19-6F79D8B82268}" type="pres">
      <dgm:prSet presAssocID="{B5066518-6C87-4617-8267-128A8CD010EA}" presName="parentText" presStyleLbl="node1" presStyleIdx="3" presStyleCnt="5">
        <dgm:presLayoutVars>
          <dgm:chMax val="0"/>
          <dgm:bulletEnabled val="1"/>
        </dgm:presLayoutVars>
      </dgm:prSet>
      <dgm:spPr/>
      <dgm:t>
        <a:bodyPr/>
        <a:lstStyle/>
        <a:p>
          <a:endParaRPr lang="en-US"/>
        </a:p>
      </dgm:t>
    </dgm:pt>
    <dgm:pt modelId="{56D6B276-CC93-4A64-B974-82C440C62FB0}" type="pres">
      <dgm:prSet presAssocID="{D474F34D-F476-45F2-B866-E67F42806674}" presName="spacer" presStyleCnt="0"/>
      <dgm:spPr/>
    </dgm:pt>
    <dgm:pt modelId="{888A5166-44B4-411E-A090-42CD88288147}" type="pres">
      <dgm:prSet presAssocID="{D28C6D5F-8AE7-46D7-B7E1-FB2A6FCBA8DC}" presName="parentText" presStyleLbl="node1" presStyleIdx="4" presStyleCnt="5">
        <dgm:presLayoutVars>
          <dgm:chMax val="0"/>
          <dgm:bulletEnabled val="1"/>
        </dgm:presLayoutVars>
      </dgm:prSet>
      <dgm:spPr/>
      <dgm:t>
        <a:bodyPr/>
        <a:lstStyle/>
        <a:p>
          <a:endParaRPr lang="en-US"/>
        </a:p>
      </dgm:t>
    </dgm:pt>
  </dgm:ptLst>
  <dgm:cxnLst>
    <dgm:cxn modelId="{5AF29201-7A39-F249-9857-0578D24E352A}" type="presOf" srcId="{15F39A1B-435D-4AE7-9F90-59BED1693829}" destId="{64601F41-4D65-45BD-846A-1C7E16337B35}" srcOrd="0" destOrd="0" presId="urn:microsoft.com/office/officeart/2005/8/layout/vList2"/>
    <dgm:cxn modelId="{3C171B3A-759C-4C87-9A61-FE73EEB6F906}" srcId="{1CB4A6C1-BC55-463C-A409-A01AC759398F}" destId="{D28C6D5F-8AE7-46D7-B7E1-FB2A6FCBA8DC}" srcOrd="4" destOrd="0" parTransId="{A8984572-42E2-464C-B63F-1267CEEE990C}" sibTransId="{F8E420A6-E749-4371-8118-553DCEFDD107}"/>
    <dgm:cxn modelId="{0FD76977-7B68-4178-B1D0-C7DF7B1C4670}" srcId="{1CB4A6C1-BC55-463C-A409-A01AC759398F}" destId="{15F39A1B-435D-4AE7-9F90-59BED1693829}" srcOrd="2" destOrd="0" parTransId="{B10A2564-F46A-4924-B27D-D4EF32290C91}" sibTransId="{7DEF36AC-AFBE-4AFF-84C4-EA587017AA73}"/>
    <dgm:cxn modelId="{E7E8B2AA-C967-4C48-86E3-691A913E79B9}" type="presOf" srcId="{B5066518-6C87-4617-8267-128A8CD010EA}" destId="{51424102-F9A3-4A57-8B19-6F79D8B82268}" srcOrd="0" destOrd="0" presId="urn:microsoft.com/office/officeart/2005/8/layout/vList2"/>
    <dgm:cxn modelId="{2E19D164-6A9A-6642-9AEC-E1B85BFABDBB}" type="presOf" srcId="{D28C6D5F-8AE7-46D7-B7E1-FB2A6FCBA8DC}" destId="{888A5166-44B4-411E-A090-42CD88288147}" srcOrd="0" destOrd="0" presId="urn:microsoft.com/office/officeart/2005/8/layout/vList2"/>
    <dgm:cxn modelId="{D539D7FA-EC3E-C246-A2AF-915A86EF5B07}" type="presOf" srcId="{A0930849-EE48-442D-A4F7-F30B0DD9B25A}" destId="{9E493754-C814-45B7-8E1C-71B596D294D7}" srcOrd="0" destOrd="0" presId="urn:microsoft.com/office/officeart/2005/8/layout/vList2"/>
    <dgm:cxn modelId="{2879E3B7-2E95-4422-84D2-E91317179D3A}" srcId="{1CB4A6C1-BC55-463C-A409-A01AC759398F}" destId="{A0930849-EE48-442D-A4F7-F30B0DD9B25A}" srcOrd="0" destOrd="0" parTransId="{356DF678-EC2D-48DA-8573-B160FCD76A34}" sibTransId="{6CB9F8B6-A809-4E7B-851D-EBC1721A94EA}"/>
    <dgm:cxn modelId="{9970A462-F621-46A0-994B-EAB3C6F16400}" srcId="{1CB4A6C1-BC55-463C-A409-A01AC759398F}" destId="{CF8CB8DE-37BB-4F27-BA0C-EA730A4D717F}" srcOrd="1" destOrd="0" parTransId="{19EF7A20-93A9-4350-95A0-C307006314C7}" sibTransId="{796B79BD-D9E9-4B24-A57C-CE9A38659035}"/>
    <dgm:cxn modelId="{CCD4CFCC-03A6-4EE7-AAA3-7D5C24B82590}" srcId="{1CB4A6C1-BC55-463C-A409-A01AC759398F}" destId="{B5066518-6C87-4617-8267-128A8CD010EA}" srcOrd="3" destOrd="0" parTransId="{81887F91-AD73-4C1C-816C-CE26F0DC8017}" sibTransId="{D474F34D-F476-45F2-B866-E67F42806674}"/>
    <dgm:cxn modelId="{94C817A7-9F5C-B941-8221-1891AC565108}" type="presOf" srcId="{CF8CB8DE-37BB-4F27-BA0C-EA730A4D717F}" destId="{C93B7E74-9B3E-44B2-9046-B6A526B9E61F}" srcOrd="0" destOrd="0" presId="urn:microsoft.com/office/officeart/2005/8/layout/vList2"/>
    <dgm:cxn modelId="{F42C5F45-BCFC-934A-ACFB-018C5BAAA2D8}" type="presOf" srcId="{1CB4A6C1-BC55-463C-A409-A01AC759398F}" destId="{33C7A6B8-9F84-4290-A5A5-049C3E93B9D4}" srcOrd="0" destOrd="0" presId="urn:microsoft.com/office/officeart/2005/8/layout/vList2"/>
    <dgm:cxn modelId="{AB75D870-48B6-D843-8E0A-2FE0998D40B5}" type="presParOf" srcId="{33C7A6B8-9F84-4290-A5A5-049C3E93B9D4}" destId="{9E493754-C814-45B7-8E1C-71B596D294D7}" srcOrd="0" destOrd="0" presId="urn:microsoft.com/office/officeart/2005/8/layout/vList2"/>
    <dgm:cxn modelId="{CA1B878B-7BA6-5541-BAF4-12E06588FA07}" type="presParOf" srcId="{33C7A6B8-9F84-4290-A5A5-049C3E93B9D4}" destId="{8E317465-46C7-40B9-8DB7-6C5076F5EC9F}" srcOrd="1" destOrd="0" presId="urn:microsoft.com/office/officeart/2005/8/layout/vList2"/>
    <dgm:cxn modelId="{C4AD0D62-CE94-FC49-8EE9-509EA47041B0}" type="presParOf" srcId="{33C7A6B8-9F84-4290-A5A5-049C3E93B9D4}" destId="{C93B7E74-9B3E-44B2-9046-B6A526B9E61F}" srcOrd="2" destOrd="0" presId="urn:microsoft.com/office/officeart/2005/8/layout/vList2"/>
    <dgm:cxn modelId="{D61526AC-1EF8-274A-BD89-82C23E09B159}" type="presParOf" srcId="{33C7A6B8-9F84-4290-A5A5-049C3E93B9D4}" destId="{C86FC14D-D92C-420D-8757-ACBD325FAC76}" srcOrd="3" destOrd="0" presId="urn:microsoft.com/office/officeart/2005/8/layout/vList2"/>
    <dgm:cxn modelId="{70393467-7ED9-D847-996C-67F98415CA4A}" type="presParOf" srcId="{33C7A6B8-9F84-4290-A5A5-049C3E93B9D4}" destId="{64601F41-4D65-45BD-846A-1C7E16337B35}" srcOrd="4" destOrd="0" presId="urn:microsoft.com/office/officeart/2005/8/layout/vList2"/>
    <dgm:cxn modelId="{B96959C1-A221-044B-9751-9280B3A26CAF}" type="presParOf" srcId="{33C7A6B8-9F84-4290-A5A5-049C3E93B9D4}" destId="{20D4A6AE-D375-43C4-B782-98DA7E8DCF5C}" srcOrd="5" destOrd="0" presId="urn:microsoft.com/office/officeart/2005/8/layout/vList2"/>
    <dgm:cxn modelId="{3D29F977-9262-1C4B-8B46-08D7873869E0}" type="presParOf" srcId="{33C7A6B8-9F84-4290-A5A5-049C3E93B9D4}" destId="{51424102-F9A3-4A57-8B19-6F79D8B82268}" srcOrd="6" destOrd="0" presId="urn:microsoft.com/office/officeart/2005/8/layout/vList2"/>
    <dgm:cxn modelId="{E81ACB43-57E1-C942-B574-A46B73ED14D1}" type="presParOf" srcId="{33C7A6B8-9F84-4290-A5A5-049C3E93B9D4}" destId="{56D6B276-CC93-4A64-B974-82C440C62FB0}" srcOrd="7" destOrd="0" presId="urn:microsoft.com/office/officeart/2005/8/layout/vList2"/>
    <dgm:cxn modelId="{764E5E50-A6D5-A442-BA64-C46DB6AE9A5B}" type="presParOf" srcId="{33C7A6B8-9F84-4290-A5A5-049C3E93B9D4}" destId="{888A5166-44B4-411E-A090-42CD8828814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28A4A-128E-4292-BDD9-BB709438C1F3}"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US"/>
        </a:p>
      </dgm:t>
    </dgm:pt>
    <dgm:pt modelId="{37B99666-25C8-4597-990F-68039DA7CD17}">
      <dgm:prSet custT="1"/>
      <dgm:spPr/>
      <dgm:t>
        <a:bodyPr/>
        <a:lstStyle/>
        <a:p>
          <a:pPr rtl="0"/>
          <a:r>
            <a:rPr lang="en-US" altLang="en-US" sz="2000" dirty="0" smtClean="0"/>
            <a:t>Establish interpersonal relationships</a:t>
          </a:r>
          <a:endParaRPr lang="en-US" sz="2000" dirty="0"/>
        </a:p>
      </dgm:t>
    </dgm:pt>
    <dgm:pt modelId="{CD9B06EF-1D52-481A-8D66-755FF9E385CB}" type="parTrans" cxnId="{8D6CDD8E-E993-42D7-A040-58BED157E8E9}">
      <dgm:prSet/>
      <dgm:spPr/>
      <dgm:t>
        <a:bodyPr/>
        <a:lstStyle/>
        <a:p>
          <a:endParaRPr lang="en-US" sz="1800"/>
        </a:p>
      </dgm:t>
    </dgm:pt>
    <dgm:pt modelId="{D3144CB2-F88D-4C0B-A6AE-2F954831910D}" type="sibTrans" cxnId="{8D6CDD8E-E993-42D7-A040-58BED157E8E9}">
      <dgm:prSet/>
      <dgm:spPr/>
      <dgm:t>
        <a:bodyPr/>
        <a:lstStyle/>
        <a:p>
          <a:endParaRPr lang="en-US" sz="1800"/>
        </a:p>
      </dgm:t>
    </dgm:pt>
    <dgm:pt modelId="{B8C8A329-C7B0-4A3E-957C-7169DD8589EE}">
      <dgm:prSet custT="1"/>
      <dgm:spPr/>
      <dgm:t>
        <a:bodyPr/>
        <a:lstStyle/>
        <a:p>
          <a:pPr rtl="0"/>
          <a:r>
            <a:rPr lang="en-US" altLang="en-US" sz="2000" dirty="0" smtClean="0"/>
            <a:t>Communicate effectively</a:t>
          </a:r>
          <a:endParaRPr lang="en-US" sz="2000" dirty="0"/>
        </a:p>
      </dgm:t>
    </dgm:pt>
    <dgm:pt modelId="{9580F3C9-D9BE-4472-9469-C588FF1C894E}" type="parTrans" cxnId="{0D0B3242-5119-4188-B3E0-D7291696D530}">
      <dgm:prSet/>
      <dgm:spPr/>
      <dgm:t>
        <a:bodyPr/>
        <a:lstStyle/>
        <a:p>
          <a:endParaRPr lang="en-US" sz="1800"/>
        </a:p>
      </dgm:t>
    </dgm:pt>
    <dgm:pt modelId="{E942C9A2-6FD9-4B98-B4E7-79BAE5FDB6CE}" type="sibTrans" cxnId="{0D0B3242-5119-4188-B3E0-D7291696D530}">
      <dgm:prSet/>
      <dgm:spPr/>
      <dgm:t>
        <a:bodyPr/>
        <a:lstStyle/>
        <a:p>
          <a:endParaRPr lang="en-US" sz="1800"/>
        </a:p>
      </dgm:t>
    </dgm:pt>
    <dgm:pt modelId="{08EC7C2C-1432-42B1-A483-4D2D2FFC5FB0}">
      <dgm:prSet custT="1"/>
      <dgm:spPr/>
      <dgm:t>
        <a:bodyPr/>
        <a:lstStyle/>
        <a:p>
          <a:pPr rtl="0"/>
          <a:r>
            <a:rPr lang="en-US" altLang="en-US" sz="2000" dirty="0" smtClean="0"/>
            <a:t>Manage psychological stress</a:t>
          </a:r>
          <a:endParaRPr lang="en-US" sz="2000" dirty="0"/>
        </a:p>
      </dgm:t>
    </dgm:pt>
    <dgm:pt modelId="{B1F952FC-CC22-41C2-AAEE-73143F6A53F2}" type="parTrans" cxnId="{B974B813-EB0B-468E-8506-012AF3894E0C}">
      <dgm:prSet/>
      <dgm:spPr/>
      <dgm:t>
        <a:bodyPr/>
        <a:lstStyle/>
        <a:p>
          <a:endParaRPr lang="en-US" sz="1800"/>
        </a:p>
      </dgm:t>
    </dgm:pt>
    <dgm:pt modelId="{FAE4E942-C458-43AE-B52A-4591A471F244}" type="sibTrans" cxnId="{B974B813-EB0B-468E-8506-012AF3894E0C}">
      <dgm:prSet/>
      <dgm:spPr/>
      <dgm:t>
        <a:bodyPr/>
        <a:lstStyle/>
        <a:p>
          <a:endParaRPr lang="en-US" sz="1800"/>
        </a:p>
      </dgm:t>
    </dgm:pt>
    <dgm:pt modelId="{41E502C6-C019-45F6-A0DC-452FA38BE51B}">
      <dgm:prSet custT="1"/>
      <dgm:spPr/>
      <dgm:t>
        <a:bodyPr/>
        <a:lstStyle/>
        <a:p>
          <a:pPr rtl="0"/>
          <a:r>
            <a:rPr lang="en-US" altLang="en-US" sz="2000" dirty="0" smtClean="0"/>
            <a:t>Adjust to different cultures</a:t>
          </a:r>
          <a:endParaRPr lang="en-US" sz="2000" dirty="0"/>
        </a:p>
      </dgm:t>
    </dgm:pt>
    <dgm:pt modelId="{344923B2-567F-4AA4-93F6-49F45C2E49D2}" type="parTrans" cxnId="{03DF3067-0373-4A25-A417-F4B01828CC7B}">
      <dgm:prSet/>
      <dgm:spPr/>
      <dgm:t>
        <a:bodyPr/>
        <a:lstStyle/>
        <a:p>
          <a:endParaRPr lang="en-US" sz="1800"/>
        </a:p>
      </dgm:t>
    </dgm:pt>
    <dgm:pt modelId="{D94F8437-3F5F-4729-BE53-B965016CAB60}" type="sibTrans" cxnId="{03DF3067-0373-4A25-A417-F4B01828CC7B}">
      <dgm:prSet/>
      <dgm:spPr/>
      <dgm:t>
        <a:bodyPr/>
        <a:lstStyle/>
        <a:p>
          <a:endParaRPr lang="en-US" sz="1800"/>
        </a:p>
      </dgm:t>
    </dgm:pt>
    <dgm:pt modelId="{AAACD6FB-586B-4EC8-BE23-2BCAE92E225E}">
      <dgm:prSet custT="1"/>
      <dgm:spPr/>
      <dgm:t>
        <a:bodyPr/>
        <a:lstStyle/>
        <a:p>
          <a:pPr rtl="0"/>
          <a:r>
            <a:rPr lang="en-US" altLang="en-US" sz="2000" dirty="0" smtClean="0"/>
            <a:t>Deal with different society systems</a:t>
          </a:r>
          <a:endParaRPr lang="en-US" sz="2000" dirty="0"/>
        </a:p>
      </dgm:t>
    </dgm:pt>
    <dgm:pt modelId="{BC8C8795-2277-4816-BBCD-BDF5745E701F}" type="parTrans" cxnId="{646E4755-B6D0-46FE-8D38-F24A8594FE8C}">
      <dgm:prSet/>
      <dgm:spPr/>
      <dgm:t>
        <a:bodyPr/>
        <a:lstStyle/>
        <a:p>
          <a:endParaRPr lang="en-US" sz="1800"/>
        </a:p>
      </dgm:t>
    </dgm:pt>
    <dgm:pt modelId="{8DCD81F6-68B3-4D36-AF49-79FA951E50F2}" type="sibTrans" cxnId="{646E4755-B6D0-46FE-8D38-F24A8594FE8C}">
      <dgm:prSet/>
      <dgm:spPr/>
      <dgm:t>
        <a:bodyPr/>
        <a:lstStyle/>
        <a:p>
          <a:endParaRPr lang="en-US" sz="1800"/>
        </a:p>
      </dgm:t>
    </dgm:pt>
    <dgm:pt modelId="{BB19A6F1-9E83-4E42-BA2B-DD6C43687F2B}">
      <dgm:prSet custT="1"/>
      <dgm:spPr>
        <a:solidFill>
          <a:schemeClr val="accent2">
            <a:lumMod val="60000"/>
            <a:lumOff val="40000"/>
          </a:schemeClr>
        </a:solidFill>
      </dgm:spPr>
      <dgm:t>
        <a:bodyPr/>
        <a:lstStyle/>
        <a:p>
          <a:pPr rtl="0"/>
          <a:r>
            <a:rPr lang="en-US" sz="2000" dirty="0" smtClean="0"/>
            <a:t>Understand others</a:t>
          </a:r>
          <a:endParaRPr lang="en-US" sz="2000" dirty="0"/>
        </a:p>
      </dgm:t>
    </dgm:pt>
    <dgm:pt modelId="{4799807B-ADD0-2D46-B500-A1470FD7870A}" type="parTrans" cxnId="{49CF151C-9DB2-9B49-B6C2-C6C0E4C6E943}">
      <dgm:prSet/>
      <dgm:spPr/>
      <dgm:t>
        <a:bodyPr/>
        <a:lstStyle/>
        <a:p>
          <a:endParaRPr lang="en-US"/>
        </a:p>
      </dgm:t>
    </dgm:pt>
    <dgm:pt modelId="{0FF6DBA5-44EC-E146-A23C-45D9FAC2F247}" type="sibTrans" cxnId="{49CF151C-9DB2-9B49-B6C2-C6C0E4C6E943}">
      <dgm:prSet/>
      <dgm:spPr/>
      <dgm:t>
        <a:bodyPr/>
        <a:lstStyle/>
        <a:p>
          <a:endParaRPr lang="en-US"/>
        </a:p>
      </dgm:t>
    </dgm:pt>
    <dgm:pt modelId="{20A1B37B-AEDA-4824-896A-586767DC9AC8}" type="pres">
      <dgm:prSet presAssocID="{E7E28A4A-128E-4292-BDD9-BB709438C1F3}" presName="linear" presStyleCnt="0">
        <dgm:presLayoutVars>
          <dgm:animLvl val="lvl"/>
          <dgm:resizeHandles val="exact"/>
        </dgm:presLayoutVars>
      </dgm:prSet>
      <dgm:spPr/>
      <dgm:t>
        <a:bodyPr/>
        <a:lstStyle/>
        <a:p>
          <a:endParaRPr lang="en-US"/>
        </a:p>
      </dgm:t>
    </dgm:pt>
    <dgm:pt modelId="{47E79E4F-EA52-466D-936A-822AA2FEF935}" type="pres">
      <dgm:prSet presAssocID="{37B99666-25C8-4597-990F-68039DA7CD17}" presName="parentText" presStyleLbl="node1" presStyleIdx="0" presStyleCnt="6" custLinFactY="-9908" custLinFactNeighborY="-100000">
        <dgm:presLayoutVars>
          <dgm:chMax val="0"/>
          <dgm:bulletEnabled val="1"/>
        </dgm:presLayoutVars>
      </dgm:prSet>
      <dgm:spPr/>
      <dgm:t>
        <a:bodyPr/>
        <a:lstStyle/>
        <a:p>
          <a:endParaRPr lang="en-US"/>
        </a:p>
      </dgm:t>
    </dgm:pt>
    <dgm:pt modelId="{7D761A64-10B4-4A1B-839C-369401328360}" type="pres">
      <dgm:prSet presAssocID="{D3144CB2-F88D-4C0B-A6AE-2F954831910D}" presName="spacer" presStyleCnt="0"/>
      <dgm:spPr/>
    </dgm:pt>
    <dgm:pt modelId="{BFB417EB-CCF5-4431-BCD9-F462D49CF4AA}" type="pres">
      <dgm:prSet presAssocID="{B8C8A329-C7B0-4A3E-957C-7169DD8589EE}" presName="parentText" presStyleLbl="node1" presStyleIdx="1" presStyleCnt="6">
        <dgm:presLayoutVars>
          <dgm:chMax val="0"/>
          <dgm:bulletEnabled val="1"/>
        </dgm:presLayoutVars>
      </dgm:prSet>
      <dgm:spPr/>
      <dgm:t>
        <a:bodyPr/>
        <a:lstStyle/>
        <a:p>
          <a:endParaRPr lang="en-US"/>
        </a:p>
      </dgm:t>
    </dgm:pt>
    <dgm:pt modelId="{89814F50-D59C-4A0F-9BBF-7C0BA8C86F70}" type="pres">
      <dgm:prSet presAssocID="{E942C9A2-6FD9-4B98-B4E7-79BAE5FDB6CE}" presName="spacer" presStyleCnt="0"/>
      <dgm:spPr/>
    </dgm:pt>
    <dgm:pt modelId="{4BEF53B6-AC61-4045-8730-773DFCB3F281}" type="pres">
      <dgm:prSet presAssocID="{08EC7C2C-1432-42B1-A483-4D2D2FFC5FB0}" presName="parentText" presStyleLbl="node1" presStyleIdx="2" presStyleCnt="6">
        <dgm:presLayoutVars>
          <dgm:chMax val="0"/>
          <dgm:bulletEnabled val="1"/>
        </dgm:presLayoutVars>
      </dgm:prSet>
      <dgm:spPr/>
      <dgm:t>
        <a:bodyPr/>
        <a:lstStyle/>
        <a:p>
          <a:endParaRPr lang="en-US"/>
        </a:p>
      </dgm:t>
    </dgm:pt>
    <dgm:pt modelId="{AE45236A-EAED-4340-A972-45664FFFD1B1}" type="pres">
      <dgm:prSet presAssocID="{FAE4E942-C458-43AE-B52A-4591A471F244}" presName="spacer" presStyleCnt="0"/>
      <dgm:spPr/>
    </dgm:pt>
    <dgm:pt modelId="{7B7C097B-F376-425D-9A57-F0115F3DA39C}" type="pres">
      <dgm:prSet presAssocID="{41E502C6-C019-45F6-A0DC-452FA38BE51B}" presName="parentText" presStyleLbl="node1" presStyleIdx="3" presStyleCnt="6">
        <dgm:presLayoutVars>
          <dgm:chMax val="0"/>
          <dgm:bulletEnabled val="1"/>
        </dgm:presLayoutVars>
      </dgm:prSet>
      <dgm:spPr/>
      <dgm:t>
        <a:bodyPr/>
        <a:lstStyle/>
        <a:p>
          <a:endParaRPr lang="en-US"/>
        </a:p>
      </dgm:t>
    </dgm:pt>
    <dgm:pt modelId="{FE16F4B2-057D-4057-ADB8-8537FD904F29}" type="pres">
      <dgm:prSet presAssocID="{D94F8437-3F5F-4729-BE53-B965016CAB60}" presName="spacer" presStyleCnt="0"/>
      <dgm:spPr/>
    </dgm:pt>
    <dgm:pt modelId="{904778E2-A258-44D7-AA63-629B1852BDEB}" type="pres">
      <dgm:prSet presAssocID="{AAACD6FB-586B-4EC8-BE23-2BCAE92E225E}" presName="parentText" presStyleLbl="node1" presStyleIdx="4" presStyleCnt="6">
        <dgm:presLayoutVars>
          <dgm:chMax val="0"/>
          <dgm:bulletEnabled val="1"/>
        </dgm:presLayoutVars>
      </dgm:prSet>
      <dgm:spPr/>
      <dgm:t>
        <a:bodyPr/>
        <a:lstStyle/>
        <a:p>
          <a:endParaRPr lang="en-US"/>
        </a:p>
      </dgm:t>
    </dgm:pt>
    <dgm:pt modelId="{5ED22290-482C-D24B-88A8-185177EBAF82}" type="pres">
      <dgm:prSet presAssocID="{8DCD81F6-68B3-4D36-AF49-79FA951E50F2}" presName="spacer" presStyleCnt="0"/>
      <dgm:spPr/>
    </dgm:pt>
    <dgm:pt modelId="{159672EB-85B7-C249-B89D-5834DA1C2BDC}" type="pres">
      <dgm:prSet presAssocID="{BB19A6F1-9E83-4E42-BA2B-DD6C43687F2B}" presName="parentText" presStyleLbl="node1" presStyleIdx="5" presStyleCnt="6">
        <dgm:presLayoutVars>
          <dgm:chMax val="0"/>
          <dgm:bulletEnabled val="1"/>
        </dgm:presLayoutVars>
      </dgm:prSet>
      <dgm:spPr/>
      <dgm:t>
        <a:bodyPr/>
        <a:lstStyle/>
        <a:p>
          <a:endParaRPr lang="en-US"/>
        </a:p>
      </dgm:t>
    </dgm:pt>
  </dgm:ptLst>
  <dgm:cxnLst>
    <dgm:cxn modelId="{61D93917-06B6-5C4B-ACD3-D60B423F4A85}" type="presOf" srcId="{37B99666-25C8-4597-990F-68039DA7CD17}" destId="{47E79E4F-EA52-466D-936A-822AA2FEF935}" srcOrd="0" destOrd="0" presId="urn:microsoft.com/office/officeart/2005/8/layout/vList2"/>
    <dgm:cxn modelId="{6FAD1875-B04C-014B-95F0-5684EA633251}" type="presOf" srcId="{E7E28A4A-128E-4292-BDD9-BB709438C1F3}" destId="{20A1B37B-AEDA-4824-896A-586767DC9AC8}" srcOrd="0" destOrd="0" presId="urn:microsoft.com/office/officeart/2005/8/layout/vList2"/>
    <dgm:cxn modelId="{B974B813-EB0B-468E-8506-012AF3894E0C}" srcId="{E7E28A4A-128E-4292-BDD9-BB709438C1F3}" destId="{08EC7C2C-1432-42B1-A483-4D2D2FFC5FB0}" srcOrd="2" destOrd="0" parTransId="{B1F952FC-CC22-41C2-AAEE-73143F6A53F2}" sibTransId="{FAE4E942-C458-43AE-B52A-4591A471F244}"/>
    <dgm:cxn modelId="{646E4755-B6D0-46FE-8D38-F24A8594FE8C}" srcId="{E7E28A4A-128E-4292-BDD9-BB709438C1F3}" destId="{AAACD6FB-586B-4EC8-BE23-2BCAE92E225E}" srcOrd="4" destOrd="0" parTransId="{BC8C8795-2277-4816-BBCD-BDF5745E701F}" sibTransId="{8DCD81F6-68B3-4D36-AF49-79FA951E50F2}"/>
    <dgm:cxn modelId="{4C87E6C5-0DDC-3B4F-8E9E-543FF3EBEB7E}" type="presOf" srcId="{BB19A6F1-9E83-4E42-BA2B-DD6C43687F2B}" destId="{159672EB-85B7-C249-B89D-5834DA1C2BDC}" srcOrd="0" destOrd="0" presId="urn:microsoft.com/office/officeart/2005/8/layout/vList2"/>
    <dgm:cxn modelId="{B9E08024-9BE3-1449-BD4D-1B72DE703F24}" type="presOf" srcId="{B8C8A329-C7B0-4A3E-957C-7169DD8589EE}" destId="{BFB417EB-CCF5-4431-BCD9-F462D49CF4AA}" srcOrd="0" destOrd="0" presId="urn:microsoft.com/office/officeart/2005/8/layout/vList2"/>
    <dgm:cxn modelId="{49CF151C-9DB2-9B49-B6C2-C6C0E4C6E943}" srcId="{E7E28A4A-128E-4292-BDD9-BB709438C1F3}" destId="{BB19A6F1-9E83-4E42-BA2B-DD6C43687F2B}" srcOrd="5" destOrd="0" parTransId="{4799807B-ADD0-2D46-B500-A1470FD7870A}" sibTransId="{0FF6DBA5-44EC-E146-A23C-45D9FAC2F247}"/>
    <dgm:cxn modelId="{03DF3067-0373-4A25-A417-F4B01828CC7B}" srcId="{E7E28A4A-128E-4292-BDD9-BB709438C1F3}" destId="{41E502C6-C019-45F6-A0DC-452FA38BE51B}" srcOrd="3" destOrd="0" parTransId="{344923B2-567F-4AA4-93F6-49F45C2E49D2}" sibTransId="{D94F8437-3F5F-4729-BE53-B965016CAB60}"/>
    <dgm:cxn modelId="{4D521253-F828-604D-BC4D-73871BCADC8E}" type="presOf" srcId="{08EC7C2C-1432-42B1-A483-4D2D2FFC5FB0}" destId="{4BEF53B6-AC61-4045-8730-773DFCB3F281}" srcOrd="0" destOrd="0" presId="urn:microsoft.com/office/officeart/2005/8/layout/vList2"/>
    <dgm:cxn modelId="{0D0B3242-5119-4188-B3E0-D7291696D530}" srcId="{E7E28A4A-128E-4292-BDD9-BB709438C1F3}" destId="{B8C8A329-C7B0-4A3E-957C-7169DD8589EE}" srcOrd="1" destOrd="0" parTransId="{9580F3C9-D9BE-4472-9469-C588FF1C894E}" sibTransId="{E942C9A2-6FD9-4B98-B4E7-79BAE5FDB6CE}"/>
    <dgm:cxn modelId="{B080AD1F-6B40-DF44-A8EE-E18BB06972E1}" type="presOf" srcId="{41E502C6-C019-45F6-A0DC-452FA38BE51B}" destId="{7B7C097B-F376-425D-9A57-F0115F3DA39C}" srcOrd="0" destOrd="0" presId="urn:microsoft.com/office/officeart/2005/8/layout/vList2"/>
    <dgm:cxn modelId="{8D6CDD8E-E993-42D7-A040-58BED157E8E9}" srcId="{E7E28A4A-128E-4292-BDD9-BB709438C1F3}" destId="{37B99666-25C8-4597-990F-68039DA7CD17}" srcOrd="0" destOrd="0" parTransId="{CD9B06EF-1D52-481A-8D66-755FF9E385CB}" sibTransId="{D3144CB2-F88D-4C0B-A6AE-2F954831910D}"/>
    <dgm:cxn modelId="{5BC399FB-AC83-1A44-9327-1DA2AB5916FD}" type="presOf" srcId="{AAACD6FB-586B-4EC8-BE23-2BCAE92E225E}" destId="{904778E2-A258-44D7-AA63-629B1852BDEB}" srcOrd="0" destOrd="0" presId="urn:microsoft.com/office/officeart/2005/8/layout/vList2"/>
    <dgm:cxn modelId="{89BE4E47-8C04-9E4A-A2CB-F4E13919478D}" type="presParOf" srcId="{20A1B37B-AEDA-4824-896A-586767DC9AC8}" destId="{47E79E4F-EA52-466D-936A-822AA2FEF935}" srcOrd="0" destOrd="0" presId="urn:microsoft.com/office/officeart/2005/8/layout/vList2"/>
    <dgm:cxn modelId="{5BEF8EF0-BCBF-EE45-BA74-1D59B682111F}" type="presParOf" srcId="{20A1B37B-AEDA-4824-896A-586767DC9AC8}" destId="{7D761A64-10B4-4A1B-839C-369401328360}" srcOrd="1" destOrd="0" presId="urn:microsoft.com/office/officeart/2005/8/layout/vList2"/>
    <dgm:cxn modelId="{BAA998A6-C4FB-FF4A-BE14-9C3C6C896839}" type="presParOf" srcId="{20A1B37B-AEDA-4824-896A-586767DC9AC8}" destId="{BFB417EB-CCF5-4431-BCD9-F462D49CF4AA}" srcOrd="2" destOrd="0" presId="urn:microsoft.com/office/officeart/2005/8/layout/vList2"/>
    <dgm:cxn modelId="{9F999A99-B867-B847-9085-A1F82A13B2A3}" type="presParOf" srcId="{20A1B37B-AEDA-4824-896A-586767DC9AC8}" destId="{89814F50-D59C-4A0F-9BBF-7C0BA8C86F70}" srcOrd="3" destOrd="0" presId="urn:microsoft.com/office/officeart/2005/8/layout/vList2"/>
    <dgm:cxn modelId="{AAE60082-997C-C149-9EE0-FB913DF5ED50}" type="presParOf" srcId="{20A1B37B-AEDA-4824-896A-586767DC9AC8}" destId="{4BEF53B6-AC61-4045-8730-773DFCB3F281}" srcOrd="4" destOrd="0" presId="urn:microsoft.com/office/officeart/2005/8/layout/vList2"/>
    <dgm:cxn modelId="{8174282F-8C99-2145-A168-9302C9911733}" type="presParOf" srcId="{20A1B37B-AEDA-4824-896A-586767DC9AC8}" destId="{AE45236A-EAED-4340-A972-45664FFFD1B1}" srcOrd="5" destOrd="0" presId="urn:microsoft.com/office/officeart/2005/8/layout/vList2"/>
    <dgm:cxn modelId="{B1DE9914-764A-D94B-BEF8-6946D6D3C3E4}" type="presParOf" srcId="{20A1B37B-AEDA-4824-896A-586767DC9AC8}" destId="{7B7C097B-F376-425D-9A57-F0115F3DA39C}" srcOrd="6" destOrd="0" presId="urn:microsoft.com/office/officeart/2005/8/layout/vList2"/>
    <dgm:cxn modelId="{5FB3F124-6682-3043-AE8A-F1AEE0CD01E5}" type="presParOf" srcId="{20A1B37B-AEDA-4824-896A-586767DC9AC8}" destId="{FE16F4B2-057D-4057-ADB8-8537FD904F29}" srcOrd="7" destOrd="0" presId="urn:microsoft.com/office/officeart/2005/8/layout/vList2"/>
    <dgm:cxn modelId="{7192A915-A46D-4444-998C-4E006ADF976B}" type="presParOf" srcId="{20A1B37B-AEDA-4824-896A-586767DC9AC8}" destId="{904778E2-A258-44D7-AA63-629B1852BDEB}" srcOrd="8" destOrd="0" presId="urn:microsoft.com/office/officeart/2005/8/layout/vList2"/>
    <dgm:cxn modelId="{27FAA4B6-6123-024F-86BF-3240A0194011}" type="presParOf" srcId="{20A1B37B-AEDA-4824-896A-586767DC9AC8}" destId="{5ED22290-482C-D24B-88A8-185177EBAF82}" srcOrd="9" destOrd="0" presId="urn:microsoft.com/office/officeart/2005/8/layout/vList2"/>
    <dgm:cxn modelId="{4BF6BE9C-0F49-044D-A580-97B03DFAB3E7}" type="presParOf" srcId="{20A1B37B-AEDA-4824-896A-586767DC9AC8}" destId="{159672EB-85B7-C249-B89D-5834DA1C2BDC}"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sz="2400" dirty="0" smtClean="0">
              <a:latin typeface="+mn-lt"/>
            </a:rPr>
            <a:t>Mindfulness</a:t>
          </a:r>
          <a:endParaRPr lang="en-US" sz="2400" dirty="0">
            <a:latin typeface="+mn-lt"/>
          </a:endParaRPr>
        </a:p>
      </dgm:t>
    </dgm:pt>
    <dgm:pt modelId="{AEA86883-6CE7-4BE2-A9CA-7C4E60795B17}" type="parTrans" cxnId="{4C69E890-3B58-408D-A1FC-DEBC9E7572FB}">
      <dgm:prSet/>
      <dgm:spPr/>
      <dgm:t>
        <a:bodyPr/>
        <a:lstStyle/>
        <a:p>
          <a:endParaRPr lang="en-US" sz="1800">
            <a:latin typeface="+mn-lt"/>
          </a:endParaRPr>
        </a:p>
      </dgm:t>
    </dgm:pt>
    <dgm:pt modelId="{6EBDEDE5-13DC-4400-A1E4-BE03B0D0C232}" type="sibTrans" cxnId="{4C69E890-3B58-408D-A1FC-DEBC9E7572FB}">
      <dgm:prSet/>
      <dgm:spPr/>
      <dgm:t>
        <a:bodyPr/>
        <a:lstStyle/>
        <a:p>
          <a:endParaRPr lang="en-US" sz="1800">
            <a:latin typeface="+mn-lt"/>
          </a:endParaRPr>
        </a:p>
      </dgm:t>
    </dgm:pt>
    <dgm:pt modelId="{ED884634-C2DF-47CF-8EA5-984083E9B178}">
      <dgm:prSet custT="1"/>
      <dgm:spPr/>
      <dgm:t>
        <a:bodyPr/>
        <a:lstStyle/>
        <a:p>
          <a:pPr rtl="0"/>
          <a:r>
            <a:rPr lang="en-US" sz="2400" dirty="0" smtClean="0">
              <a:latin typeface="+mn-lt"/>
            </a:rPr>
            <a:t>Cognitive flexibility</a:t>
          </a:r>
          <a:endParaRPr lang="en-US" sz="2400" dirty="0">
            <a:latin typeface="+mn-lt"/>
          </a:endParaRPr>
        </a:p>
      </dgm:t>
    </dgm:pt>
    <dgm:pt modelId="{C9AABAFA-FEDB-4386-AF35-973C9A92003E}" type="parTrans" cxnId="{96BE2E7D-43F2-4A83-81A7-AAF432161D04}">
      <dgm:prSet/>
      <dgm:spPr/>
      <dgm:t>
        <a:bodyPr/>
        <a:lstStyle/>
        <a:p>
          <a:endParaRPr lang="en-US" sz="1800">
            <a:latin typeface="+mn-lt"/>
          </a:endParaRPr>
        </a:p>
      </dgm:t>
    </dgm:pt>
    <dgm:pt modelId="{46A99EC4-FF24-408C-B2AC-6F19EEDFD5D3}" type="sibTrans" cxnId="{96BE2E7D-43F2-4A83-81A7-AAF432161D04}">
      <dgm:prSet/>
      <dgm:spPr/>
      <dgm:t>
        <a:bodyPr/>
        <a:lstStyle/>
        <a:p>
          <a:endParaRPr lang="en-US" sz="1800">
            <a:latin typeface="+mn-lt"/>
          </a:endParaRPr>
        </a:p>
      </dgm:t>
    </dgm:pt>
    <dgm:pt modelId="{5F44307A-1C27-4B4F-922E-EDA6082AE3F3}">
      <dgm:prSet custT="1"/>
      <dgm:spPr>
        <a:solidFill>
          <a:srgbClr val="090B5A"/>
        </a:solidFill>
      </dgm:spPr>
      <dgm:t>
        <a:bodyPr/>
        <a:lstStyle/>
        <a:p>
          <a:pPr rtl="0"/>
          <a:r>
            <a:rPr lang="en-US" sz="2400" dirty="0" smtClean="0">
              <a:latin typeface="+mn-lt"/>
            </a:rPr>
            <a:t>Behavioral flexibility</a:t>
          </a:r>
          <a:endParaRPr lang="en-US" sz="2400" dirty="0">
            <a:latin typeface="+mn-lt"/>
          </a:endParaRPr>
        </a:p>
      </dgm:t>
    </dgm:pt>
    <dgm:pt modelId="{B806F2B6-51CF-4F4B-8D45-105EC7A28D36}" type="parTrans" cxnId="{3CD2948B-21B3-4D25-866C-931B11D2D5E0}">
      <dgm:prSet/>
      <dgm:spPr/>
      <dgm:t>
        <a:bodyPr/>
        <a:lstStyle/>
        <a:p>
          <a:endParaRPr lang="en-US" sz="1800">
            <a:latin typeface="+mn-lt"/>
          </a:endParaRPr>
        </a:p>
      </dgm:t>
    </dgm:pt>
    <dgm:pt modelId="{ADEB097D-DA71-4579-A5D1-644759E707AA}" type="sibTrans" cxnId="{3CD2948B-21B3-4D25-866C-931B11D2D5E0}">
      <dgm:prSet/>
      <dgm:spPr/>
      <dgm:t>
        <a:bodyPr/>
        <a:lstStyle/>
        <a:p>
          <a:endParaRPr lang="en-US" sz="1800">
            <a:latin typeface="+mn-lt"/>
          </a:endParaRPr>
        </a:p>
      </dgm:t>
    </dgm:pt>
    <dgm:pt modelId="{0C0E25FC-F4AD-4076-85A1-2A7E9B86955F}">
      <dgm:prSet custT="1"/>
      <dgm:spPr>
        <a:solidFill>
          <a:schemeClr val="tx2">
            <a:lumMod val="60000"/>
            <a:lumOff val="40000"/>
          </a:schemeClr>
        </a:solidFill>
      </dgm:spPr>
      <dgm:t>
        <a:bodyPr/>
        <a:lstStyle/>
        <a:p>
          <a:pPr rtl="0"/>
          <a:r>
            <a:rPr lang="en-US" sz="2400" dirty="0" smtClean="0">
              <a:latin typeface="+mn-lt"/>
            </a:rPr>
            <a:t>Tolerance of ambiguity</a:t>
          </a:r>
          <a:endParaRPr lang="en-US" sz="2400" dirty="0">
            <a:latin typeface="+mn-lt"/>
          </a:endParaRPr>
        </a:p>
      </dgm:t>
    </dgm:pt>
    <dgm:pt modelId="{6B487748-D666-42FF-8D3D-66A6894363F9}" type="parTrans" cxnId="{BB015CF5-FD41-4B77-AF96-FAD9C68E5DB2}">
      <dgm:prSet/>
      <dgm:spPr/>
      <dgm:t>
        <a:bodyPr/>
        <a:lstStyle/>
        <a:p>
          <a:endParaRPr lang="en-US" sz="1800">
            <a:latin typeface="+mn-lt"/>
          </a:endParaRPr>
        </a:p>
      </dgm:t>
    </dgm:pt>
    <dgm:pt modelId="{B4E9D676-3F8E-4071-A08D-2EA2481B9674}" type="sibTrans" cxnId="{BB015CF5-FD41-4B77-AF96-FAD9C68E5DB2}">
      <dgm:prSet/>
      <dgm:spPr/>
      <dgm:t>
        <a:bodyPr/>
        <a:lstStyle/>
        <a:p>
          <a:endParaRPr lang="en-US" sz="1800">
            <a:latin typeface="+mn-lt"/>
          </a:endParaRPr>
        </a:p>
      </dgm:t>
    </dgm:pt>
    <dgm:pt modelId="{BA14E7CD-C88D-483F-96F6-89E9EBB2C8AC}">
      <dgm:prSet custT="1"/>
      <dgm:spPr/>
      <dgm:t>
        <a:bodyPr/>
        <a:lstStyle/>
        <a:p>
          <a:pPr rtl="0"/>
          <a:r>
            <a:rPr lang="en-US" sz="2400" dirty="0" smtClean="0">
              <a:latin typeface="+mn-lt"/>
            </a:rPr>
            <a:t>Cross-cultural empathy</a:t>
          </a:r>
          <a:endParaRPr lang="en-US" sz="2400" dirty="0">
            <a:latin typeface="+mn-lt"/>
          </a:endParaRPr>
        </a:p>
      </dgm:t>
    </dgm:pt>
    <dgm:pt modelId="{58FE2C9E-2E49-4F17-B19F-117BA0480333}" type="parTrans" cxnId="{FAFB2C22-BEA2-4A9F-9C1C-C56C3AA774A2}">
      <dgm:prSet/>
      <dgm:spPr/>
      <dgm:t>
        <a:bodyPr/>
        <a:lstStyle/>
        <a:p>
          <a:endParaRPr lang="en-US" sz="1800">
            <a:latin typeface="+mn-lt"/>
          </a:endParaRPr>
        </a:p>
      </dgm:t>
    </dgm:pt>
    <dgm:pt modelId="{13341F24-DBB0-4097-9923-FCE904CF4120}" type="sibTrans" cxnId="{FAFB2C22-BEA2-4A9F-9C1C-C56C3AA774A2}">
      <dgm:prSet/>
      <dgm:spPr/>
      <dgm:t>
        <a:bodyPr/>
        <a:lstStyle/>
        <a:p>
          <a:endParaRPr lang="en-US" sz="1800">
            <a:latin typeface="+mn-lt"/>
          </a:endParaRPr>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5">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5">
        <dgm:presLayoutVars>
          <dgm:chMax val="0"/>
          <dgm:bulletEnabled val="1"/>
        </dgm:presLayoutVars>
      </dgm:prSet>
      <dgm:spPr/>
      <dgm:t>
        <a:bodyPr/>
        <a:lstStyle/>
        <a:p>
          <a:endParaRPr lang="en-US"/>
        </a:p>
      </dgm:t>
    </dgm:pt>
    <dgm:pt modelId="{92F296C3-19B0-4291-B0DD-6F45A1EC2F30}" type="pres">
      <dgm:prSet presAssocID="{46A99EC4-FF24-408C-B2AC-6F19EEDFD5D3}" presName="spacer" presStyleCnt="0"/>
      <dgm:spPr/>
    </dgm:pt>
    <dgm:pt modelId="{4AC92E8A-1E9F-4182-8418-8BF72B73E3EB}" type="pres">
      <dgm:prSet presAssocID="{5F44307A-1C27-4B4F-922E-EDA6082AE3F3}" presName="parentText" presStyleLbl="node1" presStyleIdx="2" presStyleCnt="5">
        <dgm:presLayoutVars>
          <dgm:chMax val="0"/>
          <dgm:bulletEnabled val="1"/>
        </dgm:presLayoutVars>
      </dgm:prSet>
      <dgm:spPr/>
      <dgm:t>
        <a:bodyPr/>
        <a:lstStyle/>
        <a:p>
          <a:endParaRPr lang="en-US"/>
        </a:p>
      </dgm:t>
    </dgm:pt>
    <dgm:pt modelId="{C7AB4172-A9C4-4073-B7FD-45E1D0FCBFE9}" type="pres">
      <dgm:prSet presAssocID="{ADEB097D-DA71-4579-A5D1-644759E707AA}" presName="spacer" presStyleCnt="0"/>
      <dgm:spPr/>
    </dgm:pt>
    <dgm:pt modelId="{CE5D7E7C-F6A8-4F43-90DD-4BC2B3F76175}" type="pres">
      <dgm:prSet presAssocID="{0C0E25FC-F4AD-4076-85A1-2A7E9B86955F}" presName="parentText" presStyleLbl="node1" presStyleIdx="3" presStyleCnt="5">
        <dgm:presLayoutVars>
          <dgm:chMax val="0"/>
          <dgm:bulletEnabled val="1"/>
        </dgm:presLayoutVars>
      </dgm:prSet>
      <dgm:spPr/>
      <dgm:t>
        <a:bodyPr/>
        <a:lstStyle/>
        <a:p>
          <a:endParaRPr lang="en-US"/>
        </a:p>
      </dgm:t>
    </dgm:pt>
    <dgm:pt modelId="{C672783A-0263-4D1C-9AF3-B933B0CCB3F7}" type="pres">
      <dgm:prSet presAssocID="{B4E9D676-3F8E-4071-A08D-2EA2481B9674}" presName="spacer" presStyleCnt="0"/>
      <dgm:spPr/>
    </dgm:pt>
    <dgm:pt modelId="{E5ED829B-4ED8-462F-B82C-D5BBDCBC8914}" type="pres">
      <dgm:prSet presAssocID="{BA14E7CD-C88D-483F-96F6-89E9EBB2C8AC}" presName="parentText" presStyleLbl="node1" presStyleIdx="4" presStyleCnt="5">
        <dgm:presLayoutVars>
          <dgm:chMax val="0"/>
          <dgm:bulletEnabled val="1"/>
        </dgm:presLayoutVars>
      </dgm:prSet>
      <dgm:spPr/>
      <dgm:t>
        <a:bodyPr/>
        <a:lstStyle/>
        <a:p>
          <a:endParaRPr lang="en-US"/>
        </a:p>
      </dgm:t>
    </dgm:pt>
  </dgm:ptLst>
  <dgm:cxnLst>
    <dgm:cxn modelId="{E3E1293C-D1B0-3046-940E-D1011AB7D3CB}" type="presOf" srcId="{5F44307A-1C27-4B4F-922E-EDA6082AE3F3}" destId="{4AC92E8A-1E9F-4182-8418-8BF72B73E3EB}" srcOrd="0" destOrd="0" presId="urn:microsoft.com/office/officeart/2005/8/layout/vList2"/>
    <dgm:cxn modelId="{4C69E890-3B58-408D-A1FC-DEBC9E7572FB}" srcId="{040CA25B-6878-4825-82B7-9D497B3C63BE}" destId="{50B2A764-9882-47DE-9546-D3606ADCE970}" srcOrd="0" destOrd="0" parTransId="{AEA86883-6CE7-4BE2-A9CA-7C4E60795B17}" sibTransId="{6EBDEDE5-13DC-4400-A1E4-BE03B0D0C232}"/>
    <dgm:cxn modelId="{96BE2E7D-43F2-4A83-81A7-AAF432161D04}" srcId="{040CA25B-6878-4825-82B7-9D497B3C63BE}" destId="{ED884634-C2DF-47CF-8EA5-984083E9B178}" srcOrd="1" destOrd="0" parTransId="{C9AABAFA-FEDB-4386-AF35-973C9A92003E}" sibTransId="{46A99EC4-FF24-408C-B2AC-6F19EEDFD5D3}"/>
    <dgm:cxn modelId="{FAFB2C22-BEA2-4A9F-9C1C-C56C3AA774A2}" srcId="{040CA25B-6878-4825-82B7-9D497B3C63BE}" destId="{BA14E7CD-C88D-483F-96F6-89E9EBB2C8AC}" srcOrd="4" destOrd="0" parTransId="{58FE2C9E-2E49-4F17-B19F-117BA0480333}" sibTransId="{13341F24-DBB0-4097-9923-FCE904CF4120}"/>
    <dgm:cxn modelId="{02C5CD8A-DEAB-2443-A03B-C0FD90279874}" type="presOf" srcId="{0C0E25FC-F4AD-4076-85A1-2A7E9B86955F}" destId="{CE5D7E7C-F6A8-4F43-90DD-4BC2B3F76175}" srcOrd="0" destOrd="0" presId="urn:microsoft.com/office/officeart/2005/8/layout/vList2"/>
    <dgm:cxn modelId="{0A364AD4-B126-D74F-9182-434DCC3DC391}" type="presOf" srcId="{BA14E7CD-C88D-483F-96F6-89E9EBB2C8AC}" destId="{E5ED829B-4ED8-462F-B82C-D5BBDCBC8914}" srcOrd="0" destOrd="0" presId="urn:microsoft.com/office/officeart/2005/8/layout/vList2"/>
    <dgm:cxn modelId="{CC0A0221-2437-5546-913F-20CA04EB8E71}" type="presOf" srcId="{ED884634-C2DF-47CF-8EA5-984083E9B178}" destId="{4D1354C6-6990-4305-9F22-B317C1A53CBF}" srcOrd="0" destOrd="0" presId="urn:microsoft.com/office/officeart/2005/8/layout/vList2"/>
    <dgm:cxn modelId="{BB015CF5-FD41-4B77-AF96-FAD9C68E5DB2}" srcId="{040CA25B-6878-4825-82B7-9D497B3C63BE}" destId="{0C0E25FC-F4AD-4076-85A1-2A7E9B86955F}" srcOrd="3" destOrd="0" parTransId="{6B487748-D666-42FF-8D3D-66A6894363F9}" sibTransId="{B4E9D676-3F8E-4071-A08D-2EA2481B9674}"/>
    <dgm:cxn modelId="{3CD2948B-21B3-4D25-866C-931B11D2D5E0}" srcId="{040CA25B-6878-4825-82B7-9D497B3C63BE}" destId="{5F44307A-1C27-4B4F-922E-EDA6082AE3F3}" srcOrd="2" destOrd="0" parTransId="{B806F2B6-51CF-4F4B-8D45-105EC7A28D36}" sibTransId="{ADEB097D-DA71-4579-A5D1-644759E707AA}"/>
    <dgm:cxn modelId="{828442A4-E1B6-EF44-8FA0-57D93A5C8F5D}" type="presOf" srcId="{040CA25B-6878-4825-82B7-9D497B3C63BE}" destId="{4258F954-01C6-4484-B4FD-E43496F4B906}" srcOrd="0" destOrd="0" presId="urn:microsoft.com/office/officeart/2005/8/layout/vList2"/>
    <dgm:cxn modelId="{809E91F5-D014-DD42-80DF-FB43FB51C608}" type="presOf" srcId="{50B2A764-9882-47DE-9546-D3606ADCE970}" destId="{223F9124-C29D-4322-8426-87E3F6AC5781}" srcOrd="0" destOrd="0" presId="urn:microsoft.com/office/officeart/2005/8/layout/vList2"/>
    <dgm:cxn modelId="{D4272936-E2C7-1349-BCBE-29DF39642A87}" type="presParOf" srcId="{4258F954-01C6-4484-B4FD-E43496F4B906}" destId="{223F9124-C29D-4322-8426-87E3F6AC5781}" srcOrd="0" destOrd="0" presId="urn:microsoft.com/office/officeart/2005/8/layout/vList2"/>
    <dgm:cxn modelId="{280F2F74-B259-564C-8672-5A6509806C3A}" type="presParOf" srcId="{4258F954-01C6-4484-B4FD-E43496F4B906}" destId="{A94284A0-A43B-4EA3-AD8F-3E1A4B5BD0AF}" srcOrd="1" destOrd="0" presId="urn:microsoft.com/office/officeart/2005/8/layout/vList2"/>
    <dgm:cxn modelId="{FCB5F03D-385E-DF4C-97D6-42ED340C5D5E}" type="presParOf" srcId="{4258F954-01C6-4484-B4FD-E43496F4B906}" destId="{4D1354C6-6990-4305-9F22-B317C1A53CBF}" srcOrd="2" destOrd="0" presId="urn:microsoft.com/office/officeart/2005/8/layout/vList2"/>
    <dgm:cxn modelId="{44C24458-8FC8-D448-A708-E6872E7CE948}" type="presParOf" srcId="{4258F954-01C6-4484-B4FD-E43496F4B906}" destId="{92F296C3-19B0-4291-B0DD-6F45A1EC2F30}" srcOrd="3" destOrd="0" presId="urn:microsoft.com/office/officeart/2005/8/layout/vList2"/>
    <dgm:cxn modelId="{52EF0ACD-7364-C44E-8247-C3C52AF07B2B}" type="presParOf" srcId="{4258F954-01C6-4484-B4FD-E43496F4B906}" destId="{4AC92E8A-1E9F-4182-8418-8BF72B73E3EB}" srcOrd="4" destOrd="0" presId="urn:microsoft.com/office/officeart/2005/8/layout/vList2"/>
    <dgm:cxn modelId="{9B664F9E-43CC-B843-A090-E9DF1BF90C57}" type="presParOf" srcId="{4258F954-01C6-4484-B4FD-E43496F4B906}" destId="{C7AB4172-A9C4-4073-B7FD-45E1D0FCBFE9}" srcOrd="5" destOrd="0" presId="urn:microsoft.com/office/officeart/2005/8/layout/vList2"/>
    <dgm:cxn modelId="{4A07A9AE-CBA3-994B-A287-EFA089D4C601}" type="presParOf" srcId="{4258F954-01C6-4484-B4FD-E43496F4B906}" destId="{CE5D7E7C-F6A8-4F43-90DD-4BC2B3F76175}" srcOrd="6" destOrd="0" presId="urn:microsoft.com/office/officeart/2005/8/layout/vList2"/>
    <dgm:cxn modelId="{D17F2F22-8F30-6642-9561-1BA21FE34046}" type="presParOf" srcId="{4258F954-01C6-4484-B4FD-E43496F4B906}" destId="{C672783A-0263-4D1C-9AF3-B933B0CCB3F7}" srcOrd="7" destOrd="0" presId="urn:microsoft.com/office/officeart/2005/8/layout/vList2"/>
    <dgm:cxn modelId="{0FF5A6E3-C5E0-7243-B1CA-3FA8CA0182FE}" type="presParOf" srcId="{4258F954-01C6-4484-B4FD-E43496F4B906}" destId="{E5ED829B-4ED8-462F-B82C-D5BBDCBC891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400" dirty="0" smtClean="0">
              <a:latin typeface="+mn-lt"/>
            </a:rPr>
            <a:t>Knowledge of target culture</a:t>
          </a:r>
          <a:endParaRPr lang="en-US" sz="2400" dirty="0">
            <a:latin typeface="+mn-lt"/>
          </a:endParaRPr>
        </a:p>
      </dgm:t>
    </dgm:pt>
    <dgm:pt modelId="{AEA86883-6CE7-4BE2-A9CA-7C4E60795B17}" type="parTrans" cxnId="{4C69E890-3B58-408D-A1FC-DEBC9E7572FB}">
      <dgm:prSet/>
      <dgm:spPr/>
      <dgm:t>
        <a:bodyPr/>
        <a:lstStyle/>
        <a:p>
          <a:endParaRPr lang="en-US" sz="1800">
            <a:latin typeface="+mn-lt"/>
          </a:endParaRPr>
        </a:p>
      </dgm:t>
    </dgm:pt>
    <dgm:pt modelId="{6EBDEDE5-13DC-4400-A1E4-BE03B0D0C232}" type="sibTrans" cxnId="{4C69E890-3B58-408D-A1FC-DEBC9E7572FB}">
      <dgm:prSet/>
      <dgm:spPr/>
      <dgm:t>
        <a:bodyPr/>
        <a:lstStyle/>
        <a:p>
          <a:endParaRPr lang="en-US" sz="1800">
            <a:latin typeface="+mn-lt"/>
          </a:endParaRPr>
        </a:p>
      </dgm:t>
    </dgm:pt>
    <dgm:pt modelId="{ED884634-C2DF-47CF-8EA5-984083E9B178}">
      <dgm:prSet custT="1"/>
      <dgm:spPr/>
      <dgm:t>
        <a:bodyPr/>
        <a:lstStyle/>
        <a:p>
          <a:pPr rtl="0"/>
          <a:r>
            <a:rPr lang="en-US" altLang="en-US" sz="2400" dirty="0" smtClean="0">
              <a:latin typeface="+mn-lt"/>
            </a:rPr>
            <a:t>Personal qualities (flexibility, tolerance of ambiguity, sense of humor, openness)</a:t>
          </a:r>
          <a:endParaRPr lang="en-US" sz="2400" dirty="0">
            <a:latin typeface="+mn-lt"/>
          </a:endParaRPr>
        </a:p>
      </dgm:t>
    </dgm:pt>
    <dgm:pt modelId="{C9AABAFA-FEDB-4386-AF35-973C9A92003E}" type="parTrans" cxnId="{96BE2E7D-43F2-4A83-81A7-AAF432161D04}">
      <dgm:prSet/>
      <dgm:spPr/>
      <dgm:t>
        <a:bodyPr/>
        <a:lstStyle/>
        <a:p>
          <a:endParaRPr lang="en-US" sz="1800">
            <a:latin typeface="+mn-lt"/>
          </a:endParaRPr>
        </a:p>
      </dgm:t>
    </dgm:pt>
    <dgm:pt modelId="{46A99EC4-FF24-408C-B2AC-6F19EEDFD5D3}" type="sibTrans" cxnId="{96BE2E7D-43F2-4A83-81A7-AAF432161D04}">
      <dgm:prSet/>
      <dgm:spPr/>
      <dgm:t>
        <a:bodyPr/>
        <a:lstStyle/>
        <a:p>
          <a:endParaRPr lang="en-US" sz="1800">
            <a:latin typeface="+mn-lt"/>
          </a:endParaRPr>
        </a:p>
      </dgm:t>
    </dgm:pt>
    <dgm:pt modelId="{5F44307A-1C27-4B4F-922E-EDA6082AE3F3}">
      <dgm:prSet custT="1"/>
      <dgm:spPr/>
      <dgm:t>
        <a:bodyPr/>
        <a:lstStyle/>
        <a:p>
          <a:pPr rtl="0"/>
          <a:r>
            <a:rPr lang="en-US" altLang="en-US" sz="2400" dirty="0" smtClean="0">
              <a:latin typeface="+mn-lt"/>
            </a:rPr>
            <a:t>Behavioral skills (communicative competence)</a:t>
          </a:r>
          <a:endParaRPr lang="en-US" sz="2400" dirty="0">
            <a:latin typeface="+mn-lt"/>
          </a:endParaRPr>
        </a:p>
      </dgm:t>
    </dgm:pt>
    <dgm:pt modelId="{B806F2B6-51CF-4F4B-8D45-105EC7A28D36}" type="parTrans" cxnId="{3CD2948B-21B3-4D25-866C-931B11D2D5E0}">
      <dgm:prSet/>
      <dgm:spPr/>
      <dgm:t>
        <a:bodyPr/>
        <a:lstStyle/>
        <a:p>
          <a:endParaRPr lang="en-US" sz="1800">
            <a:latin typeface="+mn-lt"/>
          </a:endParaRPr>
        </a:p>
      </dgm:t>
    </dgm:pt>
    <dgm:pt modelId="{ADEB097D-DA71-4579-A5D1-644759E707AA}" type="sibTrans" cxnId="{3CD2948B-21B3-4D25-866C-931B11D2D5E0}">
      <dgm:prSet/>
      <dgm:spPr/>
      <dgm:t>
        <a:bodyPr/>
        <a:lstStyle/>
        <a:p>
          <a:endParaRPr lang="en-US" sz="1800">
            <a:latin typeface="+mn-lt"/>
          </a:endParaRPr>
        </a:p>
      </dgm:t>
    </dgm:pt>
    <dgm:pt modelId="{0C0E25FC-F4AD-4076-85A1-2A7E9B86955F}">
      <dgm:prSet custT="1"/>
      <dgm:spPr>
        <a:solidFill>
          <a:schemeClr val="accent2">
            <a:lumMod val="75000"/>
          </a:schemeClr>
        </a:solidFill>
      </dgm:spPr>
      <dgm:t>
        <a:bodyPr/>
        <a:lstStyle/>
        <a:p>
          <a:pPr rtl="0"/>
          <a:r>
            <a:rPr lang="en-US" altLang="en-US" sz="2400" dirty="0" smtClean="0">
              <a:latin typeface="+mn-lt"/>
            </a:rPr>
            <a:t>Self-awareness (one’s values, beliefs)</a:t>
          </a:r>
          <a:endParaRPr lang="en-US" sz="2400" dirty="0">
            <a:latin typeface="+mn-lt"/>
          </a:endParaRPr>
        </a:p>
      </dgm:t>
    </dgm:pt>
    <dgm:pt modelId="{6B487748-D666-42FF-8D3D-66A6894363F9}" type="parTrans" cxnId="{BB015CF5-FD41-4B77-AF96-FAD9C68E5DB2}">
      <dgm:prSet/>
      <dgm:spPr/>
      <dgm:t>
        <a:bodyPr/>
        <a:lstStyle/>
        <a:p>
          <a:endParaRPr lang="en-US" sz="1800">
            <a:latin typeface="+mn-lt"/>
          </a:endParaRPr>
        </a:p>
      </dgm:t>
    </dgm:pt>
    <dgm:pt modelId="{B4E9D676-3F8E-4071-A08D-2EA2481B9674}" type="sibTrans" cxnId="{BB015CF5-FD41-4B77-AF96-FAD9C68E5DB2}">
      <dgm:prSet/>
      <dgm:spPr/>
      <dgm:t>
        <a:bodyPr/>
        <a:lstStyle/>
        <a:p>
          <a:endParaRPr lang="en-US" sz="1800">
            <a:latin typeface="+mn-lt"/>
          </a:endParaRPr>
        </a:p>
      </dgm:t>
    </dgm:pt>
    <dgm:pt modelId="{BA14E7CD-C88D-483F-96F6-89E9EBB2C8AC}">
      <dgm:prSet custT="1"/>
      <dgm:spPr/>
      <dgm:t>
        <a:bodyPr/>
        <a:lstStyle/>
        <a:p>
          <a:pPr rtl="0"/>
          <a:r>
            <a:rPr lang="en-US" altLang="en-US" sz="2400" dirty="0" smtClean="0">
              <a:latin typeface="+mn-lt"/>
            </a:rPr>
            <a:t>Technical skills </a:t>
          </a:r>
          <a:endParaRPr lang="en-US" sz="2400" dirty="0">
            <a:latin typeface="+mn-lt"/>
          </a:endParaRPr>
        </a:p>
      </dgm:t>
    </dgm:pt>
    <dgm:pt modelId="{58FE2C9E-2E49-4F17-B19F-117BA0480333}" type="parTrans" cxnId="{FAFB2C22-BEA2-4A9F-9C1C-C56C3AA774A2}">
      <dgm:prSet/>
      <dgm:spPr/>
      <dgm:t>
        <a:bodyPr/>
        <a:lstStyle/>
        <a:p>
          <a:endParaRPr lang="en-US" sz="1800">
            <a:latin typeface="+mn-lt"/>
          </a:endParaRPr>
        </a:p>
      </dgm:t>
    </dgm:pt>
    <dgm:pt modelId="{13341F24-DBB0-4097-9923-FCE904CF4120}" type="sibTrans" cxnId="{FAFB2C22-BEA2-4A9F-9C1C-C56C3AA774A2}">
      <dgm:prSet/>
      <dgm:spPr/>
      <dgm:t>
        <a:bodyPr/>
        <a:lstStyle/>
        <a:p>
          <a:endParaRPr lang="en-US" sz="1800">
            <a:latin typeface="+mn-lt"/>
          </a:endParaRPr>
        </a:p>
      </dgm:t>
    </dgm:pt>
    <dgm:pt modelId="{150D913B-E075-4BDD-BA01-848BFBCDF8B2}">
      <dgm:prSet custT="1"/>
      <dgm:spPr/>
      <dgm:t>
        <a:bodyPr/>
        <a:lstStyle/>
        <a:p>
          <a:pPr rtl="0"/>
          <a:r>
            <a:rPr lang="en-US" altLang="en-US" sz="2400" dirty="0" smtClean="0">
              <a:latin typeface="+mn-lt"/>
            </a:rPr>
            <a:t>Situational factors (clarity of expectations, psychological pressure)</a:t>
          </a:r>
          <a:endParaRPr lang="en-US" sz="2400" dirty="0">
            <a:latin typeface="+mn-lt"/>
          </a:endParaRPr>
        </a:p>
      </dgm:t>
    </dgm:pt>
    <dgm:pt modelId="{DE5AF41E-D5F4-42DA-99CF-EACCA3C9CCAA}" type="parTrans" cxnId="{D7D89FBD-314C-4E44-92FC-E807CC959F82}">
      <dgm:prSet/>
      <dgm:spPr/>
      <dgm:t>
        <a:bodyPr/>
        <a:lstStyle/>
        <a:p>
          <a:endParaRPr lang="en-US" sz="1800">
            <a:latin typeface="+mn-lt"/>
          </a:endParaRPr>
        </a:p>
      </dgm:t>
    </dgm:pt>
    <dgm:pt modelId="{CB13AD45-A143-43E7-B1BF-C72E3A75DEA9}" type="sibTrans" cxnId="{D7D89FBD-314C-4E44-92FC-E807CC959F82}">
      <dgm:prSet/>
      <dgm:spPr/>
      <dgm:t>
        <a:bodyPr/>
        <a:lstStyle/>
        <a:p>
          <a:endParaRPr lang="en-US" sz="1800">
            <a:latin typeface="+mn-lt"/>
          </a:endParaRPr>
        </a:p>
      </dgm:t>
    </dgm:pt>
    <dgm:pt modelId="{C1019E94-4870-4CF7-896D-788DB8D829AF}">
      <dgm:prSet custT="1"/>
      <dgm:spPr/>
      <dgm:t>
        <a:bodyPr/>
        <a:lstStyle/>
        <a:p>
          <a:pPr rtl="0"/>
          <a:endParaRPr lang="en-US" sz="1800" dirty="0">
            <a:latin typeface="+mn-lt"/>
          </a:endParaRPr>
        </a:p>
      </dgm:t>
    </dgm:pt>
    <dgm:pt modelId="{149BD39E-98B2-4D88-902C-F3F4B1EAC345}" type="parTrans" cxnId="{CF2EC5E7-693D-4B4A-BBF3-CAC06AE981C4}">
      <dgm:prSet/>
      <dgm:spPr/>
      <dgm:t>
        <a:bodyPr/>
        <a:lstStyle/>
        <a:p>
          <a:endParaRPr lang="en-US" sz="1800">
            <a:latin typeface="+mn-lt"/>
          </a:endParaRPr>
        </a:p>
      </dgm:t>
    </dgm:pt>
    <dgm:pt modelId="{EC9B9838-B4A0-4996-81F0-632B0AEDD412}" type="sibTrans" cxnId="{CF2EC5E7-693D-4B4A-BBF3-CAC06AE981C4}">
      <dgm:prSet/>
      <dgm:spPr/>
      <dgm:t>
        <a:bodyPr/>
        <a:lstStyle/>
        <a:p>
          <a:endParaRPr lang="en-US" sz="1800">
            <a:latin typeface="+mn-lt"/>
          </a:endParaRPr>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6">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6">
        <dgm:presLayoutVars>
          <dgm:chMax val="0"/>
          <dgm:bulletEnabled val="1"/>
        </dgm:presLayoutVars>
      </dgm:prSet>
      <dgm:spPr/>
      <dgm:t>
        <a:bodyPr/>
        <a:lstStyle/>
        <a:p>
          <a:endParaRPr lang="en-US"/>
        </a:p>
      </dgm:t>
    </dgm:pt>
    <dgm:pt modelId="{92F296C3-19B0-4291-B0DD-6F45A1EC2F30}" type="pres">
      <dgm:prSet presAssocID="{46A99EC4-FF24-408C-B2AC-6F19EEDFD5D3}" presName="spacer" presStyleCnt="0"/>
      <dgm:spPr/>
    </dgm:pt>
    <dgm:pt modelId="{4AC92E8A-1E9F-4182-8418-8BF72B73E3EB}" type="pres">
      <dgm:prSet presAssocID="{5F44307A-1C27-4B4F-922E-EDA6082AE3F3}" presName="parentText" presStyleLbl="node1" presStyleIdx="2" presStyleCnt="6">
        <dgm:presLayoutVars>
          <dgm:chMax val="0"/>
          <dgm:bulletEnabled val="1"/>
        </dgm:presLayoutVars>
      </dgm:prSet>
      <dgm:spPr/>
      <dgm:t>
        <a:bodyPr/>
        <a:lstStyle/>
        <a:p>
          <a:endParaRPr lang="en-US"/>
        </a:p>
      </dgm:t>
    </dgm:pt>
    <dgm:pt modelId="{C7AB4172-A9C4-4073-B7FD-45E1D0FCBFE9}" type="pres">
      <dgm:prSet presAssocID="{ADEB097D-DA71-4579-A5D1-644759E707AA}" presName="spacer" presStyleCnt="0"/>
      <dgm:spPr/>
    </dgm:pt>
    <dgm:pt modelId="{CE5D7E7C-F6A8-4F43-90DD-4BC2B3F76175}" type="pres">
      <dgm:prSet presAssocID="{0C0E25FC-F4AD-4076-85A1-2A7E9B86955F}" presName="parentText" presStyleLbl="node1" presStyleIdx="3" presStyleCnt="6">
        <dgm:presLayoutVars>
          <dgm:chMax val="0"/>
          <dgm:bulletEnabled val="1"/>
        </dgm:presLayoutVars>
      </dgm:prSet>
      <dgm:spPr/>
      <dgm:t>
        <a:bodyPr/>
        <a:lstStyle/>
        <a:p>
          <a:endParaRPr lang="en-US"/>
        </a:p>
      </dgm:t>
    </dgm:pt>
    <dgm:pt modelId="{C672783A-0263-4D1C-9AF3-B933B0CCB3F7}" type="pres">
      <dgm:prSet presAssocID="{B4E9D676-3F8E-4071-A08D-2EA2481B9674}" presName="spacer" presStyleCnt="0"/>
      <dgm:spPr/>
    </dgm:pt>
    <dgm:pt modelId="{E5ED829B-4ED8-462F-B82C-D5BBDCBC8914}" type="pres">
      <dgm:prSet presAssocID="{BA14E7CD-C88D-483F-96F6-89E9EBB2C8AC}" presName="parentText" presStyleLbl="node1" presStyleIdx="4" presStyleCnt="6">
        <dgm:presLayoutVars>
          <dgm:chMax val="0"/>
          <dgm:bulletEnabled val="1"/>
        </dgm:presLayoutVars>
      </dgm:prSet>
      <dgm:spPr/>
      <dgm:t>
        <a:bodyPr/>
        <a:lstStyle/>
        <a:p>
          <a:endParaRPr lang="en-US"/>
        </a:p>
      </dgm:t>
    </dgm:pt>
    <dgm:pt modelId="{F7D136AF-4E29-4CC2-BC04-F22B8D911406}" type="pres">
      <dgm:prSet presAssocID="{13341F24-DBB0-4097-9923-FCE904CF4120}" presName="spacer" presStyleCnt="0"/>
      <dgm:spPr/>
    </dgm:pt>
    <dgm:pt modelId="{C0D79A61-C1BD-4C46-BB90-BF067323D02D}" type="pres">
      <dgm:prSet presAssocID="{150D913B-E075-4BDD-BA01-848BFBCDF8B2}" presName="parentText" presStyleLbl="node1" presStyleIdx="5" presStyleCnt="6">
        <dgm:presLayoutVars>
          <dgm:chMax val="0"/>
          <dgm:bulletEnabled val="1"/>
        </dgm:presLayoutVars>
      </dgm:prSet>
      <dgm:spPr/>
      <dgm:t>
        <a:bodyPr/>
        <a:lstStyle/>
        <a:p>
          <a:endParaRPr lang="en-US"/>
        </a:p>
      </dgm:t>
    </dgm:pt>
    <dgm:pt modelId="{1E369D42-ADF0-4974-9210-76A5048836A2}" type="pres">
      <dgm:prSet presAssocID="{150D913B-E075-4BDD-BA01-848BFBCDF8B2}" presName="childText" presStyleLbl="revTx" presStyleIdx="0" presStyleCnt="1">
        <dgm:presLayoutVars>
          <dgm:bulletEnabled val="1"/>
        </dgm:presLayoutVars>
      </dgm:prSet>
      <dgm:spPr/>
      <dgm:t>
        <a:bodyPr/>
        <a:lstStyle/>
        <a:p>
          <a:endParaRPr lang="en-US"/>
        </a:p>
      </dgm:t>
    </dgm:pt>
  </dgm:ptLst>
  <dgm:cxnLst>
    <dgm:cxn modelId="{8123C351-7A19-944B-9FB3-10C125430C55}" type="presOf" srcId="{ED884634-C2DF-47CF-8EA5-984083E9B178}" destId="{4D1354C6-6990-4305-9F22-B317C1A53CBF}" srcOrd="0" destOrd="0" presId="urn:microsoft.com/office/officeart/2005/8/layout/vList2"/>
    <dgm:cxn modelId="{D7D89FBD-314C-4E44-92FC-E807CC959F82}" srcId="{040CA25B-6878-4825-82B7-9D497B3C63BE}" destId="{150D913B-E075-4BDD-BA01-848BFBCDF8B2}" srcOrd="5" destOrd="0" parTransId="{DE5AF41E-D5F4-42DA-99CF-EACCA3C9CCAA}" sibTransId="{CB13AD45-A143-43E7-B1BF-C72E3A75DEA9}"/>
    <dgm:cxn modelId="{802FB706-3EB3-6143-A6A5-96B9C962246E}" type="presOf" srcId="{040CA25B-6878-4825-82B7-9D497B3C63BE}" destId="{4258F954-01C6-4484-B4FD-E43496F4B906}" srcOrd="0" destOrd="0" presId="urn:microsoft.com/office/officeart/2005/8/layout/vList2"/>
    <dgm:cxn modelId="{4C69E890-3B58-408D-A1FC-DEBC9E7572FB}" srcId="{040CA25B-6878-4825-82B7-9D497B3C63BE}" destId="{50B2A764-9882-47DE-9546-D3606ADCE970}" srcOrd="0" destOrd="0" parTransId="{AEA86883-6CE7-4BE2-A9CA-7C4E60795B17}" sibTransId="{6EBDEDE5-13DC-4400-A1E4-BE03B0D0C232}"/>
    <dgm:cxn modelId="{F4051D3F-16D5-4F47-9361-37D21CE471E8}" type="presOf" srcId="{0C0E25FC-F4AD-4076-85A1-2A7E9B86955F}" destId="{CE5D7E7C-F6A8-4F43-90DD-4BC2B3F76175}" srcOrd="0" destOrd="0" presId="urn:microsoft.com/office/officeart/2005/8/layout/vList2"/>
    <dgm:cxn modelId="{2C7BED55-4CDE-A545-A41B-A4742414D4B9}" type="presOf" srcId="{150D913B-E075-4BDD-BA01-848BFBCDF8B2}" destId="{C0D79A61-C1BD-4C46-BB90-BF067323D02D}" srcOrd="0" destOrd="0" presId="urn:microsoft.com/office/officeart/2005/8/layout/vList2"/>
    <dgm:cxn modelId="{96BE2E7D-43F2-4A83-81A7-AAF432161D04}" srcId="{040CA25B-6878-4825-82B7-9D497B3C63BE}" destId="{ED884634-C2DF-47CF-8EA5-984083E9B178}" srcOrd="1" destOrd="0" parTransId="{C9AABAFA-FEDB-4386-AF35-973C9A92003E}" sibTransId="{46A99EC4-FF24-408C-B2AC-6F19EEDFD5D3}"/>
    <dgm:cxn modelId="{FAFB2C22-BEA2-4A9F-9C1C-C56C3AA774A2}" srcId="{040CA25B-6878-4825-82B7-9D497B3C63BE}" destId="{BA14E7CD-C88D-483F-96F6-89E9EBB2C8AC}" srcOrd="4" destOrd="0" parTransId="{58FE2C9E-2E49-4F17-B19F-117BA0480333}" sibTransId="{13341F24-DBB0-4097-9923-FCE904CF4120}"/>
    <dgm:cxn modelId="{F397218F-FD04-0E4F-8F81-4F004A9156C5}" type="presOf" srcId="{5F44307A-1C27-4B4F-922E-EDA6082AE3F3}" destId="{4AC92E8A-1E9F-4182-8418-8BF72B73E3EB}" srcOrd="0" destOrd="0" presId="urn:microsoft.com/office/officeart/2005/8/layout/vList2"/>
    <dgm:cxn modelId="{8600C7CF-A93E-8440-843C-BE753C7E4F38}" type="presOf" srcId="{BA14E7CD-C88D-483F-96F6-89E9EBB2C8AC}" destId="{E5ED829B-4ED8-462F-B82C-D5BBDCBC8914}" srcOrd="0" destOrd="0" presId="urn:microsoft.com/office/officeart/2005/8/layout/vList2"/>
    <dgm:cxn modelId="{DDA55410-C03A-E349-83C9-53674FCE313C}" type="presOf" srcId="{50B2A764-9882-47DE-9546-D3606ADCE970}" destId="{223F9124-C29D-4322-8426-87E3F6AC5781}" srcOrd="0" destOrd="0" presId="urn:microsoft.com/office/officeart/2005/8/layout/vList2"/>
    <dgm:cxn modelId="{BB015CF5-FD41-4B77-AF96-FAD9C68E5DB2}" srcId="{040CA25B-6878-4825-82B7-9D497B3C63BE}" destId="{0C0E25FC-F4AD-4076-85A1-2A7E9B86955F}" srcOrd="3" destOrd="0" parTransId="{6B487748-D666-42FF-8D3D-66A6894363F9}" sibTransId="{B4E9D676-3F8E-4071-A08D-2EA2481B9674}"/>
    <dgm:cxn modelId="{3CD2948B-21B3-4D25-866C-931B11D2D5E0}" srcId="{040CA25B-6878-4825-82B7-9D497B3C63BE}" destId="{5F44307A-1C27-4B4F-922E-EDA6082AE3F3}" srcOrd="2" destOrd="0" parTransId="{B806F2B6-51CF-4F4B-8D45-105EC7A28D36}" sibTransId="{ADEB097D-DA71-4579-A5D1-644759E707AA}"/>
    <dgm:cxn modelId="{3D1F3C02-A59B-744A-A628-9FC5245D0728}" type="presOf" srcId="{C1019E94-4870-4CF7-896D-788DB8D829AF}" destId="{1E369D42-ADF0-4974-9210-76A5048836A2}" srcOrd="0" destOrd="0" presId="urn:microsoft.com/office/officeart/2005/8/layout/vList2"/>
    <dgm:cxn modelId="{CF2EC5E7-693D-4B4A-BBF3-CAC06AE981C4}" srcId="{150D913B-E075-4BDD-BA01-848BFBCDF8B2}" destId="{C1019E94-4870-4CF7-896D-788DB8D829AF}" srcOrd="0" destOrd="0" parTransId="{149BD39E-98B2-4D88-902C-F3F4B1EAC345}" sibTransId="{EC9B9838-B4A0-4996-81F0-632B0AEDD412}"/>
    <dgm:cxn modelId="{F952E9AD-8C82-664A-AB0B-7074A8954D93}" type="presParOf" srcId="{4258F954-01C6-4484-B4FD-E43496F4B906}" destId="{223F9124-C29D-4322-8426-87E3F6AC5781}" srcOrd="0" destOrd="0" presId="urn:microsoft.com/office/officeart/2005/8/layout/vList2"/>
    <dgm:cxn modelId="{700D13B7-F915-6B42-BFD5-07A5C43B49C4}" type="presParOf" srcId="{4258F954-01C6-4484-B4FD-E43496F4B906}" destId="{A94284A0-A43B-4EA3-AD8F-3E1A4B5BD0AF}" srcOrd="1" destOrd="0" presId="urn:microsoft.com/office/officeart/2005/8/layout/vList2"/>
    <dgm:cxn modelId="{D1321425-D8B1-6849-B0C1-1FC058314C1F}" type="presParOf" srcId="{4258F954-01C6-4484-B4FD-E43496F4B906}" destId="{4D1354C6-6990-4305-9F22-B317C1A53CBF}" srcOrd="2" destOrd="0" presId="urn:microsoft.com/office/officeart/2005/8/layout/vList2"/>
    <dgm:cxn modelId="{4656A1BB-8C09-2247-826B-8CC3BCA2FE84}" type="presParOf" srcId="{4258F954-01C6-4484-B4FD-E43496F4B906}" destId="{92F296C3-19B0-4291-B0DD-6F45A1EC2F30}" srcOrd="3" destOrd="0" presId="urn:microsoft.com/office/officeart/2005/8/layout/vList2"/>
    <dgm:cxn modelId="{E313F246-07A9-B44D-A131-08F975036B77}" type="presParOf" srcId="{4258F954-01C6-4484-B4FD-E43496F4B906}" destId="{4AC92E8A-1E9F-4182-8418-8BF72B73E3EB}" srcOrd="4" destOrd="0" presId="urn:microsoft.com/office/officeart/2005/8/layout/vList2"/>
    <dgm:cxn modelId="{E35104B8-CEC1-774F-813A-A039C5E01D19}" type="presParOf" srcId="{4258F954-01C6-4484-B4FD-E43496F4B906}" destId="{C7AB4172-A9C4-4073-B7FD-45E1D0FCBFE9}" srcOrd="5" destOrd="0" presId="urn:microsoft.com/office/officeart/2005/8/layout/vList2"/>
    <dgm:cxn modelId="{42E130ED-79C7-FB4E-B2CA-D5E0E172C77D}" type="presParOf" srcId="{4258F954-01C6-4484-B4FD-E43496F4B906}" destId="{CE5D7E7C-F6A8-4F43-90DD-4BC2B3F76175}" srcOrd="6" destOrd="0" presId="urn:microsoft.com/office/officeart/2005/8/layout/vList2"/>
    <dgm:cxn modelId="{5CEB555B-8A30-FD4D-B69A-692D5859B428}" type="presParOf" srcId="{4258F954-01C6-4484-B4FD-E43496F4B906}" destId="{C672783A-0263-4D1C-9AF3-B933B0CCB3F7}" srcOrd="7" destOrd="0" presId="urn:microsoft.com/office/officeart/2005/8/layout/vList2"/>
    <dgm:cxn modelId="{5E4F5C4A-939B-994E-A3CC-F9D0125A1485}" type="presParOf" srcId="{4258F954-01C6-4484-B4FD-E43496F4B906}" destId="{E5ED829B-4ED8-462F-B82C-D5BBDCBC8914}" srcOrd="8" destOrd="0" presId="urn:microsoft.com/office/officeart/2005/8/layout/vList2"/>
    <dgm:cxn modelId="{1081FC3D-0F92-D14A-BB49-B8D00341F8A8}" type="presParOf" srcId="{4258F954-01C6-4484-B4FD-E43496F4B906}" destId="{F7D136AF-4E29-4CC2-BC04-F22B8D911406}" srcOrd="9" destOrd="0" presId="urn:microsoft.com/office/officeart/2005/8/layout/vList2"/>
    <dgm:cxn modelId="{C84F0536-C69C-EB4D-9BE6-011A654DC55F}" type="presParOf" srcId="{4258F954-01C6-4484-B4FD-E43496F4B906}" destId="{C0D79A61-C1BD-4C46-BB90-BF067323D02D}" srcOrd="10" destOrd="0" presId="urn:microsoft.com/office/officeart/2005/8/layout/vList2"/>
    <dgm:cxn modelId="{9EA8E4D1-D905-5945-82A0-FB69CD30232E}" type="presParOf" srcId="{4258F954-01C6-4484-B4FD-E43496F4B906}" destId="{1E369D42-ADF0-4974-9210-76A5048836A2}" srcOrd="1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E28A4A-128E-4292-BDD9-BB709438C1F3}"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n-US"/>
        </a:p>
      </dgm:t>
    </dgm:pt>
    <dgm:pt modelId="{37B99666-25C8-4597-990F-68039DA7CD17}">
      <dgm:prSet custT="1"/>
      <dgm:spPr/>
      <dgm:t>
        <a:bodyPr/>
        <a:lstStyle/>
        <a:p>
          <a:pPr rtl="0"/>
          <a:r>
            <a:rPr lang="en-US" sz="2000" dirty="0" smtClean="0">
              <a:latin typeface="+mn-lt"/>
            </a:rPr>
            <a:t>Foreign language fluency ≠ intercultural competence</a:t>
          </a:r>
          <a:endParaRPr lang="en-US" sz="2000" dirty="0"/>
        </a:p>
      </dgm:t>
    </dgm:pt>
    <dgm:pt modelId="{CD9B06EF-1D52-481A-8D66-755FF9E385CB}" type="parTrans" cxnId="{8D6CDD8E-E993-42D7-A040-58BED157E8E9}">
      <dgm:prSet/>
      <dgm:spPr/>
      <dgm:t>
        <a:bodyPr/>
        <a:lstStyle/>
        <a:p>
          <a:endParaRPr lang="en-US" sz="1800"/>
        </a:p>
      </dgm:t>
    </dgm:pt>
    <dgm:pt modelId="{D3144CB2-F88D-4C0B-A6AE-2F954831910D}" type="sibTrans" cxnId="{8D6CDD8E-E993-42D7-A040-58BED157E8E9}">
      <dgm:prSet/>
      <dgm:spPr/>
      <dgm:t>
        <a:bodyPr/>
        <a:lstStyle/>
        <a:p>
          <a:endParaRPr lang="en-US" sz="1800"/>
        </a:p>
      </dgm:t>
    </dgm:pt>
    <dgm:pt modelId="{B8C8A329-C7B0-4A3E-957C-7169DD8589EE}">
      <dgm:prSet custT="1"/>
      <dgm:spPr/>
      <dgm:t>
        <a:bodyPr/>
        <a:lstStyle/>
        <a:p>
          <a:pPr rtl="0"/>
          <a:r>
            <a:rPr lang="en-US" sz="2000" dirty="0" smtClean="0">
              <a:latin typeface="+mn-lt"/>
            </a:rPr>
            <a:t>Cultural knowledge ≠ intercultural competence</a:t>
          </a:r>
          <a:endParaRPr lang="en-US" sz="2000" dirty="0"/>
        </a:p>
      </dgm:t>
    </dgm:pt>
    <dgm:pt modelId="{9580F3C9-D9BE-4472-9469-C588FF1C894E}" type="parTrans" cxnId="{0D0B3242-5119-4188-B3E0-D7291696D530}">
      <dgm:prSet/>
      <dgm:spPr/>
      <dgm:t>
        <a:bodyPr/>
        <a:lstStyle/>
        <a:p>
          <a:endParaRPr lang="en-US" sz="1800"/>
        </a:p>
      </dgm:t>
    </dgm:pt>
    <dgm:pt modelId="{E942C9A2-6FD9-4B98-B4E7-79BAE5FDB6CE}" type="sibTrans" cxnId="{0D0B3242-5119-4188-B3E0-D7291696D530}">
      <dgm:prSet/>
      <dgm:spPr/>
      <dgm:t>
        <a:bodyPr/>
        <a:lstStyle/>
        <a:p>
          <a:endParaRPr lang="en-US" sz="1800"/>
        </a:p>
      </dgm:t>
    </dgm:pt>
    <dgm:pt modelId="{08EC7C2C-1432-42B1-A483-4D2D2FFC5FB0}">
      <dgm:prSet custT="1"/>
      <dgm:spPr>
        <a:solidFill>
          <a:schemeClr val="accent2">
            <a:lumMod val="40000"/>
            <a:lumOff val="60000"/>
          </a:schemeClr>
        </a:solidFill>
      </dgm:spPr>
      <dgm:t>
        <a:bodyPr/>
        <a:lstStyle/>
        <a:p>
          <a:pPr rtl="0"/>
          <a:r>
            <a:rPr lang="en-US" sz="2000" dirty="0" smtClean="0">
              <a:latin typeface="+mn-lt"/>
            </a:rPr>
            <a:t>Living in a foreign country does not guarantee intercultural competence</a:t>
          </a:r>
          <a:endParaRPr lang="en-US" sz="2000" dirty="0"/>
        </a:p>
      </dgm:t>
    </dgm:pt>
    <dgm:pt modelId="{B1F952FC-CC22-41C2-AAEE-73143F6A53F2}" type="parTrans" cxnId="{B974B813-EB0B-468E-8506-012AF3894E0C}">
      <dgm:prSet/>
      <dgm:spPr/>
      <dgm:t>
        <a:bodyPr/>
        <a:lstStyle/>
        <a:p>
          <a:endParaRPr lang="en-US" sz="1800"/>
        </a:p>
      </dgm:t>
    </dgm:pt>
    <dgm:pt modelId="{FAE4E942-C458-43AE-B52A-4591A471F244}" type="sibTrans" cxnId="{B974B813-EB0B-468E-8506-012AF3894E0C}">
      <dgm:prSet/>
      <dgm:spPr/>
      <dgm:t>
        <a:bodyPr/>
        <a:lstStyle/>
        <a:p>
          <a:endParaRPr lang="en-US" sz="1800"/>
        </a:p>
      </dgm:t>
    </dgm:pt>
    <dgm:pt modelId="{20A1B37B-AEDA-4824-896A-586767DC9AC8}" type="pres">
      <dgm:prSet presAssocID="{E7E28A4A-128E-4292-BDD9-BB709438C1F3}" presName="linear" presStyleCnt="0">
        <dgm:presLayoutVars>
          <dgm:animLvl val="lvl"/>
          <dgm:resizeHandles val="exact"/>
        </dgm:presLayoutVars>
      </dgm:prSet>
      <dgm:spPr/>
      <dgm:t>
        <a:bodyPr/>
        <a:lstStyle/>
        <a:p>
          <a:endParaRPr lang="en-US"/>
        </a:p>
      </dgm:t>
    </dgm:pt>
    <dgm:pt modelId="{47E79E4F-EA52-466D-936A-822AA2FEF935}" type="pres">
      <dgm:prSet presAssocID="{37B99666-25C8-4597-990F-68039DA7CD17}" presName="parentText" presStyleLbl="node1" presStyleIdx="0" presStyleCnt="3" custLinFactY="-9908" custLinFactNeighborY="-100000">
        <dgm:presLayoutVars>
          <dgm:chMax val="0"/>
          <dgm:bulletEnabled val="1"/>
        </dgm:presLayoutVars>
      </dgm:prSet>
      <dgm:spPr/>
      <dgm:t>
        <a:bodyPr/>
        <a:lstStyle/>
        <a:p>
          <a:endParaRPr lang="en-US"/>
        </a:p>
      </dgm:t>
    </dgm:pt>
    <dgm:pt modelId="{7D761A64-10B4-4A1B-839C-369401328360}" type="pres">
      <dgm:prSet presAssocID="{D3144CB2-F88D-4C0B-A6AE-2F954831910D}" presName="spacer" presStyleCnt="0"/>
      <dgm:spPr/>
    </dgm:pt>
    <dgm:pt modelId="{BFB417EB-CCF5-4431-BCD9-F462D49CF4AA}" type="pres">
      <dgm:prSet presAssocID="{B8C8A329-C7B0-4A3E-957C-7169DD8589EE}" presName="parentText" presStyleLbl="node1" presStyleIdx="1" presStyleCnt="3">
        <dgm:presLayoutVars>
          <dgm:chMax val="0"/>
          <dgm:bulletEnabled val="1"/>
        </dgm:presLayoutVars>
      </dgm:prSet>
      <dgm:spPr/>
      <dgm:t>
        <a:bodyPr/>
        <a:lstStyle/>
        <a:p>
          <a:endParaRPr lang="en-US"/>
        </a:p>
      </dgm:t>
    </dgm:pt>
    <dgm:pt modelId="{89814F50-D59C-4A0F-9BBF-7C0BA8C86F70}" type="pres">
      <dgm:prSet presAssocID="{E942C9A2-6FD9-4B98-B4E7-79BAE5FDB6CE}" presName="spacer" presStyleCnt="0"/>
      <dgm:spPr/>
    </dgm:pt>
    <dgm:pt modelId="{4BEF53B6-AC61-4045-8730-773DFCB3F281}" type="pres">
      <dgm:prSet presAssocID="{08EC7C2C-1432-42B1-A483-4D2D2FFC5FB0}" presName="parentText" presStyleLbl="node1" presStyleIdx="2" presStyleCnt="3">
        <dgm:presLayoutVars>
          <dgm:chMax val="0"/>
          <dgm:bulletEnabled val="1"/>
        </dgm:presLayoutVars>
      </dgm:prSet>
      <dgm:spPr/>
      <dgm:t>
        <a:bodyPr/>
        <a:lstStyle/>
        <a:p>
          <a:endParaRPr lang="en-US"/>
        </a:p>
      </dgm:t>
    </dgm:pt>
  </dgm:ptLst>
  <dgm:cxnLst>
    <dgm:cxn modelId="{0D0B3242-5119-4188-B3E0-D7291696D530}" srcId="{E7E28A4A-128E-4292-BDD9-BB709438C1F3}" destId="{B8C8A329-C7B0-4A3E-957C-7169DD8589EE}" srcOrd="1" destOrd="0" parTransId="{9580F3C9-D9BE-4472-9469-C588FF1C894E}" sibTransId="{E942C9A2-6FD9-4B98-B4E7-79BAE5FDB6CE}"/>
    <dgm:cxn modelId="{8D6CDD8E-E993-42D7-A040-58BED157E8E9}" srcId="{E7E28A4A-128E-4292-BDD9-BB709438C1F3}" destId="{37B99666-25C8-4597-990F-68039DA7CD17}" srcOrd="0" destOrd="0" parTransId="{CD9B06EF-1D52-481A-8D66-755FF9E385CB}" sibTransId="{D3144CB2-F88D-4C0B-A6AE-2F954831910D}"/>
    <dgm:cxn modelId="{C87510B7-BF9F-D544-BA36-6DE7EEF140B4}" type="presOf" srcId="{B8C8A329-C7B0-4A3E-957C-7169DD8589EE}" destId="{BFB417EB-CCF5-4431-BCD9-F462D49CF4AA}" srcOrd="0" destOrd="0" presId="urn:microsoft.com/office/officeart/2005/8/layout/vList2"/>
    <dgm:cxn modelId="{4E6A04E5-7593-4847-B524-3B1A84C501CA}" type="presOf" srcId="{E7E28A4A-128E-4292-BDD9-BB709438C1F3}" destId="{20A1B37B-AEDA-4824-896A-586767DC9AC8}" srcOrd="0" destOrd="0" presId="urn:microsoft.com/office/officeart/2005/8/layout/vList2"/>
    <dgm:cxn modelId="{B974B813-EB0B-468E-8506-012AF3894E0C}" srcId="{E7E28A4A-128E-4292-BDD9-BB709438C1F3}" destId="{08EC7C2C-1432-42B1-A483-4D2D2FFC5FB0}" srcOrd="2" destOrd="0" parTransId="{B1F952FC-CC22-41C2-AAEE-73143F6A53F2}" sibTransId="{FAE4E942-C458-43AE-B52A-4591A471F244}"/>
    <dgm:cxn modelId="{4D83B9F7-0140-714D-B31F-90A93E3193D7}" type="presOf" srcId="{37B99666-25C8-4597-990F-68039DA7CD17}" destId="{47E79E4F-EA52-466D-936A-822AA2FEF935}" srcOrd="0" destOrd="0" presId="urn:microsoft.com/office/officeart/2005/8/layout/vList2"/>
    <dgm:cxn modelId="{A821CA28-88D0-FF40-A45F-77379F40157D}" type="presOf" srcId="{08EC7C2C-1432-42B1-A483-4D2D2FFC5FB0}" destId="{4BEF53B6-AC61-4045-8730-773DFCB3F281}" srcOrd="0" destOrd="0" presId="urn:microsoft.com/office/officeart/2005/8/layout/vList2"/>
    <dgm:cxn modelId="{36014EED-F876-8F45-B5DD-5182A2DA033A}" type="presParOf" srcId="{20A1B37B-AEDA-4824-896A-586767DC9AC8}" destId="{47E79E4F-EA52-466D-936A-822AA2FEF935}" srcOrd="0" destOrd="0" presId="urn:microsoft.com/office/officeart/2005/8/layout/vList2"/>
    <dgm:cxn modelId="{6A761444-E414-FF47-9B70-D43D23477F4B}" type="presParOf" srcId="{20A1B37B-AEDA-4824-896A-586767DC9AC8}" destId="{7D761A64-10B4-4A1B-839C-369401328360}" srcOrd="1" destOrd="0" presId="urn:microsoft.com/office/officeart/2005/8/layout/vList2"/>
    <dgm:cxn modelId="{E7748E81-DB61-F34E-A7DC-357628BD66D7}" type="presParOf" srcId="{20A1B37B-AEDA-4824-896A-586767DC9AC8}" destId="{BFB417EB-CCF5-4431-BCD9-F462D49CF4AA}" srcOrd="2" destOrd="0" presId="urn:microsoft.com/office/officeart/2005/8/layout/vList2"/>
    <dgm:cxn modelId="{944FBD46-3C15-6E49-A0BF-171D6E9E32E8}" type="presParOf" srcId="{20A1B37B-AEDA-4824-896A-586767DC9AC8}" destId="{89814F50-D59C-4A0F-9BBF-7C0BA8C86F70}" srcOrd="3" destOrd="0" presId="urn:microsoft.com/office/officeart/2005/8/layout/vList2"/>
    <dgm:cxn modelId="{6AA45621-617A-E442-A7C1-3DB0B006E3C7}" type="presParOf" srcId="{20A1B37B-AEDA-4824-896A-586767DC9AC8}" destId="{4BEF53B6-AC61-4045-8730-773DFCB3F28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altLang="en-US" sz="2400" dirty="0" smtClean="0">
              <a:latin typeface="+mn-lt"/>
            </a:rPr>
            <a:t>Communication Styles</a:t>
          </a:r>
          <a:endParaRPr lang="en-US" sz="24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sz="2400" dirty="0" smtClean="0">
              <a:latin typeface="+mn-lt"/>
            </a:rPr>
            <a:t>Nonverbal Communication</a:t>
          </a:r>
          <a:endParaRPr lang="en-US" sz="24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a:solidFill>
          <a:srgbClr val="090B5A"/>
        </a:solidFill>
      </dgm:spPr>
      <dgm:t>
        <a:bodyPr/>
        <a:lstStyle/>
        <a:p>
          <a:pPr rtl="0"/>
          <a:r>
            <a:rPr lang="en-US" sz="2400" dirty="0" smtClean="0">
              <a:latin typeface="+mn-lt"/>
            </a:rPr>
            <a:t>Value Orientations</a:t>
          </a:r>
          <a:endParaRPr lang="en-US" sz="24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B5066518-6C87-4617-8267-128A8CD010EA}">
      <dgm:prSet custT="1"/>
      <dgm:spPr>
        <a:solidFill>
          <a:schemeClr val="accent2">
            <a:lumMod val="40000"/>
            <a:lumOff val="60000"/>
          </a:schemeClr>
        </a:solidFill>
      </dgm:spPr>
      <dgm:t>
        <a:bodyPr/>
        <a:lstStyle/>
        <a:p>
          <a:pPr rtl="0"/>
          <a:r>
            <a:rPr lang="en-US" sz="2400" dirty="0" smtClean="0">
              <a:latin typeface="+mn-lt"/>
            </a:rPr>
            <a:t>Interaction Rituals </a:t>
          </a:r>
          <a:endParaRPr lang="en-US" sz="2400" dirty="0">
            <a:latin typeface="+mn-lt"/>
          </a:endParaRPr>
        </a:p>
      </dgm:t>
    </dgm:pt>
    <dgm:pt modelId="{81887F91-AD73-4C1C-816C-CE26F0DC8017}" type="parTrans" cxnId="{CCD4CFCC-03A6-4EE7-AAA3-7D5C24B82590}">
      <dgm:prSet/>
      <dgm:spPr/>
      <dgm:t>
        <a:bodyPr/>
        <a:lstStyle/>
        <a:p>
          <a:endParaRPr lang="en-US" sz="2400">
            <a:latin typeface="+mn-lt"/>
          </a:endParaRPr>
        </a:p>
      </dgm:t>
    </dgm:pt>
    <dgm:pt modelId="{D474F34D-F476-45F2-B866-E67F42806674}" type="sibTrans" cxnId="{CCD4CFCC-03A6-4EE7-AAA3-7D5C24B82590}">
      <dgm:prSet/>
      <dgm:spPr/>
      <dgm:t>
        <a:bodyPr/>
        <a:lstStyle/>
        <a:p>
          <a:endParaRPr lang="en-US" sz="2400">
            <a:latin typeface="+mn-lt"/>
          </a:endParaRPr>
        </a:p>
      </dgm:t>
    </dgm:pt>
    <dgm:pt modelId="{D28C6D5F-8AE7-46D7-B7E1-FB2A6FCBA8DC}">
      <dgm:prSet custT="1"/>
      <dgm:spPr/>
      <dgm:t>
        <a:bodyPr/>
        <a:lstStyle/>
        <a:p>
          <a:pPr rtl="0"/>
          <a:r>
            <a:rPr lang="en-US" altLang="en-US" sz="2400" dirty="0" smtClean="0">
              <a:latin typeface="+mn-lt"/>
            </a:rPr>
            <a:t>Conflict Styles</a:t>
          </a:r>
          <a:endParaRPr lang="en-US" sz="2400" dirty="0">
            <a:latin typeface="+mn-lt"/>
          </a:endParaRPr>
        </a:p>
      </dgm:t>
    </dgm:pt>
    <dgm:pt modelId="{A8984572-42E2-464C-B63F-1267CEEE990C}" type="parTrans" cxnId="{3C171B3A-759C-4C87-9A61-FE73EEB6F906}">
      <dgm:prSet/>
      <dgm:spPr/>
      <dgm:t>
        <a:bodyPr/>
        <a:lstStyle/>
        <a:p>
          <a:endParaRPr lang="en-US" sz="2400">
            <a:latin typeface="+mn-lt"/>
          </a:endParaRPr>
        </a:p>
      </dgm:t>
    </dgm:pt>
    <dgm:pt modelId="{F8E420A6-E749-4371-8118-553DCEFDD107}" type="sibTrans" cxnId="{3C171B3A-759C-4C87-9A61-FE73EEB6F906}">
      <dgm:prSet/>
      <dgm:spPr/>
      <dgm:t>
        <a:bodyPr/>
        <a:lstStyle/>
        <a:p>
          <a:endParaRPr lang="en-US" sz="2400">
            <a:latin typeface="+mn-lt"/>
          </a:endParaRPr>
        </a:p>
      </dgm:t>
    </dgm:pt>
    <dgm:pt modelId="{30B216DE-B08B-6842-86A6-16DA474F4266}">
      <dgm:prSet custT="1"/>
      <dgm:spPr/>
      <dgm:t>
        <a:bodyPr/>
        <a:lstStyle/>
        <a:p>
          <a:pPr rtl="0"/>
          <a:r>
            <a:rPr lang="en-US" sz="2400" dirty="0" smtClean="0">
              <a:latin typeface="+mn-lt"/>
            </a:rPr>
            <a:t>Cognitive Styles</a:t>
          </a:r>
          <a:endParaRPr lang="en-US" sz="2400" dirty="0">
            <a:latin typeface="+mn-lt"/>
          </a:endParaRPr>
        </a:p>
      </dgm:t>
    </dgm:pt>
    <dgm:pt modelId="{FB9A0314-B9B5-F749-B179-3D623C79C02E}" type="parTrans" cxnId="{311104F1-8B4D-1A44-8187-63273B3452AF}">
      <dgm:prSet/>
      <dgm:spPr/>
      <dgm:t>
        <a:bodyPr/>
        <a:lstStyle/>
        <a:p>
          <a:endParaRPr lang="en-US"/>
        </a:p>
      </dgm:t>
    </dgm:pt>
    <dgm:pt modelId="{58FC264A-D2F6-A64A-9489-4D77A3BF4401}" type="sibTrans" cxnId="{311104F1-8B4D-1A44-8187-63273B3452AF}">
      <dgm:prSet/>
      <dgm:spPr/>
      <dgm:t>
        <a:bodyPr/>
        <a:lstStyle/>
        <a:p>
          <a:endParaRPr lang="en-US"/>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6">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6">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6">
        <dgm:presLayoutVars>
          <dgm:chMax val="0"/>
          <dgm:bulletEnabled val="1"/>
        </dgm:presLayoutVars>
      </dgm:prSet>
      <dgm:spPr/>
      <dgm:t>
        <a:bodyPr/>
        <a:lstStyle/>
        <a:p>
          <a:endParaRPr lang="en-US"/>
        </a:p>
      </dgm:t>
    </dgm:pt>
    <dgm:pt modelId="{20D4A6AE-D375-43C4-B782-98DA7E8DCF5C}" type="pres">
      <dgm:prSet presAssocID="{7DEF36AC-AFBE-4AFF-84C4-EA587017AA73}" presName="spacer" presStyleCnt="0"/>
      <dgm:spPr/>
    </dgm:pt>
    <dgm:pt modelId="{51424102-F9A3-4A57-8B19-6F79D8B82268}" type="pres">
      <dgm:prSet presAssocID="{B5066518-6C87-4617-8267-128A8CD010EA}" presName="parentText" presStyleLbl="node1" presStyleIdx="3" presStyleCnt="6">
        <dgm:presLayoutVars>
          <dgm:chMax val="0"/>
          <dgm:bulletEnabled val="1"/>
        </dgm:presLayoutVars>
      </dgm:prSet>
      <dgm:spPr/>
      <dgm:t>
        <a:bodyPr/>
        <a:lstStyle/>
        <a:p>
          <a:endParaRPr lang="en-US"/>
        </a:p>
      </dgm:t>
    </dgm:pt>
    <dgm:pt modelId="{56D6B276-CC93-4A64-B974-82C440C62FB0}" type="pres">
      <dgm:prSet presAssocID="{D474F34D-F476-45F2-B866-E67F42806674}" presName="spacer" presStyleCnt="0"/>
      <dgm:spPr/>
    </dgm:pt>
    <dgm:pt modelId="{888A5166-44B4-411E-A090-42CD88288147}" type="pres">
      <dgm:prSet presAssocID="{D28C6D5F-8AE7-46D7-B7E1-FB2A6FCBA8DC}" presName="parentText" presStyleLbl="node1" presStyleIdx="4" presStyleCnt="6">
        <dgm:presLayoutVars>
          <dgm:chMax val="0"/>
          <dgm:bulletEnabled val="1"/>
        </dgm:presLayoutVars>
      </dgm:prSet>
      <dgm:spPr/>
      <dgm:t>
        <a:bodyPr/>
        <a:lstStyle/>
        <a:p>
          <a:endParaRPr lang="en-US"/>
        </a:p>
      </dgm:t>
    </dgm:pt>
    <dgm:pt modelId="{141F58C1-950C-7A4B-AD42-7CA83CBC71C9}" type="pres">
      <dgm:prSet presAssocID="{F8E420A6-E749-4371-8118-553DCEFDD107}" presName="spacer" presStyleCnt="0"/>
      <dgm:spPr/>
    </dgm:pt>
    <dgm:pt modelId="{F311B6AE-79AB-2644-B8E6-96653F8BA6B6}" type="pres">
      <dgm:prSet presAssocID="{30B216DE-B08B-6842-86A6-16DA474F4266}" presName="parentText" presStyleLbl="node1" presStyleIdx="5" presStyleCnt="6">
        <dgm:presLayoutVars>
          <dgm:chMax val="0"/>
          <dgm:bulletEnabled val="1"/>
        </dgm:presLayoutVars>
      </dgm:prSet>
      <dgm:spPr/>
      <dgm:t>
        <a:bodyPr/>
        <a:lstStyle/>
        <a:p>
          <a:endParaRPr lang="en-US"/>
        </a:p>
      </dgm:t>
    </dgm:pt>
  </dgm:ptLst>
  <dgm:cxnLst>
    <dgm:cxn modelId="{3C171B3A-759C-4C87-9A61-FE73EEB6F906}" srcId="{1CB4A6C1-BC55-463C-A409-A01AC759398F}" destId="{D28C6D5F-8AE7-46D7-B7E1-FB2A6FCBA8DC}" srcOrd="4" destOrd="0" parTransId="{A8984572-42E2-464C-B63F-1267CEEE990C}" sibTransId="{F8E420A6-E749-4371-8118-553DCEFDD107}"/>
    <dgm:cxn modelId="{70EDB436-A7A2-944F-9ACE-A0ED223A0621}" type="presOf" srcId="{30B216DE-B08B-6842-86A6-16DA474F4266}" destId="{F311B6AE-79AB-2644-B8E6-96653F8BA6B6}"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9C6E5378-A652-DD49-944F-111F5EC10C7C}" type="presOf" srcId="{15F39A1B-435D-4AE7-9F90-59BED1693829}" destId="{64601F41-4D65-45BD-846A-1C7E16337B35}" srcOrd="0" destOrd="0" presId="urn:microsoft.com/office/officeart/2005/8/layout/vList2"/>
    <dgm:cxn modelId="{79B3468D-8FA7-7D44-B730-5F1DC3A6BE9F}" type="presOf" srcId="{A0930849-EE48-442D-A4F7-F30B0DD9B25A}" destId="{9E493754-C814-45B7-8E1C-71B596D294D7}" srcOrd="0" destOrd="0" presId="urn:microsoft.com/office/officeart/2005/8/layout/vList2"/>
    <dgm:cxn modelId="{FAFE5887-10B6-F244-A277-672EB246044B}" type="presOf" srcId="{D28C6D5F-8AE7-46D7-B7E1-FB2A6FCBA8DC}" destId="{888A5166-44B4-411E-A090-42CD88288147}" srcOrd="0" destOrd="0" presId="urn:microsoft.com/office/officeart/2005/8/layout/vList2"/>
    <dgm:cxn modelId="{2879E3B7-2E95-4422-84D2-E91317179D3A}" srcId="{1CB4A6C1-BC55-463C-A409-A01AC759398F}" destId="{A0930849-EE48-442D-A4F7-F30B0DD9B25A}" srcOrd="0" destOrd="0" parTransId="{356DF678-EC2D-48DA-8573-B160FCD76A34}" sibTransId="{6CB9F8B6-A809-4E7B-851D-EBC1721A94EA}"/>
    <dgm:cxn modelId="{88732C5E-85AD-BD41-ADF8-49D394C15E4C}" type="presOf" srcId="{CF8CB8DE-37BB-4F27-BA0C-EA730A4D717F}" destId="{C93B7E74-9B3E-44B2-9046-B6A526B9E61F}" srcOrd="0" destOrd="0" presId="urn:microsoft.com/office/officeart/2005/8/layout/vList2"/>
    <dgm:cxn modelId="{9970A462-F621-46A0-994B-EAB3C6F16400}" srcId="{1CB4A6C1-BC55-463C-A409-A01AC759398F}" destId="{CF8CB8DE-37BB-4F27-BA0C-EA730A4D717F}" srcOrd="1" destOrd="0" parTransId="{19EF7A20-93A9-4350-95A0-C307006314C7}" sibTransId="{796B79BD-D9E9-4B24-A57C-CE9A38659035}"/>
    <dgm:cxn modelId="{E3F9305A-E3CA-3645-B2A9-B2A3E847409D}" type="presOf" srcId="{1CB4A6C1-BC55-463C-A409-A01AC759398F}" destId="{33C7A6B8-9F84-4290-A5A5-049C3E93B9D4}" srcOrd="0" destOrd="0" presId="urn:microsoft.com/office/officeart/2005/8/layout/vList2"/>
    <dgm:cxn modelId="{E61AF647-FA77-6040-ACC0-889101D981D0}" type="presOf" srcId="{B5066518-6C87-4617-8267-128A8CD010EA}" destId="{51424102-F9A3-4A57-8B19-6F79D8B82268}" srcOrd="0" destOrd="0" presId="urn:microsoft.com/office/officeart/2005/8/layout/vList2"/>
    <dgm:cxn modelId="{311104F1-8B4D-1A44-8187-63273B3452AF}" srcId="{1CB4A6C1-BC55-463C-A409-A01AC759398F}" destId="{30B216DE-B08B-6842-86A6-16DA474F4266}" srcOrd="5" destOrd="0" parTransId="{FB9A0314-B9B5-F749-B179-3D623C79C02E}" sibTransId="{58FC264A-D2F6-A64A-9489-4D77A3BF4401}"/>
    <dgm:cxn modelId="{CCD4CFCC-03A6-4EE7-AAA3-7D5C24B82590}" srcId="{1CB4A6C1-BC55-463C-A409-A01AC759398F}" destId="{B5066518-6C87-4617-8267-128A8CD010EA}" srcOrd="3" destOrd="0" parTransId="{81887F91-AD73-4C1C-816C-CE26F0DC8017}" sibTransId="{D474F34D-F476-45F2-B866-E67F42806674}"/>
    <dgm:cxn modelId="{030A7BD7-4649-C24B-A3BA-D09FBDB6E3D1}" type="presParOf" srcId="{33C7A6B8-9F84-4290-A5A5-049C3E93B9D4}" destId="{9E493754-C814-45B7-8E1C-71B596D294D7}" srcOrd="0" destOrd="0" presId="urn:microsoft.com/office/officeart/2005/8/layout/vList2"/>
    <dgm:cxn modelId="{44915368-EB3F-424E-B8F1-1D0A2647A893}" type="presParOf" srcId="{33C7A6B8-9F84-4290-A5A5-049C3E93B9D4}" destId="{8E317465-46C7-40B9-8DB7-6C5076F5EC9F}" srcOrd="1" destOrd="0" presId="urn:microsoft.com/office/officeart/2005/8/layout/vList2"/>
    <dgm:cxn modelId="{39847E62-1220-BE4C-BCE8-A9C20FF27C98}" type="presParOf" srcId="{33C7A6B8-9F84-4290-A5A5-049C3E93B9D4}" destId="{C93B7E74-9B3E-44B2-9046-B6A526B9E61F}" srcOrd="2" destOrd="0" presId="urn:microsoft.com/office/officeart/2005/8/layout/vList2"/>
    <dgm:cxn modelId="{2B2FBD87-4925-0744-B761-4443106DFA14}" type="presParOf" srcId="{33C7A6B8-9F84-4290-A5A5-049C3E93B9D4}" destId="{C86FC14D-D92C-420D-8757-ACBD325FAC76}" srcOrd="3" destOrd="0" presId="urn:microsoft.com/office/officeart/2005/8/layout/vList2"/>
    <dgm:cxn modelId="{8529BE75-D697-134A-B33A-EF7578D56F70}" type="presParOf" srcId="{33C7A6B8-9F84-4290-A5A5-049C3E93B9D4}" destId="{64601F41-4D65-45BD-846A-1C7E16337B35}" srcOrd="4" destOrd="0" presId="urn:microsoft.com/office/officeart/2005/8/layout/vList2"/>
    <dgm:cxn modelId="{CB97431B-F2F3-1941-BEFB-D0A6E5EE59E9}" type="presParOf" srcId="{33C7A6B8-9F84-4290-A5A5-049C3E93B9D4}" destId="{20D4A6AE-D375-43C4-B782-98DA7E8DCF5C}" srcOrd="5" destOrd="0" presId="urn:microsoft.com/office/officeart/2005/8/layout/vList2"/>
    <dgm:cxn modelId="{9A290335-6D8D-0D41-9E01-CD780596ED5F}" type="presParOf" srcId="{33C7A6B8-9F84-4290-A5A5-049C3E93B9D4}" destId="{51424102-F9A3-4A57-8B19-6F79D8B82268}" srcOrd="6" destOrd="0" presId="urn:microsoft.com/office/officeart/2005/8/layout/vList2"/>
    <dgm:cxn modelId="{A28655AD-A603-6842-AB93-20815B2B4D57}" type="presParOf" srcId="{33C7A6B8-9F84-4290-A5A5-049C3E93B9D4}" destId="{56D6B276-CC93-4A64-B974-82C440C62FB0}" srcOrd="7" destOrd="0" presId="urn:microsoft.com/office/officeart/2005/8/layout/vList2"/>
    <dgm:cxn modelId="{F39DF3F1-457A-764E-8C46-0782AD53341A}" type="presParOf" srcId="{33C7A6B8-9F84-4290-A5A5-049C3E93B9D4}" destId="{888A5166-44B4-411E-A090-42CD88288147}" srcOrd="8" destOrd="0" presId="urn:microsoft.com/office/officeart/2005/8/layout/vList2"/>
    <dgm:cxn modelId="{0563EE65-952F-F246-8E51-9C9608A6E168}" type="presParOf" srcId="{33C7A6B8-9F84-4290-A5A5-049C3E93B9D4}" destId="{141F58C1-950C-7A4B-AD42-7CA83CBC71C9}" srcOrd="9" destOrd="0" presId="urn:microsoft.com/office/officeart/2005/8/layout/vList2"/>
    <dgm:cxn modelId="{98AE9BBB-9A11-3A49-B49E-79DFA8AEA20D}" type="presParOf" srcId="{33C7A6B8-9F84-4290-A5A5-049C3E93B9D4}" destId="{F311B6AE-79AB-2644-B8E6-96653F8BA6B6}"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B4A6C1-BC55-463C-A409-A01AC759398F}"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A0930849-EE48-442D-A4F7-F30B0DD9B25A}">
      <dgm:prSet custT="1"/>
      <dgm:spPr/>
      <dgm:t>
        <a:bodyPr/>
        <a:lstStyle/>
        <a:p>
          <a:pPr rtl="0"/>
          <a:r>
            <a:rPr lang="en-US" sz="2000" dirty="0" smtClean="0">
              <a:latin typeface="+mn-lt"/>
            </a:rPr>
            <a:t>Learning expectations and communication practices of other cultures</a:t>
          </a:r>
          <a:endParaRPr lang="en-US" sz="2000" dirty="0">
            <a:latin typeface="+mn-lt"/>
          </a:endParaRPr>
        </a:p>
      </dgm:t>
    </dgm:pt>
    <dgm:pt modelId="{356DF678-EC2D-48DA-8573-B160FCD76A34}" type="parTrans" cxnId="{2879E3B7-2E95-4422-84D2-E91317179D3A}">
      <dgm:prSet/>
      <dgm:spPr/>
      <dgm:t>
        <a:bodyPr/>
        <a:lstStyle/>
        <a:p>
          <a:endParaRPr lang="en-US" sz="2400">
            <a:latin typeface="+mn-lt"/>
          </a:endParaRPr>
        </a:p>
      </dgm:t>
    </dgm:pt>
    <dgm:pt modelId="{6CB9F8B6-A809-4E7B-851D-EBC1721A94EA}" type="sibTrans" cxnId="{2879E3B7-2E95-4422-84D2-E91317179D3A}">
      <dgm:prSet/>
      <dgm:spPr/>
      <dgm:t>
        <a:bodyPr/>
        <a:lstStyle/>
        <a:p>
          <a:endParaRPr lang="en-US" sz="2400">
            <a:latin typeface="+mn-lt"/>
          </a:endParaRPr>
        </a:p>
      </dgm:t>
    </dgm:pt>
    <dgm:pt modelId="{CF8CB8DE-37BB-4F27-BA0C-EA730A4D717F}">
      <dgm:prSet custT="1"/>
      <dgm:spPr/>
      <dgm:t>
        <a:bodyPr/>
        <a:lstStyle/>
        <a:p>
          <a:pPr rtl="0"/>
          <a:r>
            <a:rPr lang="en-US" sz="2000" dirty="0" smtClean="0">
              <a:latin typeface="+mn-lt"/>
            </a:rPr>
            <a:t>Practicing mindfulness, empathy, perspective taking, and suspended judgment</a:t>
          </a:r>
          <a:endParaRPr lang="en-US" sz="2000" dirty="0">
            <a:latin typeface="+mn-lt"/>
          </a:endParaRPr>
        </a:p>
      </dgm:t>
    </dgm:pt>
    <dgm:pt modelId="{19EF7A20-93A9-4350-95A0-C307006314C7}" type="parTrans" cxnId="{9970A462-F621-46A0-994B-EAB3C6F16400}">
      <dgm:prSet/>
      <dgm:spPr/>
      <dgm:t>
        <a:bodyPr/>
        <a:lstStyle/>
        <a:p>
          <a:endParaRPr lang="en-US" sz="2400">
            <a:latin typeface="+mn-lt"/>
          </a:endParaRPr>
        </a:p>
      </dgm:t>
    </dgm:pt>
    <dgm:pt modelId="{796B79BD-D9E9-4B24-A57C-CE9A38659035}" type="sibTrans" cxnId="{9970A462-F621-46A0-994B-EAB3C6F16400}">
      <dgm:prSet/>
      <dgm:spPr/>
      <dgm:t>
        <a:bodyPr/>
        <a:lstStyle/>
        <a:p>
          <a:endParaRPr lang="en-US" sz="2400">
            <a:latin typeface="+mn-lt"/>
          </a:endParaRPr>
        </a:p>
      </dgm:t>
    </dgm:pt>
    <dgm:pt modelId="{15F39A1B-435D-4AE7-9F90-59BED1693829}">
      <dgm:prSet custT="1"/>
      <dgm:spPr>
        <a:solidFill>
          <a:srgbClr val="090B5A"/>
        </a:solidFill>
      </dgm:spPr>
      <dgm:t>
        <a:bodyPr/>
        <a:lstStyle/>
        <a:p>
          <a:pPr rtl="0"/>
          <a:r>
            <a:rPr lang="en-US" sz="2000" dirty="0" smtClean="0">
              <a:latin typeface="+mn-lt"/>
            </a:rPr>
            <a:t>Accepting that our culture’s way of viewing the world is unique -- understanding and valuing other culture’s views</a:t>
          </a:r>
          <a:endParaRPr lang="en-US" sz="2000" dirty="0">
            <a:latin typeface="+mn-lt"/>
          </a:endParaRPr>
        </a:p>
      </dgm:t>
    </dgm:pt>
    <dgm:pt modelId="{B10A2564-F46A-4924-B27D-D4EF32290C91}" type="parTrans" cxnId="{0FD76977-7B68-4178-B1D0-C7DF7B1C4670}">
      <dgm:prSet/>
      <dgm:spPr/>
      <dgm:t>
        <a:bodyPr/>
        <a:lstStyle/>
        <a:p>
          <a:endParaRPr lang="en-US" sz="2400">
            <a:latin typeface="+mn-lt"/>
          </a:endParaRPr>
        </a:p>
      </dgm:t>
    </dgm:pt>
    <dgm:pt modelId="{7DEF36AC-AFBE-4AFF-84C4-EA587017AA73}" type="sibTrans" cxnId="{0FD76977-7B68-4178-B1D0-C7DF7B1C4670}">
      <dgm:prSet/>
      <dgm:spPr/>
      <dgm:t>
        <a:bodyPr/>
        <a:lstStyle/>
        <a:p>
          <a:endParaRPr lang="en-US" sz="2400">
            <a:latin typeface="+mn-lt"/>
          </a:endParaRPr>
        </a:p>
      </dgm:t>
    </dgm:pt>
    <dgm:pt modelId="{B5066518-6C87-4617-8267-128A8CD010EA}">
      <dgm:prSet custT="1"/>
      <dgm:spPr>
        <a:solidFill>
          <a:schemeClr val="accent2">
            <a:lumMod val="40000"/>
            <a:lumOff val="60000"/>
          </a:schemeClr>
        </a:solidFill>
      </dgm:spPr>
      <dgm:t>
        <a:bodyPr/>
        <a:lstStyle/>
        <a:p>
          <a:pPr rtl="0"/>
          <a:r>
            <a:rPr lang="en-US" sz="2000" dirty="0" smtClean="0">
              <a:latin typeface="+mn-lt"/>
            </a:rPr>
            <a:t>Adapting to other cultures </a:t>
          </a:r>
          <a:endParaRPr lang="en-US" sz="2000" dirty="0">
            <a:latin typeface="+mn-lt"/>
          </a:endParaRPr>
        </a:p>
      </dgm:t>
    </dgm:pt>
    <dgm:pt modelId="{81887F91-AD73-4C1C-816C-CE26F0DC8017}" type="parTrans" cxnId="{CCD4CFCC-03A6-4EE7-AAA3-7D5C24B82590}">
      <dgm:prSet/>
      <dgm:spPr/>
      <dgm:t>
        <a:bodyPr/>
        <a:lstStyle/>
        <a:p>
          <a:endParaRPr lang="en-US" sz="2400">
            <a:latin typeface="+mn-lt"/>
          </a:endParaRPr>
        </a:p>
      </dgm:t>
    </dgm:pt>
    <dgm:pt modelId="{D474F34D-F476-45F2-B866-E67F42806674}" type="sibTrans" cxnId="{CCD4CFCC-03A6-4EE7-AAA3-7D5C24B82590}">
      <dgm:prSet/>
      <dgm:spPr/>
      <dgm:t>
        <a:bodyPr/>
        <a:lstStyle/>
        <a:p>
          <a:endParaRPr lang="en-US" sz="2400">
            <a:latin typeface="+mn-lt"/>
          </a:endParaRPr>
        </a:p>
      </dgm:t>
    </dgm:pt>
    <dgm:pt modelId="{D28C6D5F-8AE7-46D7-B7E1-FB2A6FCBA8DC}">
      <dgm:prSet custT="1"/>
      <dgm:spPr>
        <a:solidFill>
          <a:srgbClr val="090B5A"/>
        </a:solidFill>
      </dgm:spPr>
      <dgm:t>
        <a:bodyPr/>
        <a:lstStyle/>
        <a:p>
          <a:pPr rtl="0"/>
          <a:r>
            <a:rPr lang="en-US" sz="2000" dirty="0" smtClean="0">
              <a:latin typeface="+mn-lt"/>
            </a:rPr>
            <a:t>Building relationships, handling stress and switching communication styles as appropriate</a:t>
          </a:r>
          <a:endParaRPr lang="en-US" sz="2000" dirty="0">
            <a:latin typeface="+mn-lt"/>
          </a:endParaRPr>
        </a:p>
      </dgm:t>
    </dgm:pt>
    <dgm:pt modelId="{A8984572-42E2-464C-B63F-1267CEEE990C}" type="parTrans" cxnId="{3C171B3A-759C-4C87-9A61-FE73EEB6F906}">
      <dgm:prSet/>
      <dgm:spPr/>
      <dgm:t>
        <a:bodyPr/>
        <a:lstStyle/>
        <a:p>
          <a:endParaRPr lang="en-US" sz="2400">
            <a:latin typeface="+mn-lt"/>
          </a:endParaRPr>
        </a:p>
      </dgm:t>
    </dgm:pt>
    <dgm:pt modelId="{F8E420A6-E749-4371-8118-553DCEFDD107}" type="sibTrans" cxnId="{3C171B3A-759C-4C87-9A61-FE73EEB6F906}">
      <dgm:prSet/>
      <dgm:spPr/>
      <dgm:t>
        <a:bodyPr/>
        <a:lstStyle/>
        <a:p>
          <a:endParaRPr lang="en-US" sz="2400">
            <a:latin typeface="+mn-lt"/>
          </a:endParaRPr>
        </a:p>
      </dgm:t>
    </dgm:pt>
    <dgm:pt modelId="{D83C7DF4-4FB5-FD4B-AE1A-43822E3D0CFA}">
      <dgm:prSet custT="1"/>
      <dgm:spPr/>
      <dgm:t>
        <a:bodyPr/>
        <a:lstStyle/>
        <a:p>
          <a:pPr rtl="0"/>
          <a:r>
            <a:rPr lang="en-US" sz="2000" dirty="0" smtClean="0">
              <a:latin typeface="+mn-lt"/>
            </a:rPr>
            <a:t>Acknowledging that different competencies and skills are required in different situations</a:t>
          </a:r>
          <a:endParaRPr lang="en-US" sz="2000" dirty="0">
            <a:latin typeface="+mn-lt"/>
          </a:endParaRPr>
        </a:p>
      </dgm:t>
    </dgm:pt>
    <dgm:pt modelId="{96A95229-E392-224E-8572-22A47D380D56}" type="parTrans" cxnId="{0C340D0D-EBA8-4446-A77D-E20E7CC76794}">
      <dgm:prSet/>
      <dgm:spPr/>
      <dgm:t>
        <a:bodyPr/>
        <a:lstStyle/>
        <a:p>
          <a:endParaRPr lang="en-US"/>
        </a:p>
      </dgm:t>
    </dgm:pt>
    <dgm:pt modelId="{EB9AC8F2-8CA2-044F-B7BE-9BBA7D66B89E}" type="sibTrans" cxnId="{0C340D0D-EBA8-4446-A77D-E20E7CC76794}">
      <dgm:prSet/>
      <dgm:spPr/>
      <dgm:t>
        <a:bodyPr/>
        <a:lstStyle/>
        <a:p>
          <a:endParaRPr lang="en-US"/>
        </a:p>
      </dgm:t>
    </dgm:pt>
    <dgm:pt modelId="{33C7A6B8-9F84-4290-A5A5-049C3E93B9D4}" type="pres">
      <dgm:prSet presAssocID="{1CB4A6C1-BC55-463C-A409-A01AC759398F}" presName="linear" presStyleCnt="0">
        <dgm:presLayoutVars>
          <dgm:animLvl val="lvl"/>
          <dgm:resizeHandles val="exact"/>
        </dgm:presLayoutVars>
      </dgm:prSet>
      <dgm:spPr/>
      <dgm:t>
        <a:bodyPr/>
        <a:lstStyle/>
        <a:p>
          <a:endParaRPr lang="en-US"/>
        </a:p>
      </dgm:t>
    </dgm:pt>
    <dgm:pt modelId="{9E493754-C814-45B7-8E1C-71B596D294D7}" type="pres">
      <dgm:prSet presAssocID="{A0930849-EE48-442D-A4F7-F30B0DD9B25A}" presName="parentText" presStyleLbl="node1" presStyleIdx="0" presStyleCnt="6" custScaleY="121904" custLinFactY="-162210" custLinFactNeighborX="319" custLinFactNeighborY="-200000">
        <dgm:presLayoutVars>
          <dgm:chMax val="0"/>
          <dgm:bulletEnabled val="1"/>
        </dgm:presLayoutVars>
      </dgm:prSet>
      <dgm:spPr/>
      <dgm:t>
        <a:bodyPr/>
        <a:lstStyle/>
        <a:p>
          <a:endParaRPr lang="en-US"/>
        </a:p>
      </dgm:t>
    </dgm:pt>
    <dgm:pt modelId="{8E317465-46C7-40B9-8DB7-6C5076F5EC9F}" type="pres">
      <dgm:prSet presAssocID="{6CB9F8B6-A809-4E7B-851D-EBC1721A94EA}" presName="spacer" presStyleCnt="0"/>
      <dgm:spPr/>
    </dgm:pt>
    <dgm:pt modelId="{C93B7E74-9B3E-44B2-9046-B6A526B9E61F}" type="pres">
      <dgm:prSet presAssocID="{CF8CB8DE-37BB-4F27-BA0C-EA730A4D717F}" presName="parentText" presStyleLbl="node1" presStyleIdx="1" presStyleCnt="6">
        <dgm:presLayoutVars>
          <dgm:chMax val="0"/>
          <dgm:bulletEnabled val="1"/>
        </dgm:presLayoutVars>
      </dgm:prSet>
      <dgm:spPr/>
      <dgm:t>
        <a:bodyPr/>
        <a:lstStyle/>
        <a:p>
          <a:endParaRPr lang="en-US"/>
        </a:p>
      </dgm:t>
    </dgm:pt>
    <dgm:pt modelId="{C86FC14D-D92C-420D-8757-ACBD325FAC76}" type="pres">
      <dgm:prSet presAssocID="{796B79BD-D9E9-4B24-A57C-CE9A38659035}" presName="spacer" presStyleCnt="0"/>
      <dgm:spPr/>
    </dgm:pt>
    <dgm:pt modelId="{64601F41-4D65-45BD-846A-1C7E16337B35}" type="pres">
      <dgm:prSet presAssocID="{15F39A1B-435D-4AE7-9F90-59BED1693829}" presName="parentText" presStyleLbl="node1" presStyleIdx="2" presStyleCnt="6">
        <dgm:presLayoutVars>
          <dgm:chMax val="0"/>
          <dgm:bulletEnabled val="1"/>
        </dgm:presLayoutVars>
      </dgm:prSet>
      <dgm:spPr/>
      <dgm:t>
        <a:bodyPr/>
        <a:lstStyle/>
        <a:p>
          <a:endParaRPr lang="en-US"/>
        </a:p>
      </dgm:t>
    </dgm:pt>
    <dgm:pt modelId="{20D4A6AE-D375-43C4-B782-98DA7E8DCF5C}" type="pres">
      <dgm:prSet presAssocID="{7DEF36AC-AFBE-4AFF-84C4-EA587017AA73}" presName="spacer" presStyleCnt="0"/>
      <dgm:spPr/>
    </dgm:pt>
    <dgm:pt modelId="{51424102-F9A3-4A57-8B19-6F79D8B82268}" type="pres">
      <dgm:prSet presAssocID="{B5066518-6C87-4617-8267-128A8CD010EA}" presName="parentText" presStyleLbl="node1" presStyleIdx="3" presStyleCnt="6" custScaleY="84073">
        <dgm:presLayoutVars>
          <dgm:chMax val="0"/>
          <dgm:bulletEnabled val="1"/>
        </dgm:presLayoutVars>
      </dgm:prSet>
      <dgm:spPr/>
      <dgm:t>
        <a:bodyPr/>
        <a:lstStyle/>
        <a:p>
          <a:endParaRPr lang="en-US"/>
        </a:p>
      </dgm:t>
    </dgm:pt>
    <dgm:pt modelId="{56D6B276-CC93-4A64-B974-82C440C62FB0}" type="pres">
      <dgm:prSet presAssocID="{D474F34D-F476-45F2-B866-E67F42806674}" presName="spacer" presStyleCnt="0"/>
      <dgm:spPr/>
    </dgm:pt>
    <dgm:pt modelId="{888A5166-44B4-411E-A090-42CD88288147}" type="pres">
      <dgm:prSet presAssocID="{D28C6D5F-8AE7-46D7-B7E1-FB2A6FCBA8DC}" presName="parentText" presStyleLbl="node1" presStyleIdx="4" presStyleCnt="6">
        <dgm:presLayoutVars>
          <dgm:chMax val="0"/>
          <dgm:bulletEnabled val="1"/>
        </dgm:presLayoutVars>
      </dgm:prSet>
      <dgm:spPr/>
      <dgm:t>
        <a:bodyPr/>
        <a:lstStyle/>
        <a:p>
          <a:endParaRPr lang="en-US"/>
        </a:p>
      </dgm:t>
    </dgm:pt>
    <dgm:pt modelId="{141F58C1-950C-7A4B-AD42-7CA83CBC71C9}" type="pres">
      <dgm:prSet presAssocID="{F8E420A6-E749-4371-8118-553DCEFDD107}" presName="spacer" presStyleCnt="0"/>
      <dgm:spPr/>
    </dgm:pt>
    <dgm:pt modelId="{7CF4D4C1-6CF1-2A43-A89E-CDA14696BC04}" type="pres">
      <dgm:prSet presAssocID="{D83C7DF4-4FB5-FD4B-AE1A-43822E3D0CFA}" presName="parentText" presStyleLbl="node1" presStyleIdx="5" presStyleCnt="6">
        <dgm:presLayoutVars>
          <dgm:chMax val="0"/>
          <dgm:bulletEnabled val="1"/>
        </dgm:presLayoutVars>
      </dgm:prSet>
      <dgm:spPr/>
      <dgm:t>
        <a:bodyPr/>
        <a:lstStyle/>
        <a:p>
          <a:endParaRPr lang="en-US"/>
        </a:p>
      </dgm:t>
    </dgm:pt>
  </dgm:ptLst>
  <dgm:cxnLst>
    <dgm:cxn modelId="{531FD9CB-7617-A14E-B9CF-7359EB751EAF}" type="presOf" srcId="{15F39A1B-435D-4AE7-9F90-59BED1693829}" destId="{64601F41-4D65-45BD-846A-1C7E16337B35}" srcOrd="0" destOrd="0" presId="urn:microsoft.com/office/officeart/2005/8/layout/vList2"/>
    <dgm:cxn modelId="{3C171B3A-759C-4C87-9A61-FE73EEB6F906}" srcId="{1CB4A6C1-BC55-463C-A409-A01AC759398F}" destId="{D28C6D5F-8AE7-46D7-B7E1-FB2A6FCBA8DC}" srcOrd="4" destOrd="0" parTransId="{A8984572-42E2-464C-B63F-1267CEEE990C}" sibTransId="{F8E420A6-E749-4371-8118-553DCEFDD107}"/>
    <dgm:cxn modelId="{F8887FEC-0889-2A43-8F73-DD06B571D954}" type="presOf" srcId="{B5066518-6C87-4617-8267-128A8CD010EA}" destId="{51424102-F9A3-4A57-8B19-6F79D8B82268}" srcOrd="0" destOrd="0" presId="urn:microsoft.com/office/officeart/2005/8/layout/vList2"/>
    <dgm:cxn modelId="{0FD76977-7B68-4178-B1D0-C7DF7B1C4670}" srcId="{1CB4A6C1-BC55-463C-A409-A01AC759398F}" destId="{15F39A1B-435D-4AE7-9F90-59BED1693829}" srcOrd="2" destOrd="0" parTransId="{B10A2564-F46A-4924-B27D-D4EF32290C91}" sibTransId="{7DEF36AC-AFBE-4AFF-84C4-EA587017AA73}"/>
    <dgm:cxn modelId="{0C340D0D-EBA8-4446-A77D-E20E7CC76794}" srcId="{1CB4A6C1-BC55-463C-A409-A01AC759398F}" destId="{D83C7DF4-4FB5-FD4B-AE1A-43822E3D0CFA}" srcOrd="5" destOrd="0" parTransId="{96A95229-E392-224E-8572-22A47D380D56}" sibTransId="{EB9AC8F2-8CA2-044F-B7BE-9BBA7D66B89E}"/>
    <dgm:cxn modelId="{58155FB3-0A61-DD42-9372-F29B1406D874}" type="presOf" srcId="{D83C7DF4-4FB5-FD4B-AE1A-43822E3D0CFA}" destId="{7CF4D4C1-6CF1-2A43-A89E-CDA14696BC04}" srcOrd="0" destOrd="0" presId="urn:microsoft.com/office/officeart/2005/8/layout/vList2"/>
    <dgm:cxn modelId="{2879E3B7-2E95-4422-84D2-E91317179D3A}" srcId="{1CB4A6C1-BC55-463C-A409-A01AC759398F}" destId="{A0930849-EE48-442D-A4F7-F30B0DD9B25A}" srcOrd="0" destOrd="0" parTransId="{356DF678-EC2D-48DA-8573-B160FCD76A34}" sibTransId="{6CB9F8B6-A809-4E7B-851D-EBC1721A94EA}"/>
    <dgm:cxn modelId="{9970A462-F621-46A0-994B-EAB3C6F16400}" srcId="{1CB4A6C1-BC55-463C-A409-A01AC759398F}" destId="{CF8CB8DE-37BB-4F27-BA0C-EA730A4D717F}" srcOrd="1" destOrd="0" parTransId="{19EF7A20-93A9-4350-95A0-C307006314C7}" sibTransId="{796B79BD-D9E9-4B24-A57C-CE9A38659035}"/>
    <dgm:cxn modelId="{D19298B4-BD27-B843-A6BD-F1E6B56F58D3}" type="presOf" srcId="{D28C6D5F-8AE7-46D7-B7E1-FB2A6FCBA8DC}" destId="{888A5166-44B4-411E-A090-42CD88288147}" srcOrd="0" destOrd="0" presId="urn:microsoft.com/office/officeart/2005/8/layout/vList2"/>
    <dgm:cxn modelId="{2070BC86-1E6A-2642-8432-68B03FCC917D}" type="presOf" srcId="{CF8CB8DE-37BB-4F27-BA0C-EA730A4D717F}" destId="{C93B7E74-9B3E-44B2-9046-B6A526B9E61F}" srcOrd="0" destOrd="0" presId="urn:microsoft.com/office/officeart/2005/8/layout/vList2"/>
    <dgm:cxn modelId="{B38FD41F-2C38-5F42-BBB1-6D464652B9E2}" type="presOf" srcId="{1CB4A6C1-BC55-463C-A409-A01AC759398F}" destId="{33C7A6B8-9F84-4290-A5A5-049C3E93B9D4}" srcOrd="0" destOrd="0" presId="urn:microsoft.com/office/officeart/2005/8/layout/vList2"/>
    <dgm:cxn modelId="{CCD4CFCC-03A6-4EE7-AAA3-7D5C24B82590}" srcId="{1CB4A6C1-BC55-463C-A409-A01AC759398F}" destId="{B5066518-6C87-4617-8267-128A8CD010EA}" srcOrd="3" destOrd="0" parTransId="{81887F91-AD73-4C1C-816C-CE26F0DC8017}" sibTransId="{D474F34D-F476-45F2-B866-E67F42806674}"/>
    <dgm:cxn modelId="{D025ADB7-61CC-C143-B37A-2C03A685B2A7}" type="presOf" srcId="{A0930849-EE48-442D-A4F7-F30B0DD9B25A}" destId="{9E493754-C814-45B7-8E1C-71B596D294D7}" srcOrd="0" destOrd="0" presId="urn:microsoft.com/office/officeart/2005/8/layout/vList2"/>
    <dgm:cxn modelId="{F2DF28FF-2491-134D-91CF-702A7C23EAB2}" type="presParOf" srcId="{33C7A6B8-9F84-4290-A5A5-049C3E93B9D4}" destId="{9E493754-C814-45B7-8E1C-71B596D294D7}" srcOrd="0" destOrd="0" presId="urn:microsoft.com/office/officeart/2005/8/layout/vList2"/>
    <dgm:cxn modelId="{4754ED87-0B92-4146-9AE8-49D076111DBB}" type="presParOf" srcId="{33C7A6B8-9F84-4290-A5A5-049C3E93B9D4}" destId="{8E317465-46C7-40B9-8DB7-6C5076F5EC9F}" srcOrd="1" destOrd="0" presId="urn:microsoft.com/office/officeart/2005/8/layout/vList2"/>
    <dgm:cxn modelId="{DA02697D-ADA3-E84D-BA0A-DEC6BD436C7A}" type="presParOf" srcId="{33C7A6B8-9F84-4290-A5A5-049C3E93B9D4}" destId="{C93B7E74-9B3E-44B2-9046-B6A526B9E61F}" srcOrd="2" destOrd="0" presId="urn:microsoft.com/office/officeart/2005/8/layout/vList2"/>
    <dgm:cxn modelId="{C59F106D-75A7-DE4F-B4CC-925A700ED37F}" type="presParOf" srcId="{33C7A6B8-9F84-4290-A5A5-049C3E93B9D4}" destId="{C86FC14D-D92C-420D-8757-ACBD325FAC76}" srcOrd="3" destOrd="0" presId="urn:microsoft.com/office/officeart/2005/8/layout/vList2"/>
    <dgm:cxn modelId="{5091B605-68EB-C942-B55E-9AFE6F51732E}" type="presParOf" srcId="{33C7A6B8-9F84-4290-A5A5-049C3E93B9D4}" destId="{64601F41-4D65-45BD-846A-1C7E16337B35}" srcOrd="4" destOrd="0" presId="urn:microsoft.com/office/officeart/2005/8/layout/vList2"/>
    <dgm:cxn modelId="{8E2EB141-4971-6A46-A2FF-EE351420C351}" type="presParOf" srcId="{33C7A6B8-9F84-4290-A5A5-049C3E93B9D4}" destId="{20D4A6AE-D375-43C4-B782-98DA7E8DCF5C}" srcOrd="5" destOrd="0" presId="urn:microsoft.com/office/officeart/2005/8/layout/vList2"/>
    <dgm:cxn modelId="{B082A0BF-D6B5-B140-847F-BDD1A5FA11EF}" type="presParOf" srcId="{33C7A6B8-9F84-4290-A5A5-049C3E93B9D4}" destId="{51424102-F9A3-4A57-8B19-6F79D8B82268}" srcOrd="6" destOrd="0" presId="urn:microsoft.com/office/officeart/2005/8/layout/vList2"/>
    <dgm:cxn modelId="{F059DFFE-C42B-704B-90E8-926BE20BC075}" type="presParOf" srcId="{33C7A6B8-9F84-4290-A5A5-049C3E93B9D4}" destId="{56D6B276-CC93-4A64-B974-82C440C62FB0}" srcOrd="7" destOrd="0" presId="urn:microsoft.com/office/officeart/2005/8/layout/vList2"/>
    <dgm:cxn modelId="{C91F8F05-288E-4247-AA39-20CB500A1285}" type="presParOf" srcId="{33C7A6B8-9F84-4290-A5A5-049C3E93B9D4}" destId="{888A5166-44B4-411E-A090-42CD88288147}" srcOrd="8" destOrd="0" presId="urn:microsoft.com/office/officeart/2005/8/layout/vList2"/>
    <dgm:cxn modelId="{FE649344-1007-924A-98A8-F8F6772C3B76}" type="presParOf" srcId="{33C7A6B8-9F84-4290-A5A5-049C3E93B9D4}" destId="{141F58C1-950C-7A4B-AD42-7CA83CBC71C9}" srcOrd="9" destOrd="0" presId="urn:microsoft.com/office/officeart/2005/8/layout/vList2"/>
    <dgm:cxn modelId="{5A61CC28-7DB1-1542-A45A-1DBDBFE2612F}" type="presParOf" srcId="{33C7A6B8-9F84-4290-A5A5-049C3E93B9D4}" destId="{7CF4D4C1-6CF1-2A43-A89E-CDA14696BC04}"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400" dirty="0" smtClean="0">
              <a:latin typeface="+mn-lt"/>
            </a:rPr>
            <a:t>Historically viewed as the best way to develop global leaders</a:t>
          </a:r>
        </a:p>
      </dgm:t>
    </dgm:pt>
    <dgm:pt modelId="{AEA86883-6CE7-4BE2-A9CA-7C4E60795B17}" type="parTrans" cxnId="{4C69E890-3B58-408D-A1FC-DEBC9E7572FB}">
      <dgm:prSet/>
      <dgm:spPr/>
      <dgm:t>
        <a:bodyPr/>
        <a:lstStyle/>
        <a:p>
          <a:endParaRPr lang="en-US" sz="2000">
            <a:latin typeface="+mn-lt"/>
          </a:endParaRPr>
        </a:p>
      </dgm:t>
    </dgm:pt>
    <dgm:pt modelId="{6EBDEDE5-13DC-4400-A1E4-BE03B0D0C232}" type="sibTrans" cxnId="{4C69E890-3B58-408D-A1FC-DEBC9E7572FB}">
      <dgm:prSet/>
      <dgm:spPr/>
      <dgm:t>
        <a:bodyPr/>
        <a:lstStyle/>
        <a:p>
          <a:endParaRPr lang="en-US" sz="2000">
            <a:latin typeface="+mn-lt"/>
          </a:endParaRPr>
        </a:p>
      </dgm:t>
    </dgm:pt>
    <dgm:pt modelId="{ED884634-C2DF-47CF-8EA5-984083E9B178}">
      <dgm:prSet custT="1"/>
      <dgm:spPr/>
      <dgm:t>
        <a:bodyPr/>
        <a:lstStyle/>
        <a:p>
          <a:pPr rtl="0"/>
          <a:r>
            <a:rPr lang="en-US" altLang="en-US" sz="2200" dirty="0" smtClean="0">
              <a:latin typeface="+mn-lt"/>
            </a:rPr>
            <a:t>Many global leaders identified “living and working abroad” as the most powerful experience in their lives for developing global leadership capabilities.</a:t>
          </a:r>
          <a:endParaRPr lang="en-US" sz="2200" dirty="0">
            <a:latin typeface="+mn-lt"/>
          </a:endParaRPr>
        </a:p>
      </dgm:t>
    </dgm:pt>
    <dgm:pt modelId="{C9AABAFA-FEDB-4386-AF35-973C9A92003E}" type="parTrans" cxnId="{96BE2E7D-43F2-4A83-81A7-AAF432161D04}">
      <dgm:prSet/>
      <dgm:spPr/>
      <dgm:t>
        <a:bodyPr/>
        <a:lstStyle/>
        <a:p>
          <a:endParaRPr lang="en-US" sz="2000">
            <a:latin typeface="+mn-lt"/>
          </a:endParaRPr>
        </a:p>
      </dgm:t>
    </dgm:pt>
    <dgm:pt modelId="{46A99EC4-FF24-408C-B2AC-6F19EEDFD5D3}" type="sibTrans" cxnId="{96BE2E7D-43F2-4A83-81A7-AAF432161D04}">
      <dgm:prSet/>
      <dgm:spPr/>
      <dgm:t>
        <a:bodyPr/>
        <a:lstStyle/>
        <a:p>
          <a:endParaRPr lang="en-US" sz="2000">
            <a:latin typeface="+mn-lt"/>
          </a:endParaRPr>
        </a:p>
      </dgm:t>
    </dgm:pt>
    <dgm:pt modelId="{5F44307A-1C27-4B4F-922E-EDA6082AE3F3}">
      <dgm:prSet custT="1"/>
      <dgm:spPr>
        <a:solidFill>
          <a:schemeClr val="accent6">
            <a:lumMod val="60000"/>
            <a:lumOff val="40000"/>
          </a:schemeClr>
        </a:solidFill>
      </dgm:spPr>
      <dgm:t>
        <a:bodyPr/>
        <a:lstStyle/>
        <a:p>
          <a:pPr rtl="0"/>
          <a:r>
            <a:rPr lang="en-US" altLang="en-US" sz="2200" dirty="0" smtClean="0">
              <a:latin typeface="+mn-lt"/>
            </a:rPr>
            <a:t>Expatriate transformation develops these global leadership competencies: business savvy, continuous learning, managing uncertainty, cognitive complexity, behavioral flexibility and cross-cultural skills. </a:t>
          </a:r>
          <a:endParaRPr lang="en-US" sz="2200" dirty="0">
            <a:latin typeface="+mn-lt"/>
          </a:endParaRPr>
        </a:p>
      </dgm:t>
    </dgm:pt>
    <dgm:pt modelId="{B806F2B6-51CF-4F4B-8D45-105EC7A28D36}" type="parTrans" cxnId="{3CD2948B-21B3-4D25-866C-931B11D2D5E0}">
      <dgm:prSet/>
      <dgm:spPr/>
      <dgm:t>
        <a:bodyPr/>
        <a:lstStyle/>
        <a:p>
          <a:endParaRPr lang="en-US" sz="2000">
            <a:latin typeface="+mn-lt"/>
          </a:endParaRPr>
        </a:p>
      </dgm:t>
    </dgm:pt>
    <dgm:pt modelId="{ADEB097D-DA71-4579-A5D1-644759E707AA}" type="sibTrans" cxnId="{3CD2948B-21B3-4D25-866C-931B11D2D5E0}">
      <dgm:prSet/>
      <dgm:spPr/>
      <dgm:t>
        <a:bodyPr/>
        <a:lstStyle/>
        <a:p>
          <a:endParaRPr lang="en-US" sz="2000">
            <a:latin typeface="+mn-lt"/>
          </a:endParaRPr>
        </a:p>
      </dgm:t>
    </dgm:pt>
    <dgm:pt modelId="{62D63890-077F-7140-B083-34F003A66223}">
      <dgm:prSet custT="1"/>
      <dgm:spPr>
        <a:solidFill>
          <a:schemeClr val="accent6">
            <a:lumMod val="60000"/>
            <a:lumOff val="40000"/>
          </a:schemeClr>
        </a:solidFill>
      </dgm:spPr>
      <dgm:t>
        <a:bodyPr/>
        <a:lstStyle/>
        <a:p>
          <a:pPr rtl="0"/>
          <a:r>
            <a:rPr lang="en-US" sz="2200" dirty="0" smtClean="0">
              <a:latin typeface="+mn-lt"/>
            </a:rPr>
            <a:t>The determinants of expat adjustment relate to global leadership competencies.</a:t>
          </a:r>
          <a:endParaRPr lang="en-US" sz="2200" dirty="0">
            <a:latin typeface="+mn-lt"/>
          </a:endParaRPr>
        </a:p>
      </dgm:t>
    </dgm:pt>
    <dgm:pt modelId="{7C3E7CD8-AC34-AD4A-93ED-9912BC77F967}" type="parTrans" cxnId="{3E9C2F3B-3A28-614B-BA91-A9E142F41E42}">
      <dgm:prSet/>
      <dgm:spPr/>
      <dgm:t>
        <a:bodyPr/>
        <a:lstStyle/>
        <a:p>
          <a:endParaRPr lang="en-US"/>
        </a:p>
      </dgm:t>
    </dgm:pt>
    <dgm:pt modelId="{8A52F661-0723-8349-8CC8-B3620B7CA9C1}" type="sibTrans" cxnId="{3E9C2F3B-3A28-614B-BA91-A9E142F41E42}">
      <dgm:prSet/>
      <dgm:spPr/>
      <dgm:t>
        <a:bodyPr/>
        <a:lstStyle/>
        <a:p>
          <a:endParaRPr lang="en-US"/>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4">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4">
        <dgm:presLayoutVars>
          <dgm:chMax val="0"/>
          <dgm:bulletEnabled val="1"/>
        </dgm:presLayoutVars>
      </dgm:prSet>
      <dgm:spPr/>
      <dgm:t>
        <a:bodyPr/>
        <a:lstStyle/>
        <a:p>
          <a:endParaRPr lang="en-US"/>
        </a:p>
      </dgm:t>
    </dgm:pt>
    <dgm:pt modelId="{92F296C3-19B0-4291-B0DD-6F45A1EC2F30}" type="pres">
      <dgm:prSet presAssocID="{46A99EC4-FF24-408C-B2AC-6F19EEDFD5D3}" presName="spacer" presStyleCnt="0"/>
      <dgm:spPr/>
    </dgm:pt>
    <dgm:pt modelId="{4AC92E8A-1E9F-4182-8418-8BF72B73E3EB}" type="pres">
      <dgm:prSet presAssocID="{5F44307A-1C27-4B4F-922E-EDA6082AE3F3}" presName="parentText" presStyleLbl="node1" presStyleIdx="2" presStyleCnt="4" custScaleY="129765" custLinFactNeighborX="843">
        <dgm:presLayoutVars>
          <dgm:chMax val="0"/>
          <dgm:bulletEnabled val="1"/>
        </dgm:presLayoutVars>
      </dgm:prSet>
      <dgm:spPr/>
      <dgm:t>
        <a:bodyPr/>
        <a:lstStyle/>
        <a:p>
          <a:endParaRPr lang="en-US"/>
        </a:p>
      </dgm:t>
    </dgm:pt>
    <dgm:pt modelId="{42881A76-B099-654C-9CDF-582E0970C2F0}" type="pres">
      <dgm:prSet presAssocID="{ADEB097D-DA71-4579-A5D1-644759E707AA}" presName="spacer" presStyleCnt="0"/>
      <dgm:spPr/>
    </dgm:pt>
    <dgm:pt modelId="{DE2DC3C4-F52C-9045-9201-D65DB0218D50}" type="pres">
      <dgm:prSet presAssocID="{62D63890-077F-7140-B083-34F003A66223}" presName="parentText" presStyleLbl="node1" presStyleIdx="3" presStyleCnt="4" custScaleY="69880">
        <dgm:presLayoutVars>
          <dgm:chMax val="0"/>
          <dgm:bulletEnabled val="1"/>
        </dgm:presLayoutVars>
      </dgm:prSet>
      <dgm:spPr/>
      <dgm:t>
        <a:bodyPr/>
        <a:lstStyle/>
        <a:p>
          <a:endParaRPr lang="en-US"/>
        </a:p>
      </dgm:t>
    </dgm:pt>
  </dgm:ptLst>
  <dgm:cxnLst>
    <dgm:cxn modelId="{594D3E38-D761-844B-9593-E599811D5954}" type="presOf" srcId="{040CA25B-6878-4825-82B7-9D497B3C63BE}" destId="{4258F954-01C6-4484-B4FD-E43496F4B906}" srcOrd="0" destOrd="0" presId="urn:microsoft.com/office/officeart/2005/8/layout/vList2"/>
    <dgm:cxn modelId="{3E9C2F3B-3A28-614B-BA91-A9E142F41E42}" srcId="{040CA25B-6878-4825-82B7-9D497B3C63BE}" destId="{62D63890-077F-7140-B083-34F003A66223}" srcOrd="3" destOrd="0" parTransId="{7C3E7CD8-AC34-AD4A-93ED-9912BC77F967}" sibTransId="{8A52F661-0723-8349-8CC8-B3620B7CA9C1}"/>
    <dgm:cxn modelId="{818978E9-202E-2B43-BF3B-753856F7AB2A}" type="presOf" srcId="{5F44307A-1C27-4B4F-922E-EDA6082AE3F3}" destId="{4AC92E8A-1E9F-4182-8418-8BF72B73E3EB}" srcOrd="0" destOrd="0" presId="urn:microsoft.com/office/officeart/2005/8/layout/vList2"/>
    <dgm:cxn modelId="{7F573E89-DAE7-C047-A565-5FBD312EEC82}" type="presOf" srcId="{ED884634-C2DF-47CF-8EA5-984083E9B178}" destId="{4D1354C6-6990-4305-9F22-B317C1A53CBF}" srcOrd="0" destOrd="0" presId="urn:microsoft.com/office/officeart/2005/8/layout/vList2"/>
    <dgm:cxn modelId="{96BE2E7D-43F2-4A83-81A7-AAF432161D04}" srcId="{040CA25B-6878-4825-82B7-9D497B3C63BE}" destId="{ED884634-C2DF-47CF-8EA5-984083E9B178}" srcOrd="1" destOrd="0" parTransId="{C9AABAFA-FEDB-4386-AF35-973C9A92003E}" sibTransId="{46A99EC4-FF24-408C-B2AC-6F19EEDFD5D3}"/>
    <dgm:cxn modelId="{3CD2948B-21B3-4D25-866C-931B11D2D5E0}" srcId="{040CA25B-6878-4825-82B7-9D497B3C63BE}" destId="{5F44307A-1C27-4B4F-922E-EDA6082AE3F3}" srcOrd="2" destOrd="0" parTransId="{B806F2B6-51CF-4F4B-8D45-105EC7A28D36}" sibTransId="{ADEB097D-DA71-4579-A5D1-644759E707AA}"/>
    <dgm:cxn modelId="{39ABBB62-11F3-3D4A-B400-0BFA7BA7843A}" type="presOf" srcId="{50B2A764-9882-47DE-9546-D3606ADCE970}" destId="{223F9124-C29D-4322-8426-87E3F6AC5781}" srcOrd="0" destOrd="0" presId="urn:microsoft.com/office/officeart/2005/8/layout/vList2"/>
    <dgm:cxn modelId="{4C69E890-3B58-408D-A1FC-DEBC9E7572FB}" srcId="{040CA25B-6878-4825-82B7-9D497B3C63BE}" destId="{50B2A764-9882-47DE-9546-D3606ADCE970}" srcOrd="0" destOrd="0" parTransId="{AEA86883-6CE7-4BE2-A9CA-7C4E60795B17}" sibTransId="{6EBDEDE5-13DC-4400-A1E4-BE03B0D0C232}"/>
    <dgm:cxn modelId="{9D487CCB-26E6-464F-9ED3-CFF9013FD75D}" type="presOf" srcId="{62D63890-077F-7140-B083-34F003A66223}" destId="{DE2DC3C4-F52C-9045-9201-D65DB0218D50}" srcOrd="0" destOrd="0" presId="urn:microsoft.com/office/officeart/2005/8/layout/vList2"/>
    <dgm:cxn modelId="{DF4A831B-D74F-884D-9B17-388D4CFA1DE5}" type="presParOf" srcId="{4258F954-01C6-4484-B4FD-E43496F4B906}" destId="{223F9124-C29D-4322-8426-87E3F6AC5781}" srcOrd="0" destOrd="0" presId="urn:microsoft.com/office/officeart/2005/8/layout/vList2"/>
    <dgm:cxn modelId="{775565B1-06E9-5349-AA95-61C0E0C16FA5}" type="presParOf" srcId="{4258F954-01C6-4484-B4FD-E43496F4B906}" destId="{A94284A0-A43B-4EA3-AD8F-3E1A4B5BD0AF}" srcOrd="1" destOrd="0" presId="urn:microsoft.com/office/officeart/2005/8/layout/vList2"/>
    <dgm:cxn modelId="{8155C75F-D0CD-854B-B159-A7EC400292E6}" type="presParOf" srcId="{4258F954-01C6-4484-B4FD-E43496F4B906}" destId="{4D1354C6-6990-4305-9F22-B317C1A53CBF}" srcOrd="2" destOrd="0" presId="urn:microsoft.com/office/officeart/2005/8/layout/vList2"/>
    <dgm:cxn modelId="{41231DFF-9670-B343-9517-DDAC3AC69FFF}" type="presParOf" srcId="{4258F954-01C6-4484-B4FD-E43496F4B906}" destId="{92F296C3-19B0-4291-B0DD-6F45A1EC2F30}" srcOrd="3" destOrd="0" presId="urn:microsoft.com/office/officeart/2005/8/layout/vList2"/>
    <dgm:cxn modelId="{CD84B236-1EEF-D845-A161-5050C8B6B9A5}" type="presParOf" srcId="{4258F954-01C6-4484-B4FD-E43496F4B906}" destId="{4AC92E8A-1E9F-4182-8418-8BF72B73E3EB}" srcOrd="4" destOrd="0" presId="urn:microsoft.com/office/officeart/2005/8/layout/vList2"/>
    <dgm:cxn modelId="{A477655E-4F61-E943-946A-35DAAC8B3010}" type="presParOf" srcId="{4258F954-01C6-4484-B4FD-E43496F4B906}" destId="{42881A76-B099-654C-9CDF-582E0970C2F0}" srcOrd="5" destOrd="0" presId="urn:microsoft.com/office/officeart/2005/8/layout/vList2"/>
    <dgm:cxn modelId="{396B3404-98BD-EB4D-B78E-70C34A1B40F3}" type="presParOf" srcId="{4258F954-01C6-4484-B4FD-E43496F4B906}" destId="{DE2DC3C4-F52C-9045-9201-D65DB0218D5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40CA25B-6878-4825-82B7-9D497B3C63BE}" type="doc">
      <dgm:prSet loTypeId="urn:microsoft.com/office/officeart/2005/8/layout/vList2" loCatId="list" qsTypeId="urn:microsoft.com/office/officeart/2005/8/quickstyle/simple1" qsCatId="simple" csTypeId="urn:microsoft.com/office/officeart/2005/8/colors/accent2_4" csCatId="accent2" phldr="1"/>
      <dgm:spPr/>
      <dgm:t>
        <a:bodyPr/>
        <a:lstStyle/>
        <a:p>
          <a:endParaRPr lang="en-US"/>
        </a:p>
      </dgm:t>
    </dgm:pt>
    <dgm:pt modelId="{50B2A764-9882-47DE-9546-D3606ADCE970}">
      <dgm:prSet custT="1"/>
      <dgm:spPr/>
      <dgm:t>
        <a:bodyPr/>
        <a:lstStyle/>
        <a:p>
          <a:pPr rtl="0"/>
          <a:r>
            <a:rPr lang="en-US" altLang="en-US" sz="2000" dirty="0" smtClean="0">
              <a:latin typeface="+mn-lt"/>
            </a:rPr>
            <a:t>Expatriates: “employees sent by employers to reside and work outside their home country on temporary assignment, usually between 6 months and 5 years”</a:t>
          </a:r>
        </a:p>
      </dgm:t>
    </dgm:pt>
    <dgm:pt modelId="{AEA86883-6CE7-4BE2-A9CA-7C4E60795B17}" type="parTrans" cxnId="{4C69E890-3B58-408D-A1FC-DEBC9E7572FB}">
      <dgm:prSet/>
      <dgm:spPr/>
      <dgm:t>
        <a:bodyPr/>
        <a:lstStyle/>
        <a:p>
          <a:endParaRPr lang="en-US" sz="2000">
            <a:latin typeface="+mn-lt"/>
          </a:endParaRPr>
        </a:p>
      </dgm:t>
    </dgm:pt>
    <dgm:pt modelId="{6EBDEDE5-13DC-4400-A1E4-BE03B0D0C232}" type="sibTrans" cxnId="{4C69E890-3B58-408D-A1FC-DEBC9E7572FB}">
      <dgm:prSet/>
      <dgm:spPr/>
      <dgm:t>
        <a:bodyPr/>
        <a:lstStyle/>
        <a:p>
          <a:endParaRPr lang="en-US" sz="2000">
            <a:latin typeface="+mn-lt"/>
          </a:endParaRPr>
        </a:p>
      </dgm:t>
    </dgm:pt>
    <dgm:pt modelId="{ED884634-C2DF-47CF-8EA5-984083E9B178}">
      <dgm:prSet custT="1"/>
      <dgm:spPr/>
      <dgm:t>
        <a:bodyPr/>
        <a:lstStyle/>
        <a:p>
          <a:pPr rtl="0"/>
          <a:r>
            <a:rPr lang="en-US" altLang="en-US" sz="2000" dirty="0" smtClean="0">
              <a:latin typeface="+mn-lt"/>
            </a:rPr>
            <a:t>Self-Initiated Expatriates:  “individuals who relocate voluntarily to a foreign country on their own initiative and are hired under a local, host-country contract”</a:t>
          </a:r>
          <a:endParaRPr lang="en-US" sz="2000" dirty="0">
            <a:latin typeface="+mn-lt"/>
          </a:endParaRPr>
        </a:p>
      </dgm:t>
    </dgm:pt>
    <dgm:pt modelId="{C9AABAFA-FEDB-4386-AF35-973C9A92003E}" type="parTrans" cxnId="{96BE2E7D-43F2-4A83-81A7-AAF432161D04}">
      <dgm:prSet/>
      <dgm:spPr/>
      <dgm:t>
        <a:bodyPr/>
        <a:lstStyle/>
        <a:p>
          <a:endParaRPr lang="en-US" sz="2000">
            <a:latin typeface="+mn-lt"/>
          </a:endParaRPr>
        </a:p>
      </dgm:t>
    </dgm:pt>
    <dgm:pt modelId="{46A99EC4-FF24-408C-B2AC-6F19EEDFD5D3}" type="sibTrans" cxnId="{96BE2E7D-43F2-4A83-81A7-AAF432161D04}">
      <dgm:prSet/>
      <dgm:spPr/>
      <dgm:t>
        <a:bodyPr/>
        <a:lstStyle/>
        <a:p>
          <a:endParaRPr lang="en-US" sz="2000">
            <a:latin typeface="+mn-lt"/>
          </a:endParaRPr>
        </a:p>
      </dgm:t>
    </dgm:pt>
    <dgm:pt modelId="{5F44307A-1C27-4B4F-922E-EDA6082AE3F3}">
      <dgm:prSet custT="1"/>
      <dgm:spPr>
        <a:solidFill>
          <a:schemeClr val="accent6">
            <a:lumMod val="60000"/>
            <a:lumOff val="40000"/>
          </a:schemeClr>
        </a:solidFill>
      </dgm:spPr>
      <dgm:t>
        <a:bodyPr/>
        <a:lstStyle/>
        <a:p>
          <a:pPr rtl="0"/>
          <a:r>
            <a:rPr lang="en-US" altLang="en-US" sz="2000" dirty="0" smtClean="0">
              <a:latin typeface="+mn-lt"/>
            </a:rPr>
            <a:t>International students are not technically categorized as expatriates, but they share the experience of learning to adapt and function in another culture</a:t>
          </a:r>
          <a:endParaRPr lang="en-US" sz="2000" dirty="0">
            <a:latin typeface="+mn-lt"/>
          </a:endParaRPr>
        </a:p>
      </dgm:t>
    </dgm:pt>
    <dgm:pt modelId="{B806F2B6-51CF-4F4B-8D45-105EC7A28D36}" type="parTrans" cxnId="{3CD2948B-21B3-4D25-866C-931B11D2D5E0}">
      <dgm:prSet/>
      <dgm:spPr/>
      <dgm:t>
        <a:bodyPr/>
        <a:lstStyle/>
        <a:p>
          <a:endParaRPr lang="en-US" sz="2000">
            <a:latin typeface="+mn-lt"/>
          </a:endParaRPr>
        </a:p>
      </dgm:t>
    </dgm:pt>
    <dgm:pt modelId="{ADEB097D-DA71-4579-A5D1-644759E707AA}" type="sibTrans" cxnId="{3CD2948B-21B3-4D25-866C-931B11D2D5E0}">
      <dgm:prSet/>
      <dgm:spPr/>
      <dgm:t>
        <a:bodyPr/>
        <a:lstStyle/>
        <a:p>
          <a:endParaRPr lang="en-US" sz="2000">
            <a:latin typeface="+mn-lt"/>
          </a:endParaRPr>
        </a:p>
      </dgm:t>
    </dgm:pt>
    <dgm:pt modelId="{4258F954-01C6-4484-B4FD-E43496F4B906}" type="pres">
      <dgm:prSet presAssocID="{040CA25B-6878-4825-82B7-9D497B3C63BE}" presName="linear" presStyleCnt="0">
        <dgm:presLayoutVars>
          <dgm:animLvl val="lvl"/>
          <dgm:resizeHandles val="exact"/>
        </dgm:presLayoutVars>
      </dgm:prSet>
      <dgm:spPr/>
      <dgm:t>
        <a:bodyPr/>
        <a:lstStyle/>
        <a:p>
          <a:endParaRPr lang="en-US"/>
        </a:p>
      </dgm:t>
    </dgm:pt>
    <dgm:pt modelId="{223F9124-C29D-4322-8426-87E3F6AC5781}" type="pres">
      <dgm:prSet presAssocID="{50B2A764-9882-47DE-9546-D3606ADCE970}" presName="parentText" presStyleLbl="node1" presStyleIdx="0" presStyleCnt="3">
        <dgm:presLayoutVars>
          <dgm:chMax val="0"/>
          <dgm:bulletEnabled val="1"/>
        </dgm:presLayoutVars>
      </dgm:prSet>
      <dgm:spPr/>
      <dgm:t>
        <a:bodyPr/>
        <a:lstStyle/>
        <a:p>
          <a:endParaRPr lang="en-US"/>
        </a:p>
      </dgm:t>
    </dgm:pt>
    <dgm:pt modelId="{A94284A0-A43B-4EA3-AD8F-3E1A4B5BD0AF}" type="pres">
      <dgm:prSet presAssocID="{6EBDEDE5-13DC-4400-A1E4-BE03B0D0C232}" presName="spacer" presStyleCnt="0"/>
      <dgm:spPr/>
    </dgm:pt>
    <dgm:pt modelId="{4D1354C6-6990-4305-9F22-B317C1A53CBF}" type="pres">
      <dgm:prSet presAssocID="{ED884634-C2DF-47CF-8EA5-984083E9B178}" presName="parentText" presStyleLbl="node1" presStyleIdx="1" presStyleCnt="3">
        <dgm:presLayoutVars>
          <dgm:chMax val="0"/>
          <dgm:bulletEnabled val="1"/>
        </dgm:presLayoutVars>
      </dgm:prSet>
      <dgm:spPr/>
      <dgm:t>
        <a:bodyPr/>
        <a:lstStyle/>
        <a:p>
          <a:endParaRPr lang="en-US"/>
        </a:p>
      </dgm:t>
    </dgm:pt>
    <dgm:pt modelId="{92F296C3-19B0-4291-B0DD-6F45A1EC2F30}" type="pres">
      <dgm:prSet presAssocID="{46A99EC4-FF24-408C-B2AC-6F19EEDFD5D3}" presName="spacer" presStyleCnt="0"/>
      <dgm:spPr/>
    </dgm:pt>
    <dgm:pt modelId="{4AC92E8A-1E9F-4182-8418-8BF72B73E3EB}" type="pres">
      <dgm:prSet presAssocID="{5F44307A-1C27-4B4F-922E-EDA6082AE3F3}" presName="parentText" presStyleLbl="node1" presStyleIdx="2" presStyleCnt="3" custLinFactNeighborX="843">
        <dgm:presLayoutVars>
          <dgm:chMax val="0"/>
          <dgm:bulletEnabled val="1"/>
        </dgm:presLayoutVars>
      </dgm:prSet>
      <dgm:spPr/>
      <dgm:t>
        <a:bodyPr/>
        <a:lstStyle/>
        <a:p>
          <a:endParaRPr lang="en-US"/>
        </a:p>
      </dgm:t>
    </dgm:pt>
  </dgm:ptLst>
  <dgm:cxnLst>
    <dgm:cxn modelId="{8C55CA7E-7B06-C542-84DB-F30B403E0BF1}" type="presOf" srcId="{50B2A764-9882-47DE-9546-D3606ADCE970}" destId="{223F9124-C29D-4322-8426-87E3F6AC5781}" srcOrd="0" destOrd="0" presId="urn:microsoft.com/office/officeart/2005/8/layout/vList2"/>
    <dgm:cxn modelId="{C29443C5-0540-1048-8127-24E5A751CCA4}" type="presOf" srcId="{040CA25B-6878-4825-82B7-9D497B3C63BE}" destId="{4258F954-01C6-4484-B4FD-E43496F4B906}" srcOrd="0" destOrd="0" presId="urn:microsoft.com/office/officeart/2005/8/layout/vList2"/>
    <dgm:cxn modelId="{96BE2E7D-43F2-4A83-81A7-AAF432161D04}" srcId="{040CA25B-6878-4825-82B7-9D497B3C63BE}" destId="{ED884634-C2DF-47CF-8EA5-984083E9B178}" srcOrd="1" destOrd="0" parTransId="{C9AABAFA-FEDB-4386-AF35-973C9A92003E}" sibTransId="{46A99EC4-FF24-408C-B2AC-6F19EEDFD5D3}"/>
    <dgm:cxn modelId="{3CD2948B-21B3-4D25-866C-931B11D2D5E0}" srcId="{040CA25B-6878-4825-82B7-9D497B3C63BE}" destId="{5F44307A-1C27-4B4F-922E-EDA6082AE3F3}" srcOrd="2" destOrd="0" parTransId="{B806F2B6-51CF-4F4B-8D45-105EC7A28D36}" sibTransId="{ADEB097D-DA71-4579-A5D1-644759E707AA}"/>
    <dgm:cxn modelId="{B58B9A85-C520-A742-81BF-E3310017C722}" type="presOf" srcId="{5F44307A-1C27-4B4F-922E-EDA6082AE3F3}" destId="{4AC92E8A-1E9F-4182-8418-8BF72B73E3EB}" srcOrd="0" destOrd="0" presId="urn:microsoft.com/office/officeart/2005/8/layout/vList2"/>
    <dgm:cxn modelId="{6371BD4D-E10F-434B-8DC5-064F3456B9E9}" type="presOf" srcId="{ED884634-C2DF-47CF-8EA5-984083E9B178}" destId="{4D1354C6-6990-4305-9F22-B317C1A53CBF}" srcOrd="0" destOrd="0" presId="urn:microsoft.com/office/officeart/2005/8/layout/vList2"/>
    <dgm:cxn modelId="{4C69E890-3B58-408D-A1FC-DEBC9E7572FB}" srcId="{040CA25B-6878-4825-82B7-9D497B3C63BE}" destId="{50B2A764-9882-47DE-9546-D3606ADCE970}" srcOrd="0" destOrd="0" parTransId="{AEA86883-6CE7-4BE2-A9CA-7C4E60795B17}" sibTransId="{6EBDEDE5-13DC-4400-A1E4-BE03B0D0C232}"/>
    <dgm:cxn modelId="{FEE0A98B-B568-C94D-9DF5-01EE70C5C498}" type="presParOf" srcId="{4258F954-01C6-4484-B4FD-E43496F4B906}" destId="{223F9124-C29D-4322-8426-87E3F6AC5781}" srcOrd="0" destOrd="0" presId="urn:microsoft.com/office/officeart/2005/8/layout/vList2"/>
    <dgm:cxn modelId="{24A98B69-0E9D-7D44-8CA0-776A425DF0C4}" type="presParOf" srcId="{4258F954-01C6-4484-B4FD-E43496F4B906}" destId="{A94284A0-A43B-4EA3-AD8F-3E1A4B5BD0AF}" srcOrd="1" destOrd="0" presId="urn:microsoft.com/office/officeart/2005/8/layout/vList2"/>
    <dgm:cxn modelId="{8DD52FFC-11E1-7D43-832D-441761EA7FFE}" type="presParOf" srcId="{4258F954-01C6-4484-B4FD-E43496F4B906}" destId="{4D1354C6-6990-4305-9F22-B317C1A53CBF}" srcOrd="2" destOrd="0" presId="urn:microsoft.com/office/officeart/2005/8/layout/vList2"/>
    <dgm:cxn modelId="{AD36B4AB-F68C-C047-A37B-07182B0E1DFC}" type="presParOf" srcId="{4258F954-01C6-4484-B4FD-E43496F4B906}" destId="{92F296C3-19B0-4291-B0DD-6F45A1EC2F30}" srcOrd="3" destOrd="0" presId="urn:microsoft.com/office/officeart/2005/8/layout/vList2"/>
    <dgm:cxn modelId="{5A497B4E-5ED3-4146-BCE9-D25605C12F9C}" type="presParOf" srcId="{4258F954-01C6-4484-B4FD-E43496F4B906}" destId="{4AC92E8A-1E9F-4182-8418-8BF72B73E3EB}"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45659"/>
          <a:ext cx="8205788" cy="73008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Intercultural Communication Competence</a:t>
          </a:r>
          <a:endParaRPr lang="en-US" sz="2400" kern="1200" dirty="0">
            <a:latin typeface="+mn-lt"/>
          </a:endParaRPr>
        </a:p>
      </dsp:txBody>
      <dsp:txXfrm>
        <a:off x="35640" y="81299"/>
        <a:ext cx="8134508" cy="658800"/>
      </dsp:txXfrm>
    </dsp:sp>
    <dsp:sp modelId="{C93B7E74-9B3E-44B2-9046-B6A526B9E61F}">
      <dsp:nvSpPr>
        <dsp:cNvPr id="0" name=""/>
        <dsp:cNvSpPr/>
      </dsp:nvSpPr>
      <dsp:spPr>
        <a:xfrm>
          <a:off x="0" y="888059"/>
          <a:ext cx="8205788" cy="73008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Expatriation</a:t>
          </a:r>
          <a:endParaRPr lang="en-US" sz="2400" kern="1200" dirty="0">
            <a:latin typeface="+mn-lt"/>
          </a:endParaRPr>
        </a:p>
      </dsp:txBody>
      <dsp:txXfrm>
        <a:off x="35640" y="923699"/>
        <a:ext cx="8134508" cy="658800"/>
      </dsp:txXfrm>
    </dsp:sp>
    <dsp:sp modelId="{64601F41-4D65-45BD-846A-1C7E16337B35}">
      <dsp:nvSpPr>
        <dsp:cNvPr id="0" name=""/>
        <dsp:cNvSpPr/>
      </dsp:nvSpPr>
      <dsp:spPr>
        <a:xfrm>
          <a:off x="0" y="1730459"/>
          <a:ext cx="8205788" cy="730080"/>
        </a:xfrm>
        <a:prstGeom prst="roundRect">
          <a:avLst/>
        </a:prstGeom>
        <a:solidFill>
          <a:schemeClr val="accent2">
            <a:shade val="50000"/>
            <a:hueOff val="58862"/>
            <a:satOff val="-54705"/>
            <a:lumOff val="4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Global Management</a:t>
          </a:r>
          <a:endParaRPr lang="en-US" sz="2400" kern="1200" dirty="0">
            <a:latin typeface="+mn-lt"/>
          </a:endParaRPr>
        </a:p>
      </dsp:txBody>
      <dsp:txXfrm>
        <a:off x="35640" y="1766099"/>
        <a:ext cx="8134508" cy="658800"/>
      </dsp:txXfrm>
    </dsp:sp>
    <dsp:sp modelId="{51424102-F9A3-4A57-8B19-6F79D8B82268}">
      <dsp:nvSpPr>
        <dsp:cNvPr id="0" name=""/>
        <dsp:cNvSpPr/>
      </dsp:nvSpPr>
      <dsp:spPr>
        <a:xfrm>
          <a:off x="0" y="2572860"/>
          <a:ext cx="8205788" cy="730080"/>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Comparative Leadership</a:t>
          </a:r>
          <a:endParaRPr lang="en-US" sz="2400" kern="1200" dirty="0">
            <a:latin typeface="+mn-lt"/>
          </a:endParaRPr>
        </a:p>
      </dsp:txBody>
      <dsp:txXfrm>
        <a:off x="35640" y="2608500"/>
        <a:ext cx="8134508" cy="658800"/>
      </dsp:txXfrm>
    </dsp:sp>
    <dsp:sp modelId="{888A5166-44B4-411E-A090-42CD88288147}">
      <dsp:nvSpPr>
        <dsp:cNvPr id="0" name=""/>
        <dsp:cNvSpPr/>
      </dsp:nvSpPr>
      <dsp:spPr>
        <a:xfrm>
          <a:off x="0" y="3415260"/>
          <a:ext cx="8205788" cy="73008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Global Leadership as an Evolutionary Field</a:t>
          </a:r>
          <a:endParaRPr lang="en-US" sz="2400" kern="1200" dirty="0">
            <a:latin typeface="+mn-lt"/>
          </a:endParaRPr>
        </a:p>
      </dsp:txBody>
      <dsp:txXfrm>
        <a:off x="35640" y="3450900"/>
        <a:ext cx="8134508" cy="6588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1847"/>
          <a:ext cx="7634869" cy="89229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Technical skills are important but not sufficient, even if many companies only select on this basis.</a:t>
          </a:r>
        </a:p>
      </dsp:txBody>
      <dsp:txXfrm>
        <a:off x="43558" y="45405"/>
        <a:ext cx="7547753" cy="805175"/>
      </dsp:txXfrm>
    </dsp:sp>
    <dsp:sp modelId="{4D1354C6-6990-4305-9F22-B317C1A53CBF}">
      <dsp:nvSpPr>
        <dsp:cNvPr id="0" name=""/>
        <dsp:cNvSpPr/>
      </dsp:nvSpPr>
      <dsp:spPr>
        <a:xfrm>
          <a:off x="0" y="901021"/>
          <a:ext cx="7634869" cy="831838"/>
        </a:xfrm>
        <a:prstGeom prst="roundRect">
          <a:avLst/>
        </a:prstGeom>
        <a:solidFill>
          <a:schemeClr val="accent2">
            <a:shade val="50000"/>
            <a:hueOff val="36789"/>
            <a:satOff val="-34190"/>
            <a:lumOff val="30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Willingness to go on an international assignment is a key selection factor.</a:t>
          </a:r>
          <a:endParaRPr lang="en-US" sz="2000" kern="1200" dirty="0">
            <a:latin typeface="+mn-lt"/>
          </a:endParaRPr>
        </a:p>
      </dsp:txBody>
      <dsp:txXfrm>
        <a:off x="40607" y="941628"/>
        <a:ext cx="7553655" cy="750624"/>
      </dsp:txXfrm>
    </dsp:sp>
    <dsp:sp modelId="{4AC92E8A-1E9F-4182-8418-8BF72B73E3EB}">
      <dsp:nvSpPr>
        <dsp:cNvPr id="0" name=""/>
        <dsp:cNvSpPr/>
      </dsp:nvSpPr>
      <dsp:spPr>
        <a:xfrm>
          <a:off x="0" y="1739743"/>
          <a:ext cx="7634869" cy="1221263"/>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Model cross-cultural collaborator skill: 1) adaptation (e.g., flexibility, stress tolerance; 2) cross-cultural (e.g., realism, cultural sensitivity); and 3) partnership (e.g., openness to others, professional commitment) (</a:t>
          </a:r>
          <a:r>
            <a:rPr lang="en-US" altLang="en-US" sz="2000" kern="1200" dirty="0" err="1" smtClean="0">
              <a:latin typeface="+mn-lt"/>
            </a:rPr>
            <a:t>Kealey</a:t>
          </a:r>
          <a:r>
            <a:rPr lang="en-US" altLang="en-US" sz="2000" kern="1200" dirty="0" smtClean="0">
              <a:latin typeface="+mn-lt"/>
            </a:rPr>
            <a:t>, 2003)</a:t>
          </a:r>
          <a:endParaRPr lang="en-US" sz="2000" kern="1200" dirty="0">
            <a:latin typeface="+mn-lt"/>
          </a:endParaRPr>
        </a:p>
      </dsp:txBody>
      <dsp:txXfrm>
        <a:off x="59617" y="1799360"/>
        <a:ext cx="7515635" cy="1102029"/>
      </dsp:txXfrm>
    </dsp:sp>
    <dsp:sp modelId="{3491D422-3CB8-C74D-9D73-B9C4B59F7C95}">
      <dsp:nvSpPr>
        <dsp:cNvPr id="0" name=""/>
        <dsp:cNvSpPr/>
      </dsp:nvSpPr>
      <dsp:spPr>
        <a:xfrm>
          <a:off x="0" y="2967889"/>
          <a:ext cx="7634869" cy="1221263"/>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Meta-analysis predictors of expat performance: cultural sensitivity, local language ability, 4 of Big 5 personality traits (emotional stability, extraversion,  agreeableness, conscientiousness) </a:t>
          </a:r>
          <a:r>
            <a:rPr lang="en-US" sz="1600" kern="1200" dirty="0" smtClean="0">
              <a:latin typeface="+mn-lt"/>
            </a:rPr>
            <a:t>(</a:t>
          </a:r>
          <a:r>
            <a:rPr lang="en-US" sz="1600" kern="1200" dirty="0" err="1" smtClean="0">
              <a:latin typeface="+mn-lt"/>
            </a:rPr>
            <a:t>Mol</a:t>
          </a:r>
          <a:r>
            <a:rPr lang="en-US" sz="1600" kern="1200" dirty="0" smtClean="0">
              <a:latin typeface="+mn-lt"/>
            </a:rPr>
            <a:t>, Born, </a:t>
          </a:r>
          <a:r>
            <a:rPr lang="en-US" sz="1600" kern="1200" dirty="0" err="1" smtClean="0">
              <a:latin typeface="+mn-lt"/>
            </a:rPr>
            <a:t>Willemsen</a:t>
          </a:r>
          <a:r>
            <a:rPr lang="en-US" sz="1600" kern="1200" dirty="0" smtClean="0">
              <a:latin typeface="+mn-lt"/>
            </a:rPr>
            <a:t> &amp; Van der </a:t>
          </a:r>
          <a:r>
            <a:rPr lang="en-US" sz="1600" kern="1200" dirty="0" err="1" smtClean="0">
              <a:latin typeface="+mn-lt"/>
            </a:rPr>
            <a:t>Molen</a:t>
          </a:r>
          <a:r>
            <a:rPr lang="en-US" sz="1600" kern="1200" dirty="0" smtClean="0">
              <a:latin typeface="+mn-lt"/>
            </a:rPr>
            <a:t>, 2005)</a:t>
          </a:r>
          <a:endParaRPr lang="en-US" sz="1600" kern="1200" dirty="0">
            <a:latin typeface="+mn-lt"/>
          </a:endParaRPr>
        </a:p>
      </dsp:txBody>
      <dsp:txXfrm>
        <a:off x="59617" y="3027506"/>
        <a:ext cx="7515635" cy="110202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0"/>
          <a:ext cx="8205788" cy="1600282"/>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Relevant findings on antecedents, selection, adjustment and effectiveness relate to global leadership </a:t>
          </a:r>
          <a:endParaRPr lang="en-US" sz="2400" kern="1200" dirty="0">
            <a:latin typeface="+mn-lt"/>
          </a:endParaRPr>
        </a:p>
      </dsp:txBody>
      <dsp:txXfrm>
        <a:off x="78119" y="78119"/>
        <a:ext cx="8049550" cy="1444044"/>
      </dsp:txXfrm>
    </dsp:sp>
    <dsp:sp modelId="{C93B7E74-9B3E-44B2-9046-B6A526B9E61F}">
      <dsp:nvSpPr>
        <dsp:cNvPr id="0" name=""/>
        <dsp:cNvSpPr/>
      </dsp:nvSpPr>
      <dsp:spPr>
        <a:xfrm>
          <a:off x="0" y="1773401"/>
          <a:ext cx="8205788" cy="1312739"/>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Expatriate transformation helps understand global leadership development</a:t>
          </a:r>
          <a:endParaRPr lang="en-US" sz="2400" kern="1200" dirty="0">
            <a:latin typeface="+mn-lt"/>
          </a:endParaRPr>
        </a:p>
      </dsp:txBody>
      <dsp:txXfrm>
        <a:off x="64083" y="1837484"/>
        <a:ext cx="8077622" cy="1184573"/>
      </dsp:txXfrm>
    </dsp:sp>
    <dsp:sp modelId="{64601F41-4D65-45BD-846A-1C7E16337B35}">
      <dsp:nvSpPr>
        <dsp:cNvPr id="0" name=""/>
        <dsp:cNvSpPr/>
      </dsp:nvSpPr>
      <dsp:spPr>
        <a:xfrm>
          <a:off x="0" y="3233021"/>
          <a:ext cx="8205788" cy="1312739"/>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Expatriate paradoxes help develop the global mindset required of global leaders</a:t>
          </a:r>
          <a:endParaRPr lang="en-US" sz="2400" kern="1200" dirty="0">
            <a:latin typeface="+mn-lt"/>
          </a:endParaRPr>
        </a:p>
      </dsp:txBody>
      <dsp:txXfrm>
        <a:off x="64083" y="3297104"/>
        <a:ext cx="8077622" cy="118457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D955E-7F57-CF4B-BBAD-3C83D19C8CCD}">
      <dsp:nvSpPr>
        <dsp:cNvPr id="0" name=""/>
        <dsp:cNvSpPr/>
      </dsp:nvSpPr>
      <dsp:spPr>
        <a:xfrm>
          <a:off x="0" y="1267"/>
          <a:ext cx="7939669" cy="1844719"/>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“A global manager is someone assigned to a position with cross-border responsibility, who needs to understand business from a world-wide perspective, balance potentially contradictory environmental demands, and be able to work with multiple cultures simultaneously.” </a:t>
          </a:r>
          <a:r>
            <a:rPr lang="en-US" altLang="en-US" sz="1200" kern="1200" dirty="0" smtClean="0">
              <a:latin typeface="+mn-lt"/>
            </a:rPr>
            <a:t>(</a:t>
          </a:r>
          <a:r>
            <a:rPr lang="en-US" altLang="en-US" sz="1200" kern="1200" dirty="0" err="1" smtClean="0">
              <a:latin typeface="+mn-lt"/>
            </a:rPr>
            <a:t>Capellen</a:t>
          </a:r>
          <a:r>
            <a:rPr lang="en-US" altLang="en-US" sz="1200" kern="1200" dirty="0" smtClean="0">
              <a:latin typeface="+mn-lt"/>
            </a:rPr>
            <a:t> &amp; </a:t>
          </a:r>
          <a:r>
            <a:rPr lang="en-US" altLang="en-US" sz="1200" kern="1200" dirty="0" err="1" smtClean="0">
              <a:latin typeface="+mn-lt"/>
            </a:rPr>
            <a:t>Janssens</a:t>
          </a:r>
          <a:r>
            <a:rPr lang="en-US" altLang="en-US" sz="1200" kern="1200" dirty="0" smtClean="0">
              <a:latin typeface="+mn-lt"/>
            </a:rPr>
            <a:t>, 2005)</a:t>
          </a:r>
        </a:p>
      </dsp:txBody>
      <dsp:txXfrm>
        <a:off x="90052" y="91319"/>
        <a:ext cx="7759565" cy="1664615"/>
      </dsp:txXfrm>
    </dsp:sp>
    <dsp:sp modelId="{223F9124-C29D-4322-8426-87E3F6AC5781}">
      <dsp:nvSpPr>
        <dsp:cNvPr id="0" name=""/>
        <dsp:cNvSpPr/>
      </dsp:nvSpPr>
      <dsp:spPr>
        <a:xfrm>
          <a:off x="0" y="1858333"/>
          <a:ext cx="7939669" cy="1427857"/>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Key lessons are the significant differences between domestic and global mangers in terms of how they perform their roles and the findings on characteristics related to perceived effectiveness.</a:t>
          </a:r>
        </a:p>
      </dsp:txBody>
      <dsp:txXfrm>
        <a:off x="69702" y="1928035"/>
        <a:ext cx="7800265" cy="1288453"/>
      </dsp:txXfrm>
    </dsp:sp>
    <dsp:sp modelId="{4D1354C6-6990-4305-9F22-B317C1A53CBF}">
      <dsp:nvSpPr>
        <dsp:cNvPr id="0" name=""/>
        <dsp:cNvSpPr/>
      </dsp:nvSpPr>
      <dsp:spPr>
        <a:xfrm>
          <a:off x="0" y="3296542"/>
          <a:ext cx="7939669" cy="1427857"/>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latin typeface="+mn-lt"/>
            </a:rPr>
            <a:t>Not all global managers are automatically global leaders. Titles alone do not guarantee global leadership behavior</a:t>
          </a:r>
          <a:endParaRPr lang="en-US" sz="2200" kern="1200" dirty="0">
            <a:latin typeface="+mn-lt"/>
          </a:endParaRPr>
        </a:p>
      </dsp:txBody>
      <dsp:txXfrm>
        <a:off x="69702" y="3366244"/>
        <a:ext cx="7800265" cy="128845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D955E-7F57-CF4B-BBAD-3C83D19C8CCD}">
      <dsp:nvSpPr>
        <dsp:cNvPr id="0" name=""/>
        <dsp:cNvSpPr/>
      </dsp:nvSpPr>
      <dsp:spPr>
        <a:xfrm>
          <a:off x="0" y="1894"/>
          <a:ext cx="7939669" cy="1410393"/>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They share similarities, but these characteristics predict effectiveness in global managers more than domestic leaders:</a:t>
          </a:r>
          <a:endParaRPr lang="en-US" altLang="en-US" sz="1200" kern="1200" dirty="0" smtClean="0">
            <a:latin typeface="+mn-lt"/>
          </a:endParaRPr>
        </a:p>
      </dsp:txBody>
      <dsp:txXfrm>
        <a:off x="68850" y="70744"/>
        <a:ext cx="7801969" cy="1272693"/>
      </dsp:txXfrm>
    </dsp:sp>
    <dsp:sp modelId="{223F9124-C29D-4322-8426-87E3F6AC5781}">
      <dsp:nvSpPr>
        <dsp:cNvPr id="0" name=""/>
        <dsp:cNvSpPr/>
      </dsp:nvSpPr>
      <dsp:spPr>
        <a:xfrm>
          <a:off x="0" y="1425800"/>
          <a:ext cx="7939669" cy="1091677"/>
        </a:xfrm>
        <a:prstGeom prst="roundRect">
          <a:avLst/>
        </a:prstGeom>
        <a:solidFill>
          <a:schemeClr val="accent2">
            <a:shade val="50000"/>
            <a:hueOff val="36789"/>
            <a:satOff val="-34190"/>
            <a:lumOff val="30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Emotional stability, skill in decision maker and negotiator roles, ability to learn, deal with stress, international and general business knowledge, cultural adaptability </a:t>
          </a:r>
          <a:r>
            <a:rPr lang="en-US" altLang="en-US" sz="1600" kern="1200" dirty="0" smtClean="0">
              <a:latin typeface="+mn-lt"/>
            </a:rPr>
            <a:t>(Leslie, Dalton, Ernst &amp; Deal, 2002)</a:t>
          </a:r>
        </a:p>
      </dsp:txBody>
      <dsp:txXfrm>
        <a:off x="53291" y="1479091"/>
        <a:ext cx="7833087" cy="985095"/>
      </dsp:txXfrm>
    </dsp:sp>
    <dsp:sp modelId="{4D1354C6-6990-4305-9F22-B317C1A53CBF}">
      <dsp:nvSpPr>
        <dsp:cNvPr id="0" name=""/>
        <dsp:cNvSpPr/>
      </dsp:nvSpPr>
      <dsp:spPr>
        <a:xfrm>
          <a:off x="0" y="2538832"/>
          <a:ext cx="7939669" cy="1091677"/>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Cross-culturally adventurous and insightful, open to criticism, seeks opportunities to learn </a:t>
          </a:r>
          <a:r>
            <a:rPr lang="en-US" sz="1600" kern="1200" dirty="0" smtClean="0">
              <a:latin typeface="+mn-lt"/>
            </a:rPr>
            <a:t>(</a:t>
          </a:r>
          <a:r>
            <a:rPr lang="en-US" sz="1600" kern="1200" dirty="0" err="1" smtClean="0">
              <a:latin typeface="+mn-lt"/>
            </a:rPr>
            <a:t>Spreitzer</a:t>
          </a:r>
          <a:r>
            <a:rPr lang="en-US" sz="1600" kern="1200" dirty="0" smtClean="0">
              <a:latin typeface="+mn-lt"/>
            </a:rPr>
            <a:t>, McCall &amp; Mahoney, 1997)</a:t>
          </a:r>
          <a:endParaRPr lang="en-US" sz="1600" kern="1200" dirty="0">
            <a:latin typeface="+mn-lt"/>
          </a:endParaRPr>
        </a:p>
      </dsp:txBody>
      <dsp:txXfrm>
        <a:off x="53291" y="2592123"/>
        <a:ext cx="7833087" cy="985095"/>
      </dsp:txXfrm>
    </dsp:sp>
    <dsp:sp modelId="{ECBA2C9D-6BFC-1F4E-A703-912FECEF7772}">
      <dsp:nvSpPr>
        <dsp:cNvPr id="0" name=""/>
        <dsp:cNvSpPr/>
      </dsp:nvSpPr>
      <dsp:spPr>
        <a:xfrm>
          <a:off x="0" y="3630827"/>
          <a:ext cx="7939669" cy="1091677"/>
        </a:xfrm>
        <a:prstGeom prst="roundRect">
          <a:avLst/>
        </a:prstGeom>
        <a:solidFill>
          <a:schemeClr val="accent2">
            <a:shade val="50000"/>
            <a:hueOff val="36789"/>
            <a:satOff val="-34190"/>
            <a:lumOff val="30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Business relationships, role of action, and style of authority depend on the cultural context </a:t>
          </a:r>
          <a:r>
            <a:rPr lang="en-US" sz="1600" kern="1200" dirty="0" smtClean="0">
              <a:latin typeface="+mn-lt"/>
            </a:rPr>
            <a:t>(</a:t>
          </a:r>
          <a:r>
            <a:rPr lang="en-US" sz="1600" kern="1200" dirty="0" err="1" smtClean="0">
              <a:latin typeface="+mn-lt"/>
            </a:rPr>
            <a:t>McBer</a:t>
          </a:r>
          <a:r>
            <a:rPr lang="en-US" sz="1600" kern="1200" dirty="0" smtClean="0">
              <a:latin typeface="+mn-lt"/>
            </a:rPr>
            <a:t>, 1995)</a:t>
          </a:r>
          <a:r>
            <a:rPr lang="en-US" sz="2000" kern="1200" dirty="0" smtClean="0">
              <a:latin typeface="+mn-lt"/>
            </a:rPr>
            <a:t>.</a:t>
          </a:r>
          <a:endParaRPr lang="en-US" sz="500" kern="1200" dirty="0">
            <a:latin typeface="+mn-lt"/>
          </a:endParaRPr>
        </a:p>
      </dsp:txBody>
      <dsp:txXfrm>
        <a:off x="53291" y="3684118"/>
        <a:ext cx="7833087" cy="9850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1020703"/>
          <a:ext cx="8205788" cy="62417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There are both similarities and significant differences between domestic and global managers, which is also true of domestic and global leaders. </a:t>
          </a:r>
          <a:endParaRPr lang="en-US" sz="2000" kern="1200" dirty="0">
            <a:latin typeface="+mn-lt"/>
          </a:endParaRPr>
        </a:p>
      </dsp:txBody>
      <dsp:txXfrm>
        <a:off x="30470" y="1051173"/>
        <a:ext cx="8144848" cy="563231"/>
      </dsp:txXfrm>
    </dsp:sp>
    <dsp:sp modelId="{C93B7E74-9B3E-44B2-9046-B6A526B9E61F}">
      <dsp:nvSpPr>
        <dsp:cNvPr id="0" name=""/>
        <dsp:cNvSpPr/>
      </dsp:nvSpPr>
      <dsp:spPr>
        <a:xfrm>
          <a:off x="0" y="1700158"/>
          <a:ext cx="8205788" cy="801221"/>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Global manager roles and effectiveness hold lessons for global leaders. </a:t>
          </a:r>
        </a:p>
      </dsp:txBody>
      <dsp:txXfrm>
        <a:off x="39112" y="1739270"/>
        <a:ext cx="8127564" cy="722997"/>
      </dsp:txXfrm>
    </dsp:sp>
    <dsp:sp modelId="{64601F41-4D65-45BD-846A-1C7E16337B35}">
      <dsp:nvSpPr>
        <dsp:cNvPr id="0" name=""/>
        <dsp:cNvSpPr/>
      </dsp:nvSpPr>
      <dsp:spPr>
        <a:xfrm>
          <a:off x="0" y="2498481"/>
          <a:ext cx="8205788" cy="1021100"/>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For example: The six global management skills in highest demand are: intercultural adaptability, ability to develop individuals across diverse cultures, global strategic thinking, global team building ability to start up business in new markets, and ability to interact with local political interests.</a:t>
          </a:r>
          <a:endParaRPr lang="en-US" sz="2000" kern="1200" dirty="0">
            <a:latin typeface="+mn-lt"/>
          </a:endParaRPr>
        </a:p>
      </dsp:txBody>
      <dsp:txXfrm>
        <a:off x="49846" y="2548327"/>
        <a:ext cx="8106096" cy="9214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2917"/>
          <a:ext cx="7939669" cy="138856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Studies the differences and similarities in the indigenous leadership styles of different countries or regions</a:t>
          </a:r>
        </a:p>
      </dsp:txBody>
      <dsp:txXfrm>
        <a:off x="67784" y="70701"/>
        <a:ext cx="7804101" cy="1252992"/>
      </dsp:txXfrm>
    </dsp:sp>
    <dsp:sp modelId="{4D1354C6-6990-4305-9F22-B317C1A53CBF}">
      <dsp:nvSpPr>
        <dsp:cNvPr id="0" name=""/>
        <dsp:cNvSpPr/>
      </dsp:nvSpPr>
      <dsp:spPr>
        <a:xfrm>
          <a:off x="0" y="1412398"/>
          <a:ext cx="7939669" cy="1388560"/>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Aspects of charismatic and transformational leadership -- motivational, encouraging, communicative, trustworthy, dynamic, positive, confidence building -- are universally preferred (Den </a:t>
          </a:r>
          <a:r>
            <a:rPr lang="en-US" altLang="en-US" sz="2000" kern="1200" dirty="0" err="1" smtClean="0">
              <a:latin typeface="+mn-lt"/>
            </a:rPr>
            <a:t>Hartog</a:t>
          </a:r>
          <a:r>
            <a:rPr lang="en-US" altLang="en-US" sz="2000" kern="1200" dirty="0" smtClean="0">
              <a:latin typeface="+mn-lt"/>
            </a:rPr>
            <a:t>, House, </a:t>
          </a:r>
          <a:r>
            <a:rPr lang="en-US" altLang="en-US" sz="2000" kern="1200" dirty="0" err="1" smtClean="0">
              <a:latin typeface="+mn-lt"/>
            </a:rPr>
            <a:t>Hanges</a:t>
          </a:r>
          <a:r>
            <a:rPr lang="en-US" altLang="en-US" sz="2000" kern="1200" dirty="0" smtClean="0">
              <a:latin typeface="+mn-lt"/>
            </a:rPr>
            <a:t>, Ruiz-Quintanilla, &amp; </a:t>
          </a:r>
          <a:r>
            <a:rPr lang="en-US" altLang="en-US" sz="2000" kern="1200" dirty="0" err="1" smtClean="0">
              <a:latin typeface="+mn-lt"/>
            </a:rPr>
            <a:t>Dorfman</a:t>
          </a:r>
          <a:r>
            <a:rPr lang="en-US" altLang="en-US" sz="2000" kern="1200" dirty="0" smtClean="0">
              <a:latin typeface="+mn-lt"/>
            </a:rPr>
            <a:t> 1999).</a:t>
          </a:r>
          <a:endParaRPr lang="en-US" sz="2000" kern="1200" dirty="0">
            <a:latin typeface="+mn-lt"/>
          </a:endParaRPr>
        </a:p>
      </dsp:txBody>
      <dsp:txXfrm>
        <a:off x="67784" y="1480182"/>
        <a:ext cx="7804101" cy="1252992"/>
      </dsp:txXfrm>
    </dsp:sp>
    <dsp:sp modelId="{C913FA1C-9721-E840-8336-D2127D54BCBB}">
      <dsp:nvSpPr>
        <dsp:cNvPr id="0" name=""/>
        <dsp:cNvSpPr/>
      </dsp:nvSpPr>
      <dsp:spPr>
        <a:xfrm>
          <a:off x="0" y="2801269"/>
          <a:ext cx="7939669" cy="1388560"/>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But indigenous leadership styles differ due to influences resulting from culture, history, geography, economic development, technological status and institutions.  </a:t>
          </a:r>
          <a:endParaRPr lang="en-US" sz="2000" kern="1200" dirty="0">
            <a:latin typeface="+mn-lt"/>
          </a:endParaRPr>
        </a:p>
      </dsp:txBody>
      <dsp:txXfrm>
        <a:off x="67784" y="2869053"/>
        <a:ext cx="7804101" cy="125299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79E4F-EA52-466D-936A-822AA2FEF935}">
      <dsp:nvSpPr>
        <dsp:cNvPr id="0" name=""/>
        <dsp:cNvSpPr/>
      </dsp:nvSpPr>
      <dsp:spPr>
        <a:xfrm>
          <a:off x="0" y="0"/>
          <a:ext cx="7862887" cy="81574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altLang="en-US" sz="1600" kern="1200" dirty="0" smtClean="0">
              <a:latin typeface="+mn-lt"/>
            </a:rPr>
            <a:t>200+ member multinational research team</a:t>
          </a:r>
          <a:endParaRPr lang="en-US" sz="1600" kern="1200" dirty="0">
            <a:latin typeface="+mn-lt"/>
          </a:endParaRPr>
        </a:p>
      </dsp:txBody>
      <dsp:txXfrm>
        <a:off x="39821" y="39821"/>
        <a:ext cx="7783245" cy="736098"/>
      </dsp:txXfrm>
    </dsp:sp>
    <dsp:sp modelId="{BFB417EB-CCF5-4431-BCD9-F462D49CF4AA}">
      <dsp:nvSpPr>
        <dsp:cNvPr id="0" name=""/>
        <dsp:cNvSpPr/>
      </dsp:nvSpPr>
      <dsp:spPr>
        <a:xfrm>
          <a:off x="0" y="830000"/>
          <a:ext cx="7862887" cy="815740"/>
        </a:xfrm>
        <a:prstGeom prst="roundRect">
          <a:avLst/>
        </a:prstGeom>
        <a:solidFill>
          <a:schemeClr val="accent2">
            <a:shade val="80000"/>
            <a:hueOff val="23915"/>
            <a:satOff val="-20740"/>
            <a:lumOff val="131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altLang="en-US" sz="1600" kern="1200" dirty="0" smtClean="0">
              <a:latin typeface="+mn-lt"/>
            </a:rPr>
            <a:t>17,000 middle managers in 62 countries representing 951 organizations in the telecom, food, and banking industries </a:t>
          </a:r>
          <a:endParaRPr lang="en-US" sz="1600" kern="1200" dirty="0">
            <a:latin typeface="+mn-lt"/>
          </a:endParaRPr>
        </a:p>
      </dsp:txBody>
      <dsp:txXfrm>
        <a:off x="39821" y="869821"/>
        <a:ext cx="7783245" cy="736098"/>
      </dsp:txXfrm>
    </dsp:sp>
    <dsp:sp modelId="{4BEF53B6-AC61-4045-8730-773DFCB3F281}">
      <dsp:nvSpPr>
        <dsp:cNvPr id="0" name=""/>
        <dsp:cNvSpPr/>
      </dsp:nvSpPr>
      <dsp:spPr>
        <a:xfrm>
          <a:off x="0" y="1659100"/>
          <a:ext cx="7862887" cy="815740"/>
        </a:xfrm>
        <a:prstGeom prst="roundRect">
          <a:avLst/>
        </a:prstGeom>
        <a:solidFill>
          <a:schemeClr val="accent2">
            <a:shade val="80000"/>
            <a:hueOff val="47830"/>
            <a:satOff val="-41480"/>
            <a:lumOff val="262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mn-lt"/>
            </a:rPr>
            <a:t>Developed a new cultural framework of 9 dimensions and categorized these into 10 culture clusters</a:t>
          </a:r>
          <a:endParaRPr lang="en-US" sz="1600" kern="1200" dirty="0">
            <a:latin typeface="+mn-lt"/>
          </a:endParaRPr>
        </a:p>
      </dsp:txBody>
      <dsp:txXfrm>
        <a:off x="39821" y="1698921"/>
        <a:ext cx="7783245" cy="736098"/>
      </dsp:txXfrm>
    </dsp:sp>
    <dsp:sp modelId="{7B7C097B-F376-425D-9A57-F0115F3DA39C}">
      <dsp:nvSpPr>
        <dsp:cNvPr id="0" name=""/>
        <dsp:cNvSpPr/>
      </dsp:nvSpPr>
      <dsp:spPr>
        <a:xfrm>
          <a:off x="0" y="2488200"/>
          <a:ext cx="7862887" cy="815740"/>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mn-lt"/>
            </a:rPr>
            <a:t>These clusters reported different ‘culturally endorsed implicit leadership theories’: charismatic/value-based; team-oriented; participative; humane-oriented; autonomous; and self-protective.</a:t>
          </a:r>
          <a:endParaRPr lang="en-US" sz="1600" kern="1200" dirty="0">
            <a:latin typeface="+mn-lt"/>
          </a:endParaRPr>
        </a:p>
      </dsp:txBody>
      <dsp:txXfrm>
        <a:off x="39821" y="2528021"/>
        <a:ext cx="7783245" cy="73609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79E4F-EA52-466D-936A-822AA2FEF935}">
      <dsp:nvSpPr>
        <dsp:cNvPr id="0" name=""/>
        <dsp:cNvSpPr/>
      </dsp:nvSpPr>
      <dsp:spPr>
        <a:xfrm>
          <a:off x="0" y="0"/>
          <a:ext cx="8686800" cy="748777"/>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altLang="en-US" sz="1600" kern="1200" dirty="0" smtClean="0">
              <a:latin typeface="+mn-lt"/>
            </a:rPr>
            <a:t>- </a:t>
          </a:r>
          <a:r>
            <a:rPr lang="en-US" altLang="en-US" sz="1600" kern="1200" dirty="0" smtClean="0"/>
            <a:t>National culture does not predict leadership behavior, but it does influence leadership expectations. “Roman leaders lead in a manner expected in Rome.”</a:t>
          </a:r>
          <a:endParaRPr lang="en-US" sz="1600" kern="1200" dirty="0">
            <a:latin typeface="+mn-lt"/>
          </a:endParaRPr>
        </a:p>
      </dsp:txBody>
      <dsp:txXfrm>
        <a:off x="36552" y="36552"/>
        <a:ext cx="8613696" cy="675673"/>
      </dsp:txXfrm>
    </dsp:sp>
    <dsp:sp modelId="{BFB417EB-CCF5-4431-BCD9-F462D49CF4AA}">
      <dsp:nvSpPr>
        <dsp:cNvPr id="0" name=""/>
        <dsp:cNvSpPr/>
      </dsp:nvSpPr>
      <dsp:spPr>
        <a:xfrm>
          <a:off x="0" y="761216"/>
          <a:ext cx="8686800" cy="748777"/>
        </a:xfrm>
        <a:prstGeom prst="roundRect">
          <a:avLst/>
        </a:prstGeom>
        <a:solidFill>
          <a:schemeClr val="accent2">
            <a:shade val="80000"/>
            <a:hueOff val="23915"/>
            <a:satOff val="-20740"/>
            <a:lumOff val="131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altLang="en-US" sz="1600" kern="1200" dirty="0" smtClean="0">
              <a:latin typeface="+mn-lt"/>
            </a:rPr>
            <a:t>- </a:t>
          </a:r>
          <a:r>
            <a:rPr lang="en-US" altLang="en-US" sz="1600" kern="1200" dirty="0" smtClean="0"/>
            <a:t>Leaders are more likely to be perceived as effective if their behavior fits their country’s leadership expectations. “Roman leaders best do as the Romans do.”</a:t>
          </a:r>
          <a:endParaRPr lang="en-US" sz="1600" kern="1200" dirty="0">
            <a:latin typeface="+mn-lt"/>
          </a:endParaRPr>
        </a:p>
      </dsp:txBody>
      <dsp:txXfrm>
        <a:off x="36552" y="797768"/>
        <a:ext cx="8613696" cy="675673"/>
      </dsp:txXfrm>
    </dsp:sp>
    <dsp:sp modelId="{4BEF53B6-AC61-4045-8730-773DFCB3F281}">
      <dsp:nvSpPr>
        <dsp:cNvPr id="0" name=""/>
        <dsp:cNvSpPr/>
      </dsp:nvSpPr>
      <dsp:spPr>
        <a:xfrm>
          <a:off x="0" y="1522130"/>
          <a:ext cx="8686800" cy="748777"/>
        </a:xfrm>
        <a:prstGeom prst="roundRect">
          <a:avLst/>
        </a:prstGeom>
        <a:solidFill>
          <a:schemeClr val="accent2">
            <a:shade val="80000"/>
            <a:hueOff val="47830"/>
            <a:satOff val="-41480"/>
            <a:lumOff val="262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mn-lt"/>
            </a:rPr>
            <a:t>- </a:t>
          </a:r>
          <a:r>
            <a:rPr lang="en-US" altLang="en-US" sz="1600" kern="1200" dirty="0" smtClean="0"/>
            <a:t>There are universal, consistent leadership actions that lead to effectiveness and success. “When in Rome and you don’t know what to do, exhibit charismatic/value based leadership.”</a:t>
          </a:r>
          <a:endParaRPr lang="en-US" sz="1600" kern="1200" dirty="0">
            <a:latin typeface="+mn-lt"/>
          </a:endParaRPr>
        </a:p>
      </dsp:txBody>
      <dsp:txXfrm>
        <a:off x="36552" y="1558682"/>
        <a:ext cx="8613696" cy="675673"/>
      </dsp:txXfrm>
    </dsp:sp>
    <dsp:sp modelId="{7B7C097B-F376-425D-9A57-F0115F3DA39C}">
      <dsp:nvSpPr>
        <dsp:cNvPr id="0" name=""/>
        <dsp:cNvSpPr/>
      </dsp:nvSpPr>
      <dsp:spPr>
        <a:xfrm>
          <a:off x="0" y="2283044"/>
          <a:ext cx="8686800" cy="748777"/>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mn-lt"/>
            </a:rPr>
            <a:t>- </a:t>
          </a:r>
          <a:r>
            <a:rPr lang="en-US" altLang="en-US" sz="1600" kern="1200" dirty="0" smtClean="0"/>
            <a:t>Both the fit and degree of leadership behavior determine effectiveness (dedicated TMTs &amp; corporate performance). “Woe be to the CEO who falls short of society’s expectations.”</a:t>
          </a:r>
          <a:endParaRPr lang="en-US" sz="1600" kern="1200" dirty="0">
            <a:latin typeface="+mn-lt"/>
          </a:endParaRPr>
        </a:p>
      </dsp:txBody>
      <dsp:txXfrm>
        <a:off x="36552" y="2319596"/>
        <a:ext cx="8613696" cy="67567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0"/>
          <a:ext cx="8205788" cy="1600282"/>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National leadership styles have certain aspects in common as well as many differences rooted in culture or a country’s unique history. </a:t>
          </a:r>
          <a:endParaRPr lang="en-US" sz="2400" kern="1200" dirty="0">
            <a:latin typeface="+mn-lt"/>
          </a:endParaRPr>
        </a:p>
      </dsp:txBody>
      <dsp:txXfrm>
        <a:off x="78119" y="78119"/>
        <a:ext cx="8049550" cy="1444044"/>
      </dsp:txXfrm>
    </dsp:sp>
    <dsp:sp modelId="{C93B7E74-9B3E-44B2-9046-B6A526B9E61F}">
      <dsp:nvSpPr>
        <dsp:cNvPr id="0" name=""/>
        <dsp:cNvSpPr/>
      </dsp:nvSpPr>
      <dsp:spPr>
        <a:xfrm>
          <a:off x="0" y="1773401"/>
          <a:ext cx="8205788" cy="1312739"/>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Global leaders have to learn about the leadership styles and behaviors their followers expect. </a:t>
          </a:r>
          <a:endParaRPr lang="en-US" sz="2400" kern="1200" dirty="0">
            <a:latin typeface="+mn-lt"/>
          </a:endParaRPr>
        </a:p>
      </dsp:txBody>
      <dsp:txXfrm>
        <a:off x="64083" y="1837484"/>
        <a:ext cx="8077622" cy="1184573"/>
      </dsp:txXfrm>
    </dsp:sp>
    <dsp:sp modelId="{64601F41-4D65-45BD-846A-1C7E16337B35}">
      <dsp:nvSpPr>
        <dsp:cNvPr id="0" name=""/>
        <dsp:cNvSpPr/>
      </dsp:nvSpPr>
      <dsp:spPr>
        <a:xfrm>
          <a:off x="0" y="3233021"/>
          <a:ext cx="8205788" cy="1312739"/>
        </a:xfrm>
        <a:prstGeom prst="roundRect">
          <a:avLst/>
        </a:prstGeom>
        <a:solidFill>
          <a:srgbClr val="777A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Global leaders have to learn to code-switch and adapt their leadership style based on the situation and people involved.</a:t>
          </a:r>
          <a:endParaRPr lang="en-US" sz="2400" kern="1200" dirty="0">
            <a:latin typeface="+mn-lt"/>
          </a:endParaRPr>
        </a:p>
      </dsp:txBody>
      <dsp:txXfrm>
        <a:off x="64083" y="3297104"/>
        <a:ext cx="8077622" cy="118457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45659"/>
          <a:ext cx="8205788" cy="73008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Intercultural Communication Competence</a:t>
          </a:r>
          <a:endParaRPr lang="en-US" sz="2400" kern="1200" dirty="0">
            <a:latin typeface="+mn-lt"/>
          </a:endParaRPr>
        </a:p>
      </dsp:txBody>
      <dsp:txXfrm>
        <a:off x="35640" y="81299"/>
        <a:ext cx="8134508" cy="658800"/>
      </dsp:txXfrm>
    </dsp:sp>
    <dsp:sp modelId="{C93B7E74-9B3E-44B2-9046-B6A526B9E61F}">
      <dsp:nvSpPr>
        <dsp:cNvPr id="0" name=""/>
        <dsp:cNvSpPr/>
      </dsp:nvSpPr>
      <dsp:spPr>
        <a:xfrm>
          <a:off x="0" y="888059"/>
          <a:ext cx="8205788" cy="73008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Expatriation</a:t>
          </a:r>
          <a:endParaRPr lang="en-US" sz="2400" kern="1200" dirty="0">
            <a:latin typeface="+mn-lt"/>
          </a:endParaRPr>
        </a:p>
      </dsp:txBody>
      <dsp:txXfrm>
        <a:off x="35640" y="923699"/>
        <a:ext cx="8134508" cy="658800"/>
      </dsp:txXfrm>
    </dsp:sp>
    <dsp:sp modelId="{64601F41-4D65-45BD-846A-1C7E16337B35}">
      <dsp:nvSpPr>
        <dsp:cNvPr id="0" name=""/>
        <dsp:cNvSpPr/>
      </dsp:nvSpPr>
      <dsp:spPr>
        <a:xfrm>
          <a:off x="0" y="1730459"/>
          <a:ext cx="8205788" cy="730080"/>
        </a:xfrm>
        <a:prstGeom prst="roundRect">
          <a:avLst/>
        </a:prstGeom>
        <a:solidFill>
          <a:schemeClr val="accent2">
            <a:shade val="50000"/>
            <a:hueOff val="58862"/>
            <a:satOff val="-54705"/>
            <a:lumOff val="4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Global Management</a:t>
          </a:r>
          <a:endParaRPr lang="en-US" sz="2400" kern="1200" dirty="0">
            <a:latin typeface="+mn-lt"/>
          </a:endParaRPr>
        </a:p>
      </dsp:txBody>
      <dsp:txXfrm>
        <a:off x="35640" y="1766099"/>
        <a:ext cx="8134508" cy="658800"/>
      </dsp:txXfrm>
    </dsp:sp>
    <dsp:sp modelId="{51424102-F9A3-4A57-8B19-6F79D8B82268}">
      <dsp:nvSpPr>
        <dsp:cNvPr id="0" name=""/>
        <dsp:cNvSpPr/>
      </dsp:nvSpPr>
      <dsp:spPr>
        <a:xfrm>
          <a:off x="0" y="2572860"/>
          <a:ext cx="8205788" cy="730080"/>
        </a:xfrm>
        <a:prstGeom prst="roundRect">
          <a:avLst/>
        </a:prstGeom>
        <a:solidFill>
          <a:schemeClr val="accent2">
            <a:shade val="50000"/>
            <a:hueOff val="58862"/>
            <a:satOff val="-54705"/>
            <a:lumOff val="48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Comparative Leadership</a:t>
          </a:r>
          <a:endParaRPr lang="en-US" sz="2400" kern="1200" dirty="0">
            <a:latin typeface="+mn-lt"/>
          </a:endParaRPr>
        </a:p>
      </dsp:txBody>
      <dsp:txXfrm>
        <a:off x="35640" y="2608500"/>
        <a:ext cx="8134508" cy="658800"/>
      </dsp:txXfrm>
    </dsp:sp>
    <dsp:sp modelId="{888A5166-44B4-411E-A090-42CD88288147}">
      <dsp:nvSpPr>
        <dsp:cNvPr id="0" name=""/>
        <dsp:cNvSpPr/>
      </dsp:nvSpPr>
      <dsp:spPr>
        <a:xfrm>
          <a:off x="0" y="3415260"/>
          <a:ext cx="8205788" cy="73008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Global Leadership as an Evolutionary Field</a:t>
          </a:r>
          <a:endParaRPr lang="en-US" sz="2400" kern="1200" dirty="0">
            <a:latin typeface="+mn-lt"/>
          </a:endParaRPr>
        </a:p>
      </dsp:txBody>
      <dsp:txXfrm>
        <a:off x="35640" y="3450900"/>
        <a:ext cx="8134508" cy="658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79E4F-EA52-466D-936A-822AA2FEF935}">
      <dsp:nvSpPr>
        <dsp:cNvPr id="0" name=""/>
        <dsp:cNvSpPr/>
      </dsp:nvSpPr>
      <dsp:spPr>
        <a:xfrm>
          <a:off x="0" y="0"/>
          <a:ext cx="7384856" cy="433322"/>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t>Establish interpersonal relationships</a:t>
          </a:r>
          <a:endParaRPr lang="en-US" sz="2000" kern="1200" dirty="0"/>
        </a:p>
      </dsp:txBody>
      <dsp:txXfrm>
        <a:off x="21153" y="21153"/>
        <a:ext cx="7342550" cy="391016"/>
      </dsp:txXfrm>
    </dsp:sp>
    <dsp:sp modelId="{BFB417EB-CCF5-4431-BCD9-F462D49CF4AA}">
      <dsp:nvSpPr>
        <dsp:cNvPr id="0" name=""/>
        <dsp:cNvSpPr/>
      </dsp:nvSpPr>
      <dsp:spPr>
        <a:xfrm>
          <a:off x="0" y="447342"/>
          <a:ext cx="7384856" cy="433322"/>
        </a:xfrm>
        <a:prstGeom prst="roundRect">
          <a:avLst/>
        </a:prstGeom>
        <a:solidFill>
          <a:schemeClr val="accent2">
            <a:shade val="80000"/>
            <a:hueOff val="14349"/>
            <a:satOff val="-12444"/>
            <a:lumOff val="78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t>Communicate effectively</a:t>
          </a:r>
          <a:endParaRPr lang="en-US" sz="2000" kern="1200" dirty="0"/>
        </a:p>
      </dsp:txBody>
      <dsp:txXfrm>
        <a:off x="21153" y="468495"/>
        <a:ext cx="7342550" cy="391016"/>
      </dsp:txXfrm>
    </dsp:sp>
    <dsp:sp modelId="{4BEF53B6-AC61-4045-8730-773DFCB3F281}">
      <dsp:nvSpPr>
        <dsp:cNvPr id="0" name=""/>
        <dsp:cNvSpPr/>
      </dsp:nvSpPr>
      <dsp:spPr>
        <a:xfrm>
          <a:off x="0" y="893673"/>
          <a:ext cx="7384856" cy="433322"/>
        </a:xfrm>
        <a:prstGeom prst="roundRect">
          <a:avLst/>
        </a:prstGeom>
        <a:solidFill>
          <a:schemeClr val="accent2">
            <a:shade val="80000"/>
            <a:hueOff val="28698"/>
            <a:satOff val="-24888"/>
            <a:lumOff val="157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t>Manage psychological stress</a:t>
          </a:r>
          <a:endParaRPr lang="en-US" sz="2000" kern="1200" dirty="0"/>
        </a:p>
      </dsp:txBody>
      <dsp:txXfrm>
        <a:off x="21153" y="914826"/>
        <a:ext cx="7342550" cy="391016"/>
      </dsp:txXfrm>
    </dsp:sp>
    <dsp:sp modelId="{7B7C097B-F376-425D-9A57-F0115F3DA39C}">
      <dsp:nvSpPr>
        <dsp:cNvPr id="0" name=""/>
        <dsp:cNvSpPr/>
      </dsp:nvSpPr>
      <dsp:spPr>
        <a:xfrm>
          <a:off x="0" y="1340003"/>
          <a:ext cx="7384856" cy="433322"/>
        </a:xfrm>
        <a:prstGeom prst="roundRect">
          <a:avLst/>
        </a:prstGeom>
        <a:solidFill>
          <a:schemeClr val="accent2">
            <a:shade val="80000"/>
            <a:hueOff val="43047"/>
            <a:satOff val="-37332"/>
            <a:lumOff val="235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t>Adjust to different cultures</a:t>
          </a:r>
          <a:endParaRPr lang="en-US" sz="2000" kern="1200" dirty="0"/>
        </a:p>
      </dsp:txBody>
      <dsp:txXfrm>
        <a:off x="21153" y="1361156"/>
        <a:ext cx="7342550" cy="391016"/>
      </dsp:txXfrm>
    </dsp:sp>
    <dsp:sp modelId="{904778E2-A258-44D7-AA63-629B1852BDEB}">
      <dsp:nvSpPr>
        <dsp:cNvPr id="0" name=""/>
        <dsp:cNvSpPr/>
      </dsp:nvSpPr>
      <dsp:spPr>
        <a:xfrm>
          <a:off x="0" y="1786334"/>
          <a:ext cx="7384856" cy="433322"/>
        </a:xfrm>
        <a:prstGeom prst="roundRect">
          <a:avLst/>
        </a:prstGeom>
        <a:solidFill>
          <a:schemeClr val="accent2">
            <a:shade val="80000"/>
            <a:hueOff val="57396"/>
            <a:satOff val="-49776"/>
            <a:lumOff val="31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t>Deal with different society systems</a:t>
          </a:r>
          <a:endParaRPr lang="en-US" sz="2000" kern="1200" dirty="0"/>
        </a:p>
      </dsp:txBody>
      <dsp:txXfrm>
        <a:off x="21153" y="1807487"/>
        <a:ext cx="7342550" cy="391016"/>
      </dsp:txXfrm>
    </dsp:sp>
    <dsp:sp modelId="{159672EB-85B7-C249-B89D-5834DA1C2BDC}">
      <dsp:nvSpPr>
        <dsp:cNvPr id="0" name=""/>
        <dsp:cNvSpPr/>
      </dsp:nvSpPr>
      <dsp:spPr>
        <a:xfrm>
          <a:off x="0" y="2232665"/>
          <a:ext cx="7384856" cy="433322"/>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Understand others</a:t>
          </a:r>
          <a:endParaRPr lang="en-US" sz="2000" kern="1200" dirty="0"/>
        </a:p>
      </dsp:txBody>
      <dsp:txXfrm>
        <a:off x="21153" y="2253818"/>
        <a:ext cx="7342550" cy="3910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36480"/>
          <a:ext cx="7939669" cy="69264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Mindfulness</a:t>
          </a:r>
          <a:endParaRPr lang="en-US" sz="2400" kern="1200" dirty="0">
            <a:latin typeface="+mn-lt"/>
          </a:endParaRPr>
        </a:p>
      </dsp:txBody>
      <dsp:txXfrm>
        <a:off x="33812" y="70292"/>
        <a:ext cx="7872045" cy="625016"/>
      </dsp:txXfrm>
    </dsp:sp>
    <dsp:sp modelId="{4D1354C6-6990-4305-9F22-B317C1A53CBF}">
      <dsp:nvSpPr>
        <dsp:cNvPr id="0" name=""/>
        <dsp:cNvSpPr/>
      </dsp:nvSpPr>
      <dsp:spPr>
        <a:xfrm>
          <a:off x="0" y="835680"/>
          <a:ext cx="7939669" cy="69264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Cognitive flexibility</a:t>
          </a:r>
          <a:endParaRPr lang="en-US" sz="2400" kern="1200" dirty="0">
            <a:latin typeface="+mn-lt"/>
          </a:endParaRPr>
        </a:p>
      </dsp:txBody>
      <dsp:txXfrm>
        <a:off x="33812" y="869492"/>
        <a:ext cx="7872045" cy="625016"/>
      </dsp:txXfrm>
    </dsp:sp>
    <dsp:sp modelId="{4AC92E8A-1E9F-4182-8418-8BF72B73E3EB}">
      <dsp:nvSpPr>
        <dsp:cNvPr id="0" name=""/>
        <dsp:cNvSpPr/>
      </dsp:nvSpPr>
      <dsp:spPr>
        <a:xfrm>
          <a:off x="0" y="1634880"/>
          <a:ext cx="7939669" cy="692640"/>
        </a:xfrm>
        <a:prstGeom prst="roundRect">
          <a:avLst/>
        </a:prstGeom>
        <a:solidFill>
          <a:srgbClr val="090B5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Behavioral flexibility</a:t>
          </a:r>
          <a:endParaRPr lang="en-US" sz="2400" kern="1200" dirty="0">
            <a:latin typeface="+mn-lt"/>
          </a:endParaRPr>
        </a:p>
      </dsp:txBody>
      <dsp:txXfrm>
        <a:off x="33812" y="1668692"/>
        <a:ext cx="7872045" cy="625016"/>
      </dsp:txXfrm>
    </dsp:sp>
    <dsp:sp modelId="{CE5D7E7C-F6A8-4F43-90DD-4BC2B3F76175}">
      <dsp:nvSpPr>
        <dsp:cNvPr id="0" name=""/>
        <dsp:cNvSpPr/>
      </dsp:nvSpPr>
      <dsp:spPr>
        <a:xfrm>
          <a:off x="0" y="2434080"/>
          <a:ext cx="7939669" cy="692640"/>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Tolerance of ambiguity</a:t>
          </a:r>
          <a:endParaRPr lang="en-US" sz="2400" kern="1200" dirty="0">
            <a:latin typeface="+mn-lt"/>
          </a:endParaRPr>
        </a:p>
      </dsp:txBody>
      <dsp:txXfrm>
        <a:off x="33812" y="2467892"/>
        <a:ext cx="7872045" cy="625016"/>
      </dsp:txXfrm>
    </dsp:sp>
    <dsp:sp modelId="{E5ED829B-4ED8-462F-B82C-D5BBDCBC8914}">
      <dsp:nvSpPr>
        <dsp:cNvPr id="0" name=""/>
        <dsp:cNvSpPr/>
      </dsp:nvSpPr>
      <dsp:spPr>
        <a:xfrm>
          <a:off x="0" y="3233280"/>
          <a:ext cx="7939669" cy="692640"/>
        </a:xfrm>
        <a:prstGeom prst="roundRect">
          <a:avLst/>
        </a:prstGeom>
        <a:solidFill>
          <a:schemeClr val="accent2">
            <a:shade val="50000"/>
            <a:hueOff val="29431"/>
            <a:satOff val="-27352"/>
            <a:lumOff val="240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Cross-cultural empathy</a:t>
          </a:r>
          <a:endParaRPr lang="en-US" sz="2400" kern="1200" dirty="0">
            <a:latin typeface="+mn-lt"/>
          </a:endParaRPr>
        </a:p>
      </dsp:txBody>
      <dsp:txXfrm>
        <a:off x="33812" y="3267092"/>
        <a:ext cx="7872045" cy="625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1017"/>
          <a:ext cx="7939669" cy="64260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Knowledge of target culture</a:t>
          </a:r>
          <a:endParaRPr lang="en-US" sz="2400" kern="1200" dirty="0">
            <a:latin typeface="+mn-lt"/>
          </a:endParaRPr>
        </a:p>
      </dsp:txBody>
      <dsp:txXfrm>
        <a:off x="31369" y="32386"/>
        <a:ext cx="7876931" cy="579862"/>
      </dsp:txXfrm>
    </dsp:sp>
    <dsp:sp modelId="{4D1354C6-6990-4305-9F22-B317C1A53CBF}">
      <dsp:nvSpPr>
        <dsp:cNvPr id="0" name=""/>
        <dsp:cNvSpPr/>
      </dsp:nvSpPr>
      <dsp:spPr>
        <a:xfrm>
          <a:off x="0" y="653363"/>
          <a:ext cx="7939669" cy="642600"/>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Personal qualities (flexibility, tolerance of ambiguity, sense of humor, openness)</a:t>
          </a:r>
          <a:endParaRPr lang="en-US" sz="2400" kern="1200" dirty="0">
            <a:latin typeface="+mn-lt"/>
          </a:endParaRPr>
        </a:p>
      </dsp:txBody>
      <dsp:txXfrm>
        <a:off x="31369" y="684732"/>
        <a:ext cx="7876931" cy="579862"/>
      </dsp:txXfrm>
    </dsp:sp>
    <dsp:sp modelId="{4AC92E8A-1E9F-4182-8418-8BF72B73E3EB}">
      <dsp:nvSpPr>
        <dsp:cNvPr id="0" name=""/>
        <dsp:cNvSpPr/>
      </dsp:nvSpPr>
      <dsp:spPr>
        <a:xfrm>
          <a:off x="0" y="1305708"/>
          <a:ext cx="7939669" cy="642600"/>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Behavioral skills (communicative competence)</a:t>
          </a:r>
          <a:endParaRPr lang="en-US" sz="2400" kern="1200" dirty="0">
            <a:latin typeface="+mn-lt"/>
          </a:endParaRPr>
        </a:p>
      </dsp:txBody>
      <dsp:txXfrm>
        <a:off x="31369" y="1337077"/>
        <a:ext cx="7876931" cy="579862"/>
      </dsp:txXfrm>
    </dsp:sp>
    <dsp:sp modelId="{CE5D7E7C-F6A8-4F43-90DD-4BC2B3F76175}">
      <dsp:nvSpPr>
        <dsp:cNvPr id="0" name=""/>
        <dsp:cNvSpPr/>
      </dsp:nvSpPr>
      <dsp:spPr>
        <a:xfrm>
          <a:off x="0" y="1958054"/>
          <a:ext cx="7939669" cy="642600"/>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Self-awareness (one’s values, beliefs)</a:t>
          </a:r>
          <a:endParaRPr lang="en-US" sz="2400" kern="1200" dirty="0">
            <a:latin typeface="+mn-lt"/>
          </a:endParaRPr>
        </a:p>
      </dsp:txBody>
      <dsp:txXfrm>
        <a:off x="31369" y="1989423"/>
        <a:ext cx="7876931" cy="579862"/>
      </dsp:txXfrm>
    </dsp:sp>
    <dsp:sp modelId="{E5ED829B-4ED8-462F-B82C-D5BBDCBC8914}">
      <dsp:nvSpPr>
        <dsp:cNvPr id="0" name=""/>
        <dsp:cNvSpPr/>
      </dsp:nvSpPr>
      <dsp:spPr>
        <a:xfrm>
          <a:off x="0" y="2610400"/>
          <a:ext cx="7939669" cy="642600"/>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Technical skills </a:t>
          </a:r>
          <a:endParaRPr lang="en-US" sz="2400" kern="1200" dirty="0">
            <a:latin typeface="+mn-lt"/>
          </a:endParaRPr>
        </a:p>
      </dsp:txBody>
      <dsp:txXfrm>
        <a:off x="31369" y="2641769"/>
        <a:ext cx="7876931" cy="579862"/>
      </dsp:txXfrm>
    </dsp:sp>
    <dsp:sp modelId="{C0D79A61-C1BD-4C46-BB90-BF067323D02D}">
      <dsp:nvSpPr>
        <dsp:cNvPr id="0" name=""/>
        <dsp:cNvSpPr/>
      </dsp:nvSpPr>
      <dsp:spPr>
        <a:xfrm>
          <a:off x="0" y="3262746"/>
          <a:ext cx="7939669" cy="642600"/>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Situational factors (clarity of expectations, psychological pressure)</a:t>
          </a:r>
          <a:endParaRPr lang="en-US" sz="2400" kern="1200" dirty="0">
            <a:latin typeface="+mn-lt"/>
          </a:endParaRPr>
        </a:p>
      </dsp:txBody>
      <dsp:txXfrm>
        <a:off x="31369" y="3294115"/>
        <a:ext cx="7876931" cy="579862"/>
      </dsp:txXfrm>
    </dsp:sp>
    <dsp:sp modelId="{1E369D42-ADF0-4974-9210-76A5048836A2}">
      <dsp:nvSpPr>
        <dsp:cNvPr id="0" name=""/>
        <dsp:cNvSpPr/>
      </dsp:nvSpPr>
      <dsp:spPr>
        <a:xfrm>
          <a:off x="0" y="3905347"/>
          <a:ext cx="7939669" cy="56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084" tIns="22860" rIns="128016" bIns="22860" numCol="1" spcCol="1270" anchor="t" anchorCtr="0">
          <a:noAutofit/>
        </a:bodyPr>
        <a:lstStyle/>
        <a:p>
          <a:pPr marL="171450" lvl="1" indent="-171450" algn="l" defTabSz="800100" rtl="0">
            <a:lnSpc>
              <a:spcPct val="90000"/>
            </a:lnSpc>
            <a:spcBef>
              <a:spcPct val="0"/>
            </a:spcBef>
            <a:spcAft>
              <a:spcPct val="20000"/>
            </a:spcAft>
            <a:buChar char="•"/>
          </a:pPr>
          <a:endParaRPr lang="en-US" sz="1800" kern="1200" dirty="0">
            <a:latin typeface="+mn-lt"/>
          </a:endParaRPr>
        </a:p>
      </dsp:txBody>
      <dsp:txXfrm>
        <a:off x="0" y="3905347"/>
        <a:ext cx="7939669" cy="560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79E4F-EA52-466D-936A-822AA2FEF935}">
      <dsp:nvSpPr>
        <dsp:cNvPr id="0" name=""/>
        <dsp:cNvSpPr/>
      </dsp:nvSpPr>
      <dsp:spPr>
        <a:xfrm>
          <a:off x="0" y="0"/>
          <a:ext cx="7384856" cy="804960"/>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Foreign language fluency ≠ intercultural competence</a:t>
          </a:r>
          <a:endParaRPr lang="en-US" sz="2000" kern="1200" dirty="0"/>
        </a:p>
      </dsp:txBody>
      <dsp:txXfrm>
        <a:off x="39295" y="39295"/>
        <a:ext cx="7306266" cy="726370"/>
      </dsp:txXfrm>
    </dsp:sp>
    <dsp:sp modelId="{BFB417EB-CCF5-4431-BCD9-F462D49CF4AA}">
      <dsp:nvSpPr>
        <dsp:cNvPr id="0" name=""/>
        <dsp:cNvSpPr/>
      </dsp:nvSpPr>
      <dsp:spPr>
        <a:xfrm>
          <a:off x="0" y="931020"/>
          <a:ext cx="7384856" cy="804960"/>
        </a:xfrm>
        <a:prstGeom prst="roundRect">
          <a:avLst/>
        </a:prstGeom>
        <a:solidFill>
          <a:schemeClr val="accent2">
            <a:shade val="80000"/>
            <a:hueOff val="35873"/>
            <a:satOff val="-31110"/>
            <a:lumOff val="196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Cultural knowledge ≠ intercultural competence</a:t>
          </a:r>
          <a:endParaRPr lang="en-US" sz="2000" kern="1200" dirty="0"/>
        </a:p>
      </dsp:txBody>
      <dsp:txXfrm>
        <a:off x="39295" y="970315"/>
        <a:ext cx="7306266" cy="726370"/>
      </dsp:txXfrm>
    </dsp:sp>
    <dsp:sp modelId="{4BEF53B6-AC61-4045-8730-773DFCB3F281}">
      <dsp:nvSpPr>
        <dsp:cNvPr id="0" name=""/>
        <dsp:cNvSpPr/>
      </dsp:nvSpPr>
      <dsp:spPr>
        <a:xfrm>
          <a:off x="0" y="1859820"/>
          <a:ext cx="7384856" cy="804960"/>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Living in a foreign country does not guarantee intercultural competence</a:t>
          </a:r>
          <a:endParaRPr lang="en-US" sz="2000" kern="1200" dirty="0"/>
        </a:p>
      </dsp:txBody>
      <dsp:txXfrm>
        <a:off x="39295" y="1899115"/>
        <a:ext cx="7306266" cy="7263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4620"/>
          <a:ext cx="8205788" cy="61776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Communication Styles</a:t>
          </a:r>
          <a:endParaRPr lang="en-US" sz="2400" kern="1200" dirty="0">
            <a:latin typeface="+mn-lt"/>
          </a:endParaRPr>
        </a:p>
      </dsp:txBody>
      <dsp:txXfrm>
        <a:off x="30157" y="34777"/>
        <a:ext cx="8145474" cy="557446"/>
      </dsp:txXfrm>
    </dsp:sp>
    <dsp:sp modelId="{C93B7E74-9B3E-44B2-9046-B6A526B9E61F}">
      <dsp:nvSpPr>
        <dsp:cNvPr id="0" name=""/>
        <dsp:cNvSpPr/>
      </dsp:nvSpPr>
      <dsp:spPr>
        <a:xfrm>
          <a:off x="0" y="717420"/>
          <a:ext cx="8205788" cy="617760"/>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Nonverbal Communication</a:t>
          </a:r>
          <a:endParaRPr lang="en-US" sz="2400" kern="1200" dirty="0">
            <a:latin typeface="+mn-lt"/>
          </a:endParaRPr>
        </a:p>
      </dsp:txBody>
      <dsp:txXfrm>
        <a:off x="30157" y="747577"/>
        <a:ext cx="8145474" cy="557446"/>
      </dsp:txXfrm>
    </dsp:sp>
    <dsp:sp modelId="{64601F41-4D65-45BD-846A-1C7E16337B35}">
      <dsp:nvSpPr>
        <dsp:cNvPr id="0" name=""/>
        <dsp:cNvSpPr/>
      </dsp:nvSpPr>
      <dsp:spPr>
        <a:xfrm>
          <a:off x="0" y="1430220"/>
          <a:ext cx="8205788" cy="617760"/>
        </a:xfrm>
        <a:prstGeom prst="roundRect">
          <a:avLst/>
        </a:prstGeom>
        <a:solidFill>
          <a:srgbClr val="090B5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Value Orientations</a:t>
          </a:r>
          <a:endParaRPr lang="en-US" sz="2400" kern="1200" dirty="0">
            <a:latin typeface="+mn-lt"/>
          </a:endParaRPr>
        </a:p>
      </dsp:txBody>
      <dsp:txXfrm>
        <a:off x="30157" y="1460377"/>
        <a:ext cx="8145474" cy="557446"/>
      </dsp:txXfrm>
    </dsp:sp>
    <dsp:sp modelId="{51424102-F9A3-4A57-8B19-6F79D8B82268}">
      <dsp:nvSpPr>
        <dsp:cNvPr id="0" name=""/>
        <dsp:cNvSpPr/>
      </dsp:nvSpPr>
      <dsp:spPr>
        <a:xfrm>
          <a:off x="0" y="2143020"/>
          <a:ext cx="8205788" cy="617760"/>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Interaction Rituals </a:t>
          </a:r>
          <a:endParaRPr lang="en-US" sz="2400" kern="1200" dirty="0">
            <a:latin typeface="+mn-lt"/>
          </a:endParaRPr>
        </a:p>
      </dsp:txBody>
      <dsp:txXfrm>
        <a:off x="30157" y="2173177"/>
        <a:ext cx="8145474" cy="557446"/>
      </dsp:txXfrm>
    </dsp:sp>
    <dsp:sp modelId="{888A5166-44B4-411E-A090-42CD88288147}">
      <dsp:nvSpPr>
        <dsp:cNvPr id="0" name=""/>
        <dsp:cNvSpPr/>
      </dsp:nvSpPr>
      <dsp:spPr>
        <a:xfrm>
          <a:off x="0" y="2855820"/>
          <a:ext cx="8205788" cy="617760"/>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Conflict Styles</a:t>
          </a:r>
          <a:endParaRPr lang="en-US" sz="2400" kern="1200" dirty="0">
            <a:latin typeface="+mn-lt"/>
          </a:endParaRPr>
        </a:p>
      </dsp:txBody>
      <dsp:txXfrm>
        <a:off x="30157" y="2885977"/>
        <a:ext cx="8145474" cy="557446"/>
      </dsp:txXfrm>
    </dsp:sp>
    <dsp:sp modelId="{F311B6AE-79AB-2644-B8E6-96653F8BA6B6}">
      <dsp:nvSpPr>
        <dsp:cNvPr id="0" name=""/>
        <dsp:cNvSpPr/>
      </dsp:nvSpPr>
      <dsp:spPr>
        <a:xfrm>
          <a:off x="0" y="3568620"/>
          <a:ext cx="8205788" cy="617760"/>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latin typeface="+mn-lt"/>
            </a:rPr>
            <a:t>Cognitive Styles</a:t>
          </a:r>
          <a:endParaRPr lang="en-US" sz="2400" kern="1200" dirty="0">
            <a:latin typeface="+mn-lt"/>
          </a:endParaRPr>
        </a:p>
      </dsp:txBody>
      <dsp:txXfrm>
        <a:off x="30157" y="3598777"/>
        <a:ext cx="8145474" cy="5574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93754-C814-45B7-8E1C-71B596D294D7}">
      <dsp:nvSpPr>
        <dsp:cNvPr id="0" name=""/>
        <dsp:cNvSpPr/>
      </dsp:nvSpPr>
      <dsp:spPr>
        <a:xfrm>
          <a:off x="0" y="0"/>
          <a:ext cx="8205788" cy="907663"/>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Learning expectations and communication practices of other cultures</a:t>
          </a:r>
          <a:endParaRPr lang="en-US" sz="2000" kern="1200" dirty="0">
            <a:latin typeface="+mn-lt"/>
          </a:endParaRPr>
        </a:p>
      </dsp:txBody>
      <dsp:txXfrm>
        <a:off x="44308" y="44308"/>
        <a:ext cx="8117172" cy="819047"/>
      </dsp:txXfrm>
    </dsp:sp>
    <dsp:sp modelId="{C93B7E74-9B3E-44B2-9046-B6A526B9E61F}">
      <dsp:nvSpPr>
        <dsp:cNvPr id="0" name=""/>
        <dsp:cNvSpPr/>
      </dsp:nvSpPr>
      <dsp:spPr>
        <a:xfrm>
          <a:off x="0" y="920699"/>
          <a:ext cx="8205788" cy="744572"/>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Practicing mindfulness, empathy, perspective taking, and suspended judgment</a:t>
          </a:r>
          <a:endParaRPr lang="en-US" sz="2000" kern="1200" dirty="0">
            <a:latin typeface="+mn-lt"/>
          </a:endParaRPr>
        </a:p>
      </dsp:txBody>
      <dsp:txXfrm>
        <a:off x="36347" y="957046"/>
        <a:ext cx="8133094" cy="671878"/>
      </dsp:txXfrm>
    </dsp:sp>
    <dsp:sp modelId="{64601F41-4D65-45BD-846A-1C7E16337B35}">
      <dsp:nvSpPr>
        <dsp:cNvPr id="0" name=""/>
        <dsp:cNvSpPr/>
      </dsp:nvSpPr>
      <dsp:spPr>
        <a:xfrm>
          <a:off x="0" y="1676602"/>
          <a:ext cx="8205788" cy="744572"/>
        </a:xfrm>
        <a:prstGeom prst="roundRect">
          <a:avLst/>
        </a:prstGeom>
        <a:solidFill>
          <a:srgbClr val="090B5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Accepting that our culture’s way of viewing the world is unique -- understanding and valuing other culture’s views</a:t>
          </a:r>
          <a:endParaRPr lang="en-US" sz="2000" kern="1200" dirty="0">
            <a:latin typeface="+mn-lt"/>
          </a:endParaRPr>
        </a:p>
      </dsp:txBody>
      <dsp:txXfrm>
        <a:off x="36347" y="1712949"/>
        <a:ext cx="8133094" cy="671878"/>
      </dsp:txXfrm>
    </dsp:sp>
    <dsp:sp modelId="{51424102-F9A3-4A57-8B19-6F79D8B82268}">
      <dsp:nvSpPr>
        <dsp:cNvPr id="0" name=""/>
        <dsp:cNvSpPr/>
      </dsp:nvSpPr>
      <dsp:spPr>
        <a:xfrm>
          <a:off x="0" y="2432504"/>
          <a:ext cx="8205788" cy="625984"/>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Adapting to other cultures </a:t>
          </a:r>
          <a:endParaRPr lang="en-US" sz="2000" kern="1200" dirty="0">
            <a:latin typeface="+mn-lt"/>
          </a:endParaRPr>
        </a:p>
      </dsp:txBody>
      <dsp:txXfrm>
        <a:off x="30558" y="2463062"/>
        <a:ext cx="8144672" cy="564868"/>
      </dsp:txXfrm>
    </dsp:sp>
    <dsp:sp modelId="{888A5166-44B4-411E-A090-42CD88288147}">
      <dsp:nvSpPr>
        <dsp:cNvPr id="0" name=""/>
        <dsp:cNvSpPr/>
      </dsp:nvSpPr>
      <dsp:spPr>
        <a:xfrm>
          <a:off x="0" y="3069819"/>
          <a:ext cx="8205788" cy="744572"/>
        </a:xfrm>
        <a:prstGeom prst="roundRect">
          <a:avLst/>
        </a:prstGeom>
        <a:solidFill>
          <a:srgbClr val="090B5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Building relationships, handling stress and switching communication styles as appropriate</a:t>
          </a:r>
          <a:endParaRPr lang="en-US" sz="2000" kern="1200" dirty="0">
            <a:latin typeface="+mn-lt"/>
          </a:endParaRPr>
        </a:p>
      </dsp:txBody>
      <dsp:txXfrm>
        <a:off x="36347" y="3106166"/>
        <a:ext cx="8133094" cy="671878"/>
      </dsp:txXfrm>
    </dsp:sp>
    <dsp:sp modelId="{7CF4D4C1-6CF1-2A43-A89E-CDA14696BC04}">
      <dsp:nvSpPr>
        <dsp:cNvPr id="0" name=""/>
        <dsp:cNvSpPr/>
      </dsp:nvSpPr>
      <dsp:spPr>
        <a:xfrm>
          <a:off x="0" y="3825721"/>
          <a:ext cx="8205788" cy="744572"/>
        </a:xfrm>
        <a:prstGeom prst="roundRect">
          <a:avLst/>
        </a:prstGeom>
        <a:solidFill>
          <a:schemeClr val="accent2">
            <a:shade val="50000"/>
            <a:hueOff val="24526"/>
            <a:satOff val="-22794"/>
            <a:lumOff val="2002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mn-lt"/>
            </a:rPr>
            <a:t>Acknowledging that different competencies and skills are required in different situations</a:t>
          </a:r>
          <a:endParaRPr lang="en-US" sz="2000" kern="1200" dirty="0">
            <a:latin typeface="+mn-lt"/>
          </a:endParaRPr>
        </a:p>
      </dsp:txBody>
      <dsp:txXfrm>
        <a:off x="36347" y="3862068"/>
        <a:ext cx="8133094" cy="6718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514"/>
          <a:ext cx="7939669" cy="1079836"/>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altLang="en-US" sz="2400" kern="1200" dirty="0" smtClean="0">
              <a:latin typeface="+mn-lt"/>
            </a:rPr>
            <a:t>Historically viewed as the best way to develop global leaders</a:t>
          </a:r>
        </a:p>
      </dsp:txBody>
      <dsp:txXfrm>
        <a:off x="52713" y="53227"/>
        <a:ext cx="7834243" cy="974410"/>
      </dsp:txXfrm>
    </dsp:sp>
    <dsp:sp modelId="{4D1354C6-6990-4305-9F22-B317C1A53CBF}">
      <dsp:nvSpPr>
        <dsp:cNvPr id="0" name=""/>
        <dsp:cNvSpPr/>
      </dsp:nvSpPr>
      <dsp:spPr>
        <a:xfrm>
          <a:off x="0" y="1089303"/>
          <a:ext cx="7939669" cy="1079836"/>
        </a:xfrm>
        <a:prstGeom prst="roundRect">
          <a:avLst/>
        </a:prstGeom>
        <a:solidFill>
          <a:schemeClr val="accent2">
            <a:shade val="50000"/>
            <a:hueOff val="36789"/>
            <a:satOff val="-34190"/>
            <a:lumOff val="30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altLang="en-US" sz="2200" kern="1200" dirty="0" smtClean="0">
              <a:latin typeface="+mn-lt"/>
            </a:rPr>
            <a:t>Many global leaders identified “living and working abroad” as the most powerful experience in their lives for developing global leadership capabilities.</a:t>
          </a:r>
          <a:endParaRPr lang="en-US" sz="2200" kern="1200" dirty="0">
            <a:latin typeface="+mn-lt"/>
          </a:endParaRPr>
        </a:p>
      </dsp:txBody>
      <dsp:txXfrm>
        <a:off x="52713" y="1142016"/>
        <a:ext cx="7834243" cy="974410"/>
      </dsp:txXfrm>
    </dsp:sp>
    <dsp:sp modelId="{4AC92E8A-1E9F-4182-8418-8BF72B73E3EB}">
      <dsp:nvSpPr>
        <dsp:cNvPr id="0" name=""/>
        <dsp:cNvSpPr/>
      </dsp:nvSpPr>
      <dsp:spPr>
        <a:xfrm>
          <a:off x="0" y="2178093"/>
          <a:ext cx="7939669" cy="140125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altLang="en-US" sz="2200" kern="1200" dirty="0" smtClean="0">
              <a:latin typeface="+mn-lt"/>
            </a:rPr>
            <a:t>Expatriate transformation develops these global leadership competencies: business savvy, continuous learning, managing uncertainty, cognitive complexity, behavioral flexibility and cross-cultural skills. </a:t>
          </a:r>
          <a:endParaRPr lang="en-US" sz="2200" kern="1200" dirty="0">
            <a:latin typeface="+mn-lt"/>
          </a:endParaRPr>
        </a:p>
      </dsp:txBody>
      <dsp:txXfrm>
        <a:off x="68403" y="2246496"/>
        <a:ext cx="7802863" cy="1264444"/>
      </dsp:txXfrm>
    </dsp:sp>
    <dsp:sp modelId="{DE2DC3C4-F52C-9045-9201-D65DB0218D50}">
      <dsp:nvSpPr>
        <dsp:cNvPr id="0" name=""/>
        <dsp:cNvSpPr/>
      </dsp:nvSpPr>
      <dsp:spPr>
        <a:xfrm>
          <a:off x="0" y="3588296"/>
          <a:ext cx="7939669" cy="754589"/>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latin typeface="+mn-lt"/>
            </a:rPr>
            <a:t>The determinants of expat adjustment relate to global leadership competencies.</a:t>
          </a:r>
          <a:endParaRPr lang="en-US" sz="2200" kern="1200" dirty="0">
            <a:latin typeface="+mn-lt"/>
          </a:endParaRPr>
        </a:p>
      </dsp:txBody>
      <dsp:txXfrm>
        <a:off x="36836" y="3625132"/>
        <a:ext cx="7865997" cy="6809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F9124-C29D-4322-8426-87E3F6AC5781}">
      <dsp:nvSpPr>
        <dsp:cNvPr id="0" name=""/>
        <dsp:cNvSpPr/>
      </dsp:nvSpPr>
      <dsp:spPr>
        <a:xfrm>
          <a:off x="0" y="159299"/>
          <a:ext cx="7939669" cy="1216800"/>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Expatriates: “employees sent by employers to reside and work outside their home country on temporary assignment, usually between 6 months and 5 years”</a:t>
          </a:r>
        </a:p>
      </dsp:txBody>
      <dsp:txXfrm>
        <a:off x="59399" y="218698"/>
        <a:ext cx="7820871" cy="1098002"/>
      </dsp:txXfrm>
    </dsp:sp>
    <dsp:sp modelId="{4D1354C6-6990-4305-9F22-B317C1A53CBF}">
      <dsp:nvSpPr>
        <dsp:cNvPr id="0" name=""/>
        <dsp:cNvSpPr/>
      </dsp:nvSpPr>
      <dsp:spPr>
        <a:xfrm>
          <a:off x="0" y="1563300"/>
          <a:ext cx="7939669" cy="1216800"/>
        </a:xfrm>
        <a:prstGeom prst="roundRect">
          <a:avLst/>
        </a:prstGeom>
        <a:solidFill>
          <a:schemeClr val="accent2">
            <a:shade val="50000"/>
            <a:hueOff val="49052"/>
            <a:satOff val="-45587"/>
            <a:lumOff val="40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Self-Initiated Expatriates:  “individuals who relocate voluntarily to a foreign country on their own initiative and are hired under a local, host-country contract”</a:t>
          </a:r>
          <a:endParaRPr lang="en-US" sz="2000" kern="1200" dirty="0">
            <a:latin typeface="+mn-lt"/>
          </a:endParaRPr>
        </a:p>
      </dsp:txBody>
      <dsp:txXfrm>
        <a:off x="59399" y="1622699"/>
        <a:ext cx="7820871" cy="1098002"/>
      </dsp:txXfrm>
    </dsp:sp>
    <dsp:sp modelId="{4AC92E8A-1E9F-4182-8418-8BF72B73E3EB}">
      <dsp:nvSpPr>
        <dsp:cNvPr id="0" name=""/>
        <dsp:cNvSpPr/>
      </dsp:nvSpPr>
      <dsp:spPr>
        <a:xfrm>
          <a:off x="0" y="2967300"/>
          <a:ext cx="7939669" cy="1216800"/>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en-US" sz="2000" kern="1200" dirty="0" smtClean="0">
              <a:latin typeface="+mn-lt"/>
            </a:rPr>
            <a:t>International students are not technically categorized as expatriates, but they share the experience of learning to adapt and function in another culture</a:t>
          </a:r>
          <a:endParaRPr lang="en-US" sz="2000" kern="1200" dirty="0">
            <a:latin typeface="+mn-lt"/>
          </a:endParaRPr>
        </a:p>
      </dsp:txBody>
      <dsp:txXfrm>
        <a:off x="59399" y="3026699"/>
        <a:ext cx="7820871" cy="1098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32CDBCC2-3A5F-DC4D-88B7-2462B399748A}" type="datetimeFigureOut">
              <a:rPr lang="en-US"/>
              <a:pPr>
                <a:defRPr/>
              </a:pPr>
              <a:t>6/30/17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52984C2E-614A-EF4F-9996-C02828512F0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panose="020B0604020202020204" pitchFamily="34" charset="0"/>
                <a:ea typeface="+mn-ea"/>
                <a:cs typeface="+mn-cs"/>
              </a:defRPr>
            </a:lvl1pPr>
          </a:lstStyle>
          <a:p>
            <a:pPr>
              <a:defRPr/>
            </a:pPr>
            <a:endParaRPr lang="en-US" altLang="en-US"/>
          </a:p>
        </p:txBody>
      </p:sp>
      <p:sp>
        <p:nvSpPr>
          <p:cNvPr id="122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panose="020B0604020202020204" pitchFamily="34" charset="0"/>
                <a:ea typeface="+mn-ea"/>
                <a:cs typeface="+mn-cs"/>
              </a:defRPr>
            </a:lvl1pPr>
          </a:lstStyle>
          <a:p>
            <a:pPr>
              <a:defRPr/>
            </a:pPr>
            <a:endParaRPr lang="en-US" alt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panose="020B0604020202020204" pitchFamily="34" charset="0"/>
                <a:ea typeface="+mn-ea"/>
                <a:cs typeface="+mn-cs"/>
              </a:defRPr>
            </a:lvl1pPr>
          </a:lstStyle>
          <a:p>
            <a:pPr>
              <a:defRPr/>
            </a:pPr>
            <a:endParaRPr lang="en-US" alt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9174EBF7-3C09-BA41-81A0-2D5C266E4357}" type="slidenum">
              <a:rPr lang="en-US" altLang="x-none"/>
              <a:pPr>
                <a:defRPr/>
              </a:pPr>
              <a:t>‹#›</a:t>
            </a:fld>
            <a:endParaRPr lang="en-US" altLang="x-non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eaLnBrk="0" fontAlgn="base" hangingPunct="0">
              <a:spcBef>
                <a:spcPct val="0"/>
              </a:spcBef>
              <a:spcAft>
                <a:spcPct val="0"/>
              </a:spcAft>
              <a:defRPr>
                <a:solidFill>
                  <a:schemeClr val="tx1"/>
                </a:solidFill>
                <a:latin typeface="Calibri" charset="0"/>
                <a:ea typeface="ＭＳ Ｐゴシック" charset="-128"/>
              </a:defRPr>
            </a:lvl6pPr>
            <a:lvl7pPr marL="2971800" indent="-228600" eaLnBrk="0" fontAlgn="base" hangingPunct="0">
              <a:spcBef>
                <a:spcPct val="0"/>
              </a:spcBef>
              <a:spcAft>
                <a:spcPct val="0"/>
              </a:spcAft>
              <a:defRPr>
                <a:solidFill>
                  <a:schemeClr val="tx1"/>
                </a:solidFill>
                <a:latin typeface="Calibri" charset="0"/>
                <a:ea typeface="ＭＳ Ｐゴシック" charset="-128"/>
              </a:defRPr>
            </a:lvl7pPr>
            <a:lvl8pPr marL="3429000" indent="-228600" eaLnBrk="0" fontAlgn="base" hangingPunct="0">
              <a:spcBef>
                <a:spcPct val="0"/>
              </a:spcBef>
              <a:spcAft>
                <a:spcPct val="0"/>
              </a:spcAft>
              <a:defRPr>
                <a:solidFill>
                  <a:schemeClr val="tx1"/>
                </a:solidFill>
                <a:latin typeface="Calibri" charset="0"/>
                <a:ea typeface="ＭＳ Ｐゴシック" charset="-128"/>
              </a:defRPr>
            </a:lvl8pPr>
            <a:lvl9pPr marL="3886200" indent="-228600" eaLnBrk="0" fontAlgn="base" hangingPunct="0">
              <a:spcBef>
                <a:spcPct val="0"/>
              </a:spcBef>
              <a:spcAft>
                <a:spcPct val="0"/>
              </a:spcAft>
              <a:defRPr>
                <a:solidFill>
                  <a:schemeClr val="tx1"/>
                </a:solidFill>
                <a:latin typeface="Calibri" charset="0"/>
                <a:ea typeface="ＭＳ Ｐゴシック" charset="-128"/>
              </a:defRPr>
            </a:lvl9pPr>
          </a:lstStyle>
          <a:p>
            <a:fld id="{F82909F1-D634-4F43-93CD-D82E664D7FC7}" type="slidenum">
              <a:rPr lang="en-US" altLang="x-none">
                <a:latin typeface="Arial" charset="0"/>
              </a:rPr>
              <a:pPr/>
              <a:t>12</a:t>
            </a:fld>
            <a:endParaRPr lang="en-US" altLang="x-none">
              <a:latin typeface="Arial" charset="0"/>
            </a:endParaRPr>
          </a:p>
        </p:txBody>
      </p:sp>
      <p:sp>
        <p:nvSpPr>
          <p:cNvPr id="6553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defTabSz="904875">
              <a:defRPr>
                <a:solidFill>
                  <a:schemeClr val="tx1"/>
                </a:solidFill>
                <a:latin typeface="Calibri" charset="0"/>
                <a:ea typeface="ＭＳ Ｐゴシック" charset="-128"/>
              </a:defRPr>
            </a:lvl1pPr>
            <a:lvl2pPr marL="742950" indent="-285750" defTabSz="904875">
              <a:defRPr>
                <a:solidFill>
                  <a:schemeClr val="tx1"/>
                </a:solidFill>
                <a:latin typeface="Calibri" charset="0"/>
                <a:ea typeface="ＭＳ Ｐゴシック" charset="-128"/>
              </a:defRPr>
            </a:lvl2pPr>
            <a:lvl3pPr marL="1143000" indent="-228600" defTabSz="904875">
              <a:defRPr>
                <a:solidFill>
                  <a:schemeClr val="tx1"/>
                </a:solidFill>
                <a:latin typeface="Calibri" charset="0"/>
                <a:ea typeface="ＭＳ Ｐゴシック" charset="-128"/>
              </a:defRPr>
            </a:lvl3pPr>
            <a:lvl4pPr marL="1600200" indent="-228600" defTabSz="904875">
              <a:defRPr>
                <a:solidFill>
                  <a:schemeClr val="tx1"/>
                </a:solidFill>
                <a:latin typeface="Calibri" charset="0"/>
                <a:ea typeface="ＭＳ Ｐゴシック" charset="-128"/>
              </a:defRPr>
            </a:lvl4pPr>
            <a:lvl5pPr marL="2057400" indent="-228600" defTabSz="904875">
              <a:defRPr>
                <a:solidFill>
                  <a:schemeClr val="tx1"/>
                </a:solidFill>
                <a:latin typeface="Calibri" charset="0"/>
                <a:ea typeface="ＭＳ Ｐゴシック" charset="-128"/>
              </a:defRPr>
            </a:lvl5pPr>
            <a:lvl6pPr marL="2514600" indent="-228600" defTabSz="904875"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904875"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904875"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904875" eaLnBrk="0" fontAlgn="base" hangingPunct="0">
              <a:spcBef>
                <a:spcPct val="0"/>
              </a:spcBef>
              <a:spcAft>
                <a:spcPct val="0"/>
              </a:spcAft>
              <a:defRPr>
                <a:solidFill>
                  <a:schemeClr val="tx1"/>
                </a:solidFill>
                <a:latin typeface="Calibri" charset="0"/>
                <a:ea typeface="ＭＳ Ｐゴシック" charset="-128"/>
              </a:defRPr>
            </a:lvl9pPr>
          </a:lstStyle>
          <a:p>
            <a:pPr algn="r" eaLnBrk="1" hangingPunct="1"/>
            <a:fld id="{FC7B9E49-AFD8-9947-BD89-78803128E0A1}" type="slidenum">
              <a:rPr lang="en-US" altLang="x-none" sz="1200">
                <a:latin typeface="Arial" charset="0"/>
              </a:rPr>
              <a:pPr algn="r" eaLnBrk="1" hangingPunct="1"/>
              <a:t>12</a:t>
            </a:fld>
            <a:endParaRPr lang="en-US" altLang="x-none" sz="1200">
              <a:latin typeface="Arial" charset="0"/>
            </a:endParaRPr>
          </a:p>
        </p:txBody>
      </p:sp>
      <p:sp>
        <p:nvSpPr>
          <p:cNvPr id="65539" name="Rectangle 2"/>
          <p:cNvSpPr>
            <a:spLocks noGrp="1" noRot="1" noChangeAspect="1" noChangeArrowheads="1" noTextEdit="1"/>
          </p:cNvSpPr>
          <p:nvPr>
            <p:ph type="sldImg"/>
          </p:nvPr>
        </p:nvSpPr>
        <p:spPr>
          <a:ln/>
        </p:spPr>
      </p:sp>
      <p:sp>
        <p:nvSpPr>
          <p:cNvPr id="18437" name="Rectangle 3"/>
          <p:cNvSpPr>
            <a:spLocks noGrp="1" noChangeArrowheads="1"/>
          </p:cNvSpPr>
          <p:nvPr>
            <p:ph type="body" idx="1"/>
          </p:nvPr>
        </p:nvSpPr>
        <p:spPr>
          <a:extLst>
            <a:ext uri="{FAA26D3D-D897-4be2-8F04-BA451C77F1D7}">
              <ma14:placeholderFlag xmlns:ma14="http://schemas.microsoft.com/office/mac/drawingml/2011/main" val="1"/>
            </a:ext>
            <a:ext uri="{AF507438-7753-43e0-B8FC-AC1667EBCBE1}"/>
          </a:extLst>
        </p:spPr>
        <p:txBody>
          <a:bodyPr lIns="91430" tIns="45715" rIns="91430" bIns="45715"/>
          <a:lstStyle/>
          <a:p>
            <a:pPr eaLnBrk="1" hangingPunct="1">
              <a:defRPr/>
            </a:pPr>
            <a:endParaRPr lang="en-US">
              <a:latin typeface="Arial" charset="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8" descr="Routledge_RGB.jpg                                              0003463BMacintosh HD                   BC35053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US" smtClean="0"/>
              <a:t>Click to edit Master title style</a:t>
            </a:r>
            <a:endParaRPr lang="en-GB"/>
          </a:p>
        </p:txBody>
      </p:sp>
      <p:sp>
        <p:nvSpPr>
          <p:cNvPr id="4" name="Footer Placeholder 4"/>
          <p:cNvSpPr>
            <a:spLocks noGrp="1"/>
          </p:cNvSpPr>
          <p:nvPr>
            <p:ph type="ftr" sz="quarter" idx="10"/>
          </p:nvPr>
        </p:nvSpPr>
        <p:spPr>
          <a:xfrm>
            <a:off x="3071813" y="6143625"/>
            <a:ext cx="5448300" cy="365125"/>
          </a:xfrm>
        </p:spPr>
        <p:txBody>
          <a:bodyPr/>
          <a:lstStyle>
            <a:lvl1pPr algn="ctr">
              <a:defRPr sz="1200">
                <a:solidFill>
                  <a:schemeClr val="accent6">
                    <a:lumMod val="50000"/>
                  </a:schemeClr>
                </a:solidFill>
              </a:defRPr>
            </a:lvl1pPr>
          </a:lstStyle>
          <a:p>
            <a:pPr>
              <a:defRPr/>
            </a:pPr>
            <a:endParaRPr lang="en-US" altLang="en-US"/>
          </a:p>
        </p:txBody>
      </p:sp>
    </p:spTree>
    <p:extLst>
      <p:ext uri="{BB962C8B-B14F-4D97-AF65-F5344CB8AC3E}">
        <p14:creationId xmlns:p14="http://schemas.microsoft.com/office/powerpoint/2010/main" val="258584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505231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061635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0" y="0"/>
            <a:ext cx="0" cy="0"/>
          </a:xfrm>
        </p:spPr>
        <p:txBody>
          <a:bodyPr/>
          <a:lstStyle>
            <a:lvl1pPr>
              <a:defRPr>
                <a:latin typeface="Calibri" panose="020F0502020204030204" pitchFamily="34" charset="0"/>
                <a:ea typeface="+mn-ea"/>
                <a:cs typeface="+mn-cs"/>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smtClean="0"/>
            </a:lvl1pPr>
          </a:lstStyle>
          <a:p>
            <a:pPr>
              <a:defRPr/>
            </a:pPr>
            <a:fld id="{4698A07E-3E38-9F48-A5C2-EA4F3E0B2609}" type="slidenum">
              <a:rPr lang="en-US" altLang="x-none"/>
              <a:pPr>
                <a:defRPr/>
              </a:pPr>
              <a:t>‹#›</a:t>
            </a:fld>
            <a:endParaRPr lang="en-US" altLang="x-none"/>
          </a:p>
        </p:txBody>
      </p:sp>
    </p:spTree>
    <p:extLst>
      <p:ext uri="{BB962C8B-B14F-4D97-AF65-F5344CB8AC3E}">
        <p14:creationId xmlns:p14="http://schemas.microsoft.com/office/powerpoint/2010/main" val="1667937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8" descr="Routledge_RGB.jpg                                              0003463BMacintosh HD                   BC35053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US" smtClean="0"/>
              <a:t>Click to edit Master title style</a:t>
            </a:r>
            <a:endParaRPr lang="en-GB"/>
          </a:p>
        </p:txBody>
      </p:sp>
      <p:sp>
        <p:nvSpPr>
          <p:cNvPr id="4" name="Footer Placeholder 4"/>
          <p:cNvSpPr>
            <a:spLocks noGrp="1"/>
          </p:cNvSpPr>
          <p:nvPr>
            <p:ph type="ftr" sz="quarter" idx="10"/>
          </p:nvPr>
        </p:nvSpPr>
        <p:spPr>
          <a:xfrm>
            <a:off x="3071813" y="6143625"/>
            <a:ext cx="5448300" cy="365125"/>
          </a:xfrm>
        </p:spPr>
        <p:txBody>
          <a:bodyPr/>
          <a:lstStyle>
            <a:lvl1pPr algn="ctr">
              <a:defRPr sz="1200">
                <a:solidFill>
                  <a:schemeClr val="accent6">
                    <a:lumMod val="50000"/>
                  </a:schemeClr>
                </a:solidFill>
              </a:defRPr>
            </a:lvl1pPr>
          </a:lstStyle>
          <a:p>
            <a:pPr>
              <a:defRPr/>
            </a:pPr>
            <a:endParaRPr lang="en-US" altLang="en-US"/>
          </a:p>
        </p:txBody>
      </p:sp>
    </p:spTree>
    <p:extLst>
      <p:ext uri="{BB962C8B-B14F-4D97-AF65-F5344CB8AC3E}">
        <p14:creationId xmlns:p14="http://schemas.microsoft.com/office/powerpoint/2010/main" val="1920610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608633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631770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8004028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3255927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2412053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8205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9612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965723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31309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6679535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3987289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8" descr="Routledge_RGB.jpg                                              0003463BMacintosh HD                   BC35053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US" smtClean="0"/>
              <a:t>Click to edit Master title style</a:t>
            </a:r>
            <a:endParaRPr lang="en-GB"/>
          </a:p>
        </p:txBody>
      </p:sp>
      <p:sp>
        <p:nvSpPr>
          <p:cNvPr id="4" name="Footer Placeholder 4"/>
          <p:cNvSpPr>
            <a:spLocks noGrp="1"/>
          </p:cNvSpPr>
          <p:nvPr>
            <p:ph type="ftr" sz="quarter" idx="10"/>
          </p:nvPr>
        </p:nvSpPr>
        <p:spPr>
          <a:xfrm>
            <a:off x="3071813" y="6143625"/>
            <a:ext cx="5448300" cy="365125"/>
          </a:xfrm>
        </p:spPr>
        <p:txBody>
          <a:bodyPr/>
          <a:lstStyle>
            <a:lvl1pPr algn="ctr">
              <a:defRPr sz="1200">
                <a:solidFill>
                  <a:schemeClr val="accent6">
                    <a:lumMod val="50000"/>
                  </a:schemeClr>
                </a:solidFill>
              </a:defRPr>
            </a:lvl1pPr>
          </a:lstStyle>
          <a:p>
            <a:pPr>
              <a:defRPr/>
            </a:pPr>
            <a:endParaRPr lang="en-US" altLang="en-US"/>
          </a:p>
        </p:txBody>
      </p:sp>
    </p:spTree>
    <p:extLst>
      <p:ext uri="{BB962C8B-B14F-4D97-AF65-F5344CB8AC3E}">
        <p14:creationId xmlns:p14="http://schemas.microsoft.com/office/powerpoint/2010/main" val="8761771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0816810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03178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6130602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8699443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08640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7310222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3572388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5420703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9502880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655995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348205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8" descr="Routledge_RGB.jpg                                              0003463BMacintosh HD                   BC35053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US" smtClean="0"/>
              <a:t>Click to edit Master title style</a:t>
            </a:r>
            <a:endParaRPr lang="en-GB"/>
          </a:p>
        </p:txBody>
      </p:sp>
      <p:sp>
        <p:nvSpPr>
          <p:cNvPr id="4" name="Footer Placeholder 4"/>
          <p:cNvSpPr>
            <a:spLocks noGrp="1"/>
          </p:cNvSpPr>
          <p:nvPr>
            <p:ph type="ftr" sz="quarter" idx="10"/>
          </p:nvPr>
        </p:nvSpPr>
        <p:spPr>
          <a:xfrm>
            <a:off x="3071813" y="6143625"/>
            <a:ext cx="5448300" cy="365125"/>
          </a:xfrm>
        </p:spPr>
        <p:txBody>
          <a:bodyPr/>
          <a:lstStyle>
            <a:lvl1pPr algn="ctr">
              <a:defRPr sz="1200">
                <a:solidFill>
                  <a:schemeClr val="accent6">
                    <a:lumMod val="50000"/>
                  </a:schemeClr>
                </a:solidFill>
              </a:defRPr>
            </a:lvl1pPr>
          </a:lstStyle>
          <a:p>
            <a:pPr>
              <a:defRPr/>
            </a:pPr>
            <a:endParaRPr lang="en-US" altLang="en-US"/>
          </a:p>
        </p:txBody>
      </p:sp>
    </p:spTree>
    <p:extLst>
      <p:ext uri="{BB962C8B-B14F-4D97-AF65-F5344CB8AC3E}">
        <p14:creationId xmlns:p14="http://schemas.microsoft.com/office/powerpoint/2010/main" val="6141606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344421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0046621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8397172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658842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5375490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7432724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2675580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81458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345726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242027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2217824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1981200"/>
            <a:ext cx="7543800" cy="4114800"/>
          </a:xfrm>
        </p:spPr>
        <p:txBody>
          <a:bodyPr rtlCol="0">
            <a:normAutofit/>
          </a:bodyPr>
          <a:lstStyle/>
          <a:p>
            <a:pPr lvl="0"/>
            <a:endParaRPr lang="en-US" noProof="0" smtClean="0"/>
          </a:p>
        </p:txBody>
      </p:sp>
      <p:sp>
        <p:nvSpPr>
          <p:cNvPr id="4" name="Date Placeholder 3"/>
          <p:cNvSpPr>
            <a:spLocks noGrp="1"/>
          </p:cNvSpPr>
          <p:nvPr>
            <p:ph type="dt" sz="half" idx="10"/>
          </p:nvPr>
        </p:nvSpPr>
        <p:spPr>
          <a:xfrm>
            <a:off x="0" y="0"/>
            <a:ext cx="0" cy="0"/>
          </a:xfrm>
        </p:spPr>
        <p:txBody>
          <a:bodyPr/>
          <a:lstStyle>
            <a:lvl1pPr>
              <a:defRPr>
                <a:latin typeface="Calibri" panose="020F0502020204030204" pitchFamily="34" charset="0"/>
                <a:ea typeface="+mn-ea"/>
                <a:cs typeface="+mn-cs"/>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smtClean="0"/>
            </a:lvl1pPr>
          </a:lstStyle>
          <a:p>
            <a:pPr>
              <a:defRPr/>
            </a:pPr>
            <a:fld id="{F0FB72FA-DBD6-5B48-9EEE-9CFB6F2796ED}" type="slidenum">
              <a:rPr lang="en-US" altLang="x-none"/>
              <a:pPr>
                <a:defRPr/>
              </a:pPr>
              <a:t>‹#›</a:t>
            </a:fld>
            <a:endParaRPr lang="en-US" altLang="x-none"/>
          </a:p>
        </p:txBody>
      </p:sp>
    </p:spTree>
    <p:extLst>
      <p:ext uri="{BB962C8B-B14F-4D97-AF65-F5344CB8AC3E}">
        <p14:creationId xmlns:p14="http://schemas.microsoft.com/office/powerpoint/2010/main" val="1391485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23802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980749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68107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434260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168742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theme" Target="../theme/theme4.xml"/><Relationship Id="rId14" Type="http://schemas.openxmlformats.org/officeDocument/2006/relationships/image" Target="../media/image1.jpeg"/><Relationship Id="rId15" Type="http://schemas.openxmlformats.org/officeDocument/2006/relationships/image" Target="../media/image2.jpeg"/><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pic>
        <p:nvPicPr>
          <p:cNvPr id="1028" name="Picture 18" descr="Routledge_RGB.jpg                                              0003463BMacintosh HD                   BC35053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3124200" y="6356350"/>
            <a:ext cx="5448300" cy="365125"/>
          </a:xfrm>
          <a:prstGeom prst="rect">
            <a:avLst/>
          </a:prstGeom>
        </p:spPr>
        <p:txBody>
          <a:bodyPr vert="horz" lIns="91440" tIns="45720" rIns="91440" bIns="45720" rtlCol="0" anchor="ctr"/>
          <a:lstStyle>
            <a:lvl1pPr algn="ctr">
              <a:defRPr sz="1200">
                <a:solidFill>
                  <a:schemeClr val="accent6">
                    <a:lumMod val="50000"/>
                  </a:schemeClr>
                </a:solidFill>
                <a:latin typeface="Times"/>
                <a:ea typeface="+mn-ea"/>
                <a:cs typeface="+mn-cs"/>
                <a:hlinkClick r:id=""/>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213"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 id="2147484214" r:id="rId12"/>
  </p:sldLayoutIdLst>
  <p:txStyles>
    <p:titleStyle>
      <a:lvl1pPr marL="192088" indent="-192088" algn="l" rtl="0" eaLnBrk="0" fontAlgn="base" hangingPunct="0">
        <a:spcBef>
          <a:spcPct val="0"/>
        </a:spcBef>
        <a:spcAft>
          <a:spcPct val="0"/>
        </a:spcAft>
        <a:defRPr sz="3600">
          <a:solidFill>
            <a:schemeClr val="tx2"/>
          </a:solidFill>
          <a:latin typeface="+mj-lt"/>
          <a:ea typeface="ＭＳ Ｐゴシック" charset="0"/>
          <a:cs typeface="ＭＳ Ｐゴシック" charset="0"/>
        </a:defRPr>
      </a:lvl1pPr>
      <a:lvl2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2pPr>
      <a:lvl3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3pPr>
      <a:lvl4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4pPr>
      <a:lvl5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5pPr>
      <a:lvl6pPr marL="649288" algn="l" rtl="0" eaLnBrk="1" fontAlgn="base" hangingPunct="1">
        <a:spcBef>
          <a:spcPct val="0"/>
        </a:spcBef>
        <a:spcAft>
          <a:spcPct val="0"/>
        </a:spcAft>
        <a:defRPr sz="3600">
          <a:solidFill>
            <a:schemeClr val="tx2"/>
          </a:solidFill>
          <a:latin typeface="Verdana" pitchFamily="66" charset="0"/>
        </a:defRPr>
      </a:lvl6pPr>
      <a:lvl7pPr marL="1106488" algn="l" rtl="0" eaLnBrk="1" fontAlgn="base" hangingPunct="1">
        <a:spcBef>
          <a:spcPct val="0"/>
        </a:spcBef>
        <a:spcAft>
          <a:spcPct val="0"/>
        </a:spcAft>
        <a:defRPr sz="3600">
          <a:solidFill>
            <a:schemeClr val="tx2"/>
          </a:solidFill>
          <a:latin typeface="Verdana" pitchFamily="66" charset="0"/>
        </a:defRPr>
      </a:lvl7pPr>
      <a:lvl8pPr marL="1563688" algn="l" rtl="0" eaLnBrk="1" fontAlgn="base" hangingPunct="1">
        <a:spcBef>
          <a:spcPct val="0"/>
        </a:spcBef>
        <a:spcAft>
          <a:spcPct val="0"/>
        </a:spcAft>
        <a:defRPr sz="3600">
          <a:solidFill>
            <a:schemeClr val="tx2"/>
          </a:solidFill>
          <a:latin typeface="Verdana" pitchFamily="66" charset="0"/>
        </a:defRPr>
      </a:lvl8pPr>
      <a:lvl9pPr marL="2020888" algn="l" rtl="0" eaLnBrk="1" fontAlgn="base" hangingPunct="1">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ＭＳ Ｐゴシック" charset="0"/>
          <a:cs typeface="ＭＳ Ｐゴシック" charset="0"/>
        </a:defRPr>
      </a:lvl1pPr>
      <a:lvl2pPr marL="673100" indent="-190500" algn="l" rtl="0" eaLnBrk="0" fontAlgn="base" hangingPunct="0">
        <a:spcBef>
          <a:spcPct val="20000"/>
        </a:spcBef>
        <a:spcAft>
          <a:spcPct val="0"/>
        </a:spcAft>
        <a:buClr>
          <a:srgbClr val="0A57A5"/>
        </a:buClr>
        <a:buFont typeface="Times" charset="0"/>
        <a:buChar char="•"/>
        <a:defRPr sz="2000">
          <a:solidFill>
            <a:srgbClr val="1A137B"/>
          </a:solidFill>
          <a:latin typeface="+mn-lt"/>
          <a:ea typeface="ＭＳ Ｐゴシック" charset="0"/>
        </a:defRPr>
      </a:lvl2pPr>
      <a:lvl3pPr marL="1054100" indent="-190500" algn="l" rtl="0" eaLnBrk="0" fontAlgn="base" hangingPunct="0">
        <a:spcBef>
          <a:spcPct val="20000"/>
        </a:spcBef>
        <a:spcAft>
          <a:spcPct val="0"/>
        </a:spcAft>
        <a:buClr>
          <a:srgbClr val="0A57A5"/>
        </a:buClr>
        <a:buFont typeface="Times" charset="0"/>
        <a:buChar char="•"/>
        <a:defRPr>
          <a:solidFill>
            <a:srgbClr val="1A137B"/>
          </a:solidFill>
          <a:latin typeface="+mn-lt"/>
          <a:ea typeface="ＭＳ Ｐゴシック" charset="0"/>
        </a:defRPr>
      </a:lvl3pPr>
      <a:lvl4pPr marL="1435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4pPr>
      <a:lvl5pPr marL="1816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5pPr>
      <a:lvl6pPr marL="22733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6pPr>
      <a:lvl7pPr marL="27305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7pPr>
      <a:lvl8pPr marL="31877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8pPr>
      <a:lvl9pPr marL="36449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4339"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pic>
        <p:nvPicPr>
          <p:cNvPr id="14340" name="Picture 18" descr="Routledge_RGB.jpg                                              0003463BMacintosh HD                   BC35053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3124200" y="6356350"/>
            <a:ext cx="5448300" cy="365125"/>
          </a:xfrm>
          <a:prstGeom prst="rect">
            <a:avLst/>
          </a:prstGeom>
        </p:spPr>
        <p:txBody>
          <a:bodyPr vert="horz" lIns="91440" tIns="45720" rIns="91440" bIns="45720" rtlCol="0" anchor="ctr"/>
          <a:lstStyle>
            <a:lvl1pPr algn="ctr">
              <a:defRPr sz="1200">
                <a:solidFill>
                  <a:schemeClr val="accent6">
                    <a:lumMod val="50000"/>
                  </a:schemeClr>
                </a:solidFill>
                <a:latin typeface="Times"/>
                <a:ea typeface="+mn-ea"/>
                <a:cs typeface="+mn-cs"/>
                <a:hlinkClick r:id=""/>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215"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Lst>
  <p:txStyles>
    <p:titleStyle>
      <a:lvl1pPr marL="192088" indent="-192088" algn="l" rtl="0" eaLnBrk="0" fontAlgn="base" hangingPunct="0">
        <a:spcBef>
          <a:spcPct val="0"/>
        </a:spcBef>
        <a:spcAft>
          <a:spcPct val="0"/>
        </a:spcAft>
        <a:defRPr sz="3600">
          <a:solidFill>
            <a:schemeClr val="tx2"/>
          </a:solidFill>
          <a:latin typeface="+mj-lt"/>
          <a:ea typeface="ＭＳ Ｐゴシック" charset="0"/>
          <a:cs typeface="ＭＳ Ｐゴシック" charset="0"/>
        </a:defRPr>
      </a:lvl1pPr>
      <a:lvl2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2pPr>
      <a:lvl3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3pPr>
      <a:lvl4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4pPr>
      <a:lvl5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5pPr>
      <a:lvl6pPr marL="649288" algn="l" rtl="0" eaLnBrk="1" fontAlgn="base" hangingPunct="1">
        <a:spcBef>
          <a:spcPct val="0"/>
        </a:spcBef>
        <a:spcAft>
          <a:spcPct val="0"/>
        </a:spcAft>
        <a:defRPr sz="3600">
          <a:solidFill>
            <a:schemeClr val="tx2"/>
          </a:solidFill>
          <a:latin typeface="Verdana" pitchFamily="66" charset="0"/>
        </a:defRPr>
      </a:lvl6pPr>
      <a:lvl7pPr marL="1106488" algn="l" rtl="0" eaLnBrk="1" fontAlgn="base" hangingPunct="1">
        <a:spcBef>
          <a:spcPct val="0"/>
        </a:spcBef>
        <a:spcAft>
          <a:spcPct val="0"/>
        </a:spcAft>
        <a:defRPr sz="3600">
          <a:solidFill>
            <a:schemeClr val="tx2"/>
          </a:solidFill>
          <a:latin typeface="Verdana" pitchFamily="66" charset="0"/>
        </a:defRPr>
      </a:lvl7pPr>
      <a:lvl8pPr marL="1563688" algn="l" rtl="0" eaLnBrk="1" fontAlgn="base" hangingPunct="1">
        <a:spcBef>
          <a:spcPct val="0"/>
        </a:spcBef>
        <a:spcAft>
          <a:spcPct val="0"/>
        </a:spcAft>
        <a:defRPr sz="3600">
          <a:solidFill>
            <a:schemeClr val="tx2"/>
          </a:solidFill>
          <a:latin typeface="Verdana" pitchFamily="66" charset="0"/>
        </a:defRPr>
      </a:lvl8pPr>
      <a:lvl9pPr marL="2020888" algn="l" rtl="0" eaLnBrk="1" fontAlgn="base" hangingPunct="1">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ＭＳ Ｐゴシック" charset="0"/>
          <a:cs typeface="ＭＳ Ｐゴシック" charset="0"/>
        </a:defRPr>
      </a:lvl1pPr>
      <a:lvl2pPr marL="673100" indent="-190500" algn="l" rtl="0" eaLnBrk="0" fontAlgn="base" hangingPunct="0">
        <a:spcBef>
          <a:spcPct val="20000"/>
        </a:spcBef>
        <a:spcAft>
          <a:spcPct val="0"/>
        </a:spcAft>
        <a:buClr>
          <a:srgbClr val="0A57A5"/>
        </a:buClr>
        <a:buFont typeface="Times" charset="0"/>
        <a:buChar char="•"/>
        <a:defRPr sz="2000">
          <a:solidFill>
            <a:srgbClr val="1A137B"/>
          </a:solidFill>
          <a:latin typeface="+mn-lt"/>
          <a:ea typeface="ＭＳ Ｐゴシック" charset="0"/>
        </a:defRPr>
      </a:lvl2pPr>
      <a:lvl3pPr marL="1054100" indent="-190500" algn="l" rtl="0" eaLnBrk="0" fontAlgn="base" hangingPunct="0">
        <a:spcBef>
          <a:spcPct val="20000"/>
        </a:spcBef>
        <a:spcAft>
          <a:spcPct val="0"/>
        </a:spcAft>
        <a:buClr>
          <a:srgbClr val="0A57A5"/>
        </a:buClr>
        <a:buFont typeface="Times" charset="0"/>
        <a:buChar char="•"/>
        <a:defRPr>
          <a:solidFill>
            <a:srgbClr val="1A137B"/>
          </a:solidFill>
          <a:latin typeface="+mn-lt"/>
          <a:ea typeface="ＭＳ Ｐゴシック" charset="0"/>
        </a:defRPr>
      </a:lvl3pPr>
      <a:lvl4pPr marL="1435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4pPr>
      <a:lvl5pPr marL="1816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5pPr>
      <a:lvl6pPr marL="22733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6pPr>
      <a:lvl7pPr marL="27305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7pPr>
      <a:lvl8pPr marL="31877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8pPr>
      <a:lvl9pPr marL="36449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66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266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pic>
        <p:nvPicPr>
          <p:cNvPr id="26628" name="Picture 18" descr="Routledge_RGB.jpg                                              0003463BMacintosh HD                   BC35053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3124200" y="6356350"/>
            <a:ext cx="5448300" cy="365125"/>
          </a:xfrm>
          <a:prstGeom prst="rect">
            <a:avLst/>
          </a:prstGeom>
        </p:spPr>
        <p:txBody>
          <a:bodyPr vert="horz" lIns="91440" tIns="45720" rIns="91440" bIns="45720" rtlCol="0" anchor="ctr"/>
          <a:lstStyle>
            <a:lvl1pPr algn="ctr">
              <a:defRPr sz="1200">
                <a:solidFill>
                  <a:schemeClr val="accent6">
                    <a:lumMod val="50000"/>
                  </a:schemeClr>
                </a:solidFill>
                <a:latin typeface="Times"/>
                <a:ea typeface="+mn-ea"/>
                <a:cs typeface="+mn-cs"/>
                <a:hlinkClick r:id=""/>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216"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Lst>
  <p:txStyles>
    <p:titleStyle>
      <a:lvl1pPr marL="192088" indent="-192088" algn="l" rtl="0" eaLnBrk="0" fontAlgn="base" hangingPunct="0">
        <a:spcBef>
          <a:spcPct val="0"/>
        </a:spcBef>
        <a:spcAft>
          <a:spcPct val="0"/>
        </a:spcAft>
        <a:defRPr sz="3600">
          <a:solidFill>
            <a:schemeClr val="tx2"/>
          </a:solidFill>
          <a:latin typeface="+mj-lt"/>
          <a:ea typeface="ＭＳ Ｐゴシック" charset="0"/>
          <a:cs typeface="ＭＳ Ｐゴシック" charset="0"/>
        </a:defRPr>
      </a:lvl1pPr>
      <a:lvl2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2pPr>
      <a:lvl3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3pPr>
      <a:lvl4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4pPr>
      <a:lvl5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5pPr>
      <a:lvl6pPr marL="649288" algn="l" rtl="0" eaLnBrk="1" fontAlgn="base" hangingPunct="1">
        <a:spcBef>
          <a:spcPct val="0"/>
        </a:spcBef>
        <a:spcAft>
          <a:spcPct val="0"/>
        </a:spcAft>
        <a:defRPr sz="3600">
          <a:solidFill>
            <a:schemeClr val="tx2"/>
          </a:solidFill>
          <a:latin typeface="Verdana" pitchFamily="66" charset="0"/>
        </a:defRPr>
      </a:lvl6pPr>
      <a:lvl7pPr marL="1106488" algn="l" rtl="0" eaLnBrk="1" fontAlgn="base" hangingPunct="1">
        <a:spcBef>
          <a:spcPct val="0"/>
        </a:spcBef>
        <a:spcAft>
          <a:spcPct val="0"/>
        </a:spcAft>
        <a:defRPr sz="3600">
          <a:solidFill>
            <a:schemeClr val="tx2"/>
          </a:solidFill>
          <a:latin typeface="Verdana" pitchFamily="66" charset="0"/>
        </a:defRPr>
      </a:lvl7pPr>
      <a:lvl8pPr marL="1563688" algn="l" rtl="0" eaLnBrk="1" fontAlgn="base" hangingPunct="1">
        <a:spcBef>
          <a:spcPct val="0"/>
        </a:spcBef>
        <a:spcAft>
          <a:spcPct val="0"/>
        </a:spcAft>
        <a:defRPr sz="3600">
          <a:solidFill>
            <a:schemeClr val="tx2"/>
          </a:solidFill>
          <a:latin typeface="Verdana" pitchFamily="66" charset="0"/>
        </a:defRPr>
      </a:lvl8pPr>
      <a:lvl9pPr marL="2020888" algn="l" rtl="0" eaLnBrk="1" fontAlgn="base" hangingPunct="1">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ＭＳ Ｐゴシック" charset="0"/>
          <a:cs typeface="ＭＳ Ｐゴシック" charset="0"/>
        </a:defRPr>
      </a:lvl1pPr>
      <a:lvl2pPr marL="673100" indent="-190500" algn="l" rtl="0" eaLnBrk="0" fontAlgn="base" hangingPunct="0">
        <a:spcBef>
          <a:spcPct val="20000"/>
        </a:spcBef>
        <a:spcAft>
          <a:spcPct val="0"/>
        </a:spcAft>
        <a:buClr>
          <a:srgbClr val="0A57A5"/>
        </a:buClr>
        <a:buFont typeface="Times" charset="0"/>
        <a:buChar char="•"/>
        <a:defRPr sz="2000">
          <a:solidFill>
            <a:srgbClr val="1A137B"/>
          </a:solidFill>
          <a:latin typeface="+mn-lt"/>
          <a:ea typeface="ＭＳ Ｐゴシック" charset="0"/>
        </a:defRPr>
      </a:lvl2pPr>
      <a:lvl3pPr marL="1054100" indent="-190500" algn="l" rtl="0" eaLnBrk="0" fontAlgn="base" hangingPunct="0">
        <a:spcBef>
          <a:spcPct val="20000"/>
        </a:spcBef>
        <a:spcAft>
          <a:spcPct val="0"/>
        </a:spcAft>
        <a:buClr>
          <a:srgbClr val="0A57A5"/>
        </a:buClr>
        <a:buFont typeface="Times" charset="0"/>
        <a:buChar char="•"/>
        <a:defRPr>
          <a:solidFill>
            <a:srgbClr val="1A137B"/>
          </a:solidFill>
          <a:latin typeface="+mn-lt"/>
          <a:ea typeface="ＭＳ Ｐゴシック" charset="0"/>
        </a:defRPr>
      </a:lvl3pPr>
      <a:lvl4pPr marL="1435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4pPr>
      <a:lvl5pPr marL="1816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5pPr>
      <a:lvl6pPr marL="22733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6pPr>
      <a:lvl7pPr marL="27305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7pPr>
      <a:lvl8pPr marL="31877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8pPr>
      <a:lvl9pPr marL="36449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8914"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38915"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pic>
        <p:nvPicPr>
          <p:cNvPr id="38916" name="Picture 18" descr="Routledge_RGB.jpg                                              0003463BMacintosh HD                   BC35053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3124200" y="6356350"/>
            <a:ext cx="5448300" cy="365125"/>
          </a:xfrm>
          <a:prstGeom prst="rect">
            <a:avLst/>
          </a:prstGeom>
        </p:spPr>
        <p:txBody>
          <a:bodyPr vert="horz" lIns="91440" tIns="45720" rIns="91440" bIns="45720" rtlCol="0" anchor="ctr"/>
          <a:lstStyle>
            <a:lvl1pPr algn="ctr">
              <a:defRPr sz="1200">
                <a:solidFill>
                  <a:schemeClr val="accent6">
                    <a:lumMod val="50000"/>
                  </a:schemeClr>
                </a:solidFill>
                <a:latin typeface="Times"/>
                <a:ea typeface="+mn-ea"/>
                <a:cs typeface="+mn-cs"/>
                <a:hlinkClick r:id=""/>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217" r:id="rId1"/>
    <p:sldLayoutId id="2147484203"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2" r:id="rId11"/>
    <p:sldLayoutId id="2147484218" r:id="rId12"/>
  </p:sldLayoutIdLst>
  <p:txStyles>
    <p:titleStyle>
      <a:lvl1pPr marL="192088" indent="-192088" algn="l" rtl="0" eaLnBrk="0" fontAlgn="base" hangingPunct="0">
        <a:spcBef>
          <a:spcPct val="0"/>
        </a:spcBef>
        <a:spcAft>
          <a:spcPct val="0"/>
        </a:spcAft>
        <a:defRPr sz="3600">
          <a:solidFill>
            <a:schemeClr val="tx2"/>
          </a:solidFill>
          <a:latin typeface="+mj-lt"/>
          <a:ea typeface="ＭＳ Ｐゴシック" charset="0"/>
          <a:cs typeface="ＭＳ Ｐゴシック" charset="0"/>
        </a:defRPr>
      </a:lvl1pPr>
      <a:lvl2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2pPr>
      <a:lvl3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3pPr>
      <a:lvl4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4pPr>
      <a:lvl5pPr marL="192088" indent="-192088" algn="l" rtl="0" eaLnBrk="0" fontAlgn="base" hangingPunct="0">
        <a:spcBef>
          <a:spcPct val="0"/>
        </a:spcBef>
        <a:spcAft>
          <a:spcPct val="0"/>
        </a:spcAft>
        <a:defRPr sz="3600">
          <a:solidFill>
            <a:schemeClr val="tx2"/>
          </a:solidFill>
          <a:latin typeface="Verdana" pitchFamily="66" charset="0"/>
          <a:ea typeface="ＭＳ Ｐゴシック" charset="0"/>
          <a:cs typeface="ＭＳ Ｐゴシック" charset="0"/>
        </a:defRPr>
      </a:lvl5pPr>
      <a:lvl6pPr marL="649288" algn="l" rtl="0" eaLnBrk="1" fontAlgn="base" hangingPunct="1">
        <a:spcBef>
          <a:spcPct val="0"/>
        </a:spcBef>
        <a:spcAft>
          <a:spcPct val="0"/>
        </a:spcAft>
        <a:defRPr sz="3600">
          <a:solidFill>
            <a:schemeClr val="tx2"/>
          </a:solidFill>
          <a:latin typeface="Verdana" pitchFamily="66" charset="0"/>
        </a:defRPr>
      </a:lvl6pPr>
      <a:lvl7pPr marL="1106488" algn="l" rtl="0" eaLnBrk="1" fontAlgn="base" hangingPunct="1">
        <a:spcBef>
          <a:spcPct val="0"/>
        </a:spcBef>
        <a:spcAft>
          <a:spcPct val="0"/>
        </a:spcAft>
        <a:defRPr sz="3600">
          <a:solidFill>
            <a:schemeClr val="tx2"/>
          </a:solidFill>
          <a:latin typeface="Verdana" pitchFamily="66" charset="0"/>
        </a:defRPr>
      </a:lvl7pPr>
      <a:lvl8pPr marL="1563688" algn="l" rtl="0" eaLnBrk="1" fontAlgn="base" hangingPunct="1">
        <a:spcBef>
          <a:spcPct val="0"/>
        </a:spcBef>
        <a:spcAft>
          <a:spcPct val="0"/>
        </a:spcAft>
        <a:defRPr sz="3600">
          <a:solidFill>
            <a:schemeClr val="tx2"/>
          </a:solidFill>
          <a:latin typeface="Verdana" pitchFamily="66" charset="0"/>
        </a:defRPr>
      </a:lvl8pPr>
      <a:lvl9pPr marL="2020888" algn="l" rtl="0" eaLnBrk="1" fontAlgn="base" hangingPunct="1">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ＭＳ Ｐゴシック" charset="0"/>
          <a:cs typeface="ＭＳ Ｐゴシック" charset="0"/>
        </a:defRPr>
      </a:lvl1pPr>
      <a:lvl2pPr marL="673100" indent="-190500" algn="l" rtl="0" eaLnBrk="0" fontAlgn="base" hangingPunct="0">
        <a:spcBef>
          <a:spcPct val="20000"/>
        </a:spcBef>
        <a:spcAft>
          <a:spcPct val="0"/>
        </a:spcAft>
        <a:buClr>
          <a:srgbClr val="0A57A5"/>
        </a:buClr>
        <a:buFont typeface="Times" charset="0"/>
        <a:buChar char="•"/>
        <a:defRPr sz="2000">
          <a:solidFill>
            <a:srgbClr val="1A137B"/>
          </a:solidFill>
          <a:latin typeface="+mn-lt"/>
          <a:ea typeface="ＭＳ Ｐゴシック" charset="0"/>
        </a:defRPr>
      </a:lvl2pPr>
      <a:lvl3pPr marL="1054100" indent="-190500" algn="l" rtl="0" eaLnBrk="0" fontAlgn="base" hangingPunct="0">
        <a:spcBef>
          <a:spcPct val="20000"/>
        </a:spcBef>
        <a:spcAft>
          <a:spcPct val="0"/>
        </a:spcAft>
        <a:buClr>
          <a:srgbClr val="0A57A5"/>
        </a:buClr>
        <a:buFont typeface="Times" charset="0"/>
        <a:buChar char="•"/>
        <a:defRPr>
          <a:solidFill>
            <a:srgbClr val="1A137B"/>
          </a:solidFill>
          <a:latin typeface="+mn-lt"/>
          <a:ea typeface="ＭＳ Ｐゴシック" charset="0"/>
        </a:defRPr>
      </a:lvl3pPr>
      <a:lvl4pPr marL="1435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4pPr>
      <a:lvl5pPr marL="1816100" indent="-190500" algn="l" rtl="0" eaLnBrk="0" fontAlgn="base" hangingPunct="0">
        <a:spcBef>
          <a:spcPct val="20000"/>
        </a:spcBef>
        <a:spcAft>
          <a:spcPct val="0"/>
        </a:spcAft>
        <a:buClr>
          <a:srgbClr val="0A57A5"/>
        </a:buClr>
        <a:buFont typeface="Times" charset="0"/>
        <a:buChar char="•"/>
        <a:defRPr sz="1600">
          <a:solidFill>
            <a:srgbClr val="1A137B"/>
          </a:solidFill>
          <a:latin typeface="+mn-lt"/>
          <a:ea typeface="ＭＳ Ｐゴシック" charset="0"/>
        </a:defRPr>
      </a:lvl5pPr>
      <a:lvl6pPr marL="22733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6pPr>
      <a:lvl7pPr marL="27305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7pPr>
      <a:lvl8pPr marL="31877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8pPr>
      <a:lvl9pPr marL="3644900" indent="-190500" algn="l" rtl="0" eaLnBrk="1" fontAlgn="base" hangingPunct="1">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wm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9.xml"/><Relationship Id="rId5" Type="http://schemas.openxmlformats.org/officeDocument/2006/relationships/diagramLayout" Target="../diagrams/layout9.xml"/><Relationship Id="rId6" Type="http://schemas.openxmlformats.org/officeDocument/2006/relationships/diagramQuickStyle" Target="../diagrams/quickStyle9.xml"/><Relationship Id="rId7" Type="http://schemas.openxmlformats.org/officeDocument/2006/relationships/diagramColors" Target="../diagrams/colors9.xml"/><Relationship Id="rId8" Type="http://schemas.microsoft.com/office/2007/relationships/diagramDrawing" Target="../diagrams/drawing9.xml"/><Relationship Id="rId1" Type="http://schemas.openxmlformats.org/officeDocument/2006/relationships/themeOverride" Target="../theme/themeOverride3.xml"/><Relationship Id="rId2"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36.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jpeg"/><Relationship Id="rId1" Type="http://schemas.openxmlformats.org/officeDocument/2006/relationships/themeOverride" Target="../theme/themeOverride4.xml"/><Relationship Id="rId2"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36.xml"/><Relationship Id="rId2" Type="http://schemas.openxmlformats.org/officeDocument/2006/relationships/diagramData" Target="../diagrams/data1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2.xml"/><Relationship Id="rId5" Type="http://schemas.openxmlformats.org/officeDocument/2006/relationships/diagramLayout" Target="../diagrams/layout12.xml"/><Relationship Id="rId6" Type="http://schemas.openxmlformats.org/officeDocument/2006/relationships/diagramQuickStyle" Target="../diagrams/quickStyle12.xml"/><Relationship Id="rId7" Type="http://schemas.openxmlformats.org/officeDocument/2006/relationships/diagramColors" Target="../diagrams/colors12.xml"/><Relationship Id="rId8" Type="http://schemas.microsoft.com/office/2007/relationships/diagramDrawing" Target="../diagrams/drawing12.xml"/><Relationship Id="rId1" Type="http://schemas.openxmlformats.org/officeDocument/2006/relationships/themeOverride" Target="../theme/themeOverride5.xml"/><Relationship Id="rId2"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36.xml"/><Relationship Id="rId2" Type="http://schemas.openxmlformats.org/officeDocument/2006/relationships/diagramData" Target="../diagrams/data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36.xml"/><Relationship Id="rId2" Type="http://schemas.openxmlformats.org/officeDocument/2006/relationships/diagramData" Target="../diagrams/data14.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5.xml"/><Relationship Id="rId5" Type="http://schemas.openxmlformats.org/officeDocument/2006/relationships/diagramLayout" Target="../diagrams/layout15.xml"/><Relationship Id="rId6" Type="http://schemas.openxmlformats.org/officeDocument/2006/relationships/diagramQuickStyle" Target="../diagrams/quickStyle15.xml"/><Relationship Id="rId7" Type="http://schemas.openxmlformats.org/officeDocument/2006/relationships/diagramColors" Target="../diagrams/colors15.xml"/><Relationship Id="rId8" Type="http://schemas.microsoft.com/office/2007/relationships/diagramDrawing" Target="../diagrams/drawing15.xml"/><Relationship Id="rId1" Type="http://schemas.openxmlformats.org/officeDocument/2006/relationships/themeOverride" Target="../theme/themeOverride6.xml"/><Relationship Id="rId2"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6.xml"/><Relationship Id="rId5" Type="http://schemas.openxmlformats.org/officeDocument/2006/relationships/diagramLayout" Target="../diagrams/layout16.xml"/><Relationship Id="rId6" Type="http://schemas.openxmlformats.org/officeDocument/2006/relationships/diagramQuickStyle" Target="../diagrams/quickStyle16.xml"/><Relationship Id="rId7" Type="http://schemas.openxmlformats.org/officeDocument/2006/relationships/diagramColors" Target="../diagrams/colors16.xml"/><Relationship Id="rId8" Type="http://schemas.microsoft.com/office/2007/relationships/diagramDrawing" Target="../diagrams/drawing16.xml"/><Relationship Id="rId1" Type="http://schemas.openxmlformats.org/officeDocument/2006/relationships/themeOverride" Target="../theme/themeOverride7.xml"/><Relationship Id="rId2"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wmf"/><Relationship Id="rId1" Type="http://schemas.openxmlformats.org/officeDocument/2006/relationships/themeOverride" Target="../theme/themeOverride8.xml"/><Relationship Id="rId2"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4.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17.xml"/><Relationship Id="rId5" Type="http://schemas.openxmlformats.org/officeDocument/2006/relationships/diagramLayout" Target="../diagrams/layout17.xml"/><Relationship Id="rId6" Type="http://schemas.openxmlformats.org/officeDocument/2006/relationships/diagramQuickStyle" Target="../diagrams/quickStyle17.xml"/><Relationship Id="rId7" Type="http://schemas.openxmlformats.org/officeDocument/2006/relationships/diagramColors" Target="../diagrams/colors17.xml"/><Relationship Id="rId8" Type="http://schemas.microsoft.com/office/2007/relationships/diagramDrawing" Target="../diagrams/drawing17.xml"/><Relationship Id="rId1" Type="http://schemas.openxmlformats.org/officeDocument/2006/relationships/themeOverride" Target="../theme/themeOverride9.xml"/><Relationship Id="rId2"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36.xml"/><Relationship Id="rId2" Type="http://schemas.openxmlformats.org/officeDocument/2006/relationships/diagramData" Target="../diagrams/data18.xml"/></Relationships>
</file>

<file path=ppt/slides/_rels/slide22.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slideLayout" Target="../slideLayouts/slideLayout36.xml"/><Relationship Id="rId3"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themeOverride" Target="../theme/themeOverride1.xml"/><Relationship Id="rId2"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5.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diagramData" Target="../diagrams/data4.xml"/><Relationship Id="rId5" Type="http://schemas.openxmlformats.org/officeDocument/2006/relationships/diagramLayout" Target="../diagrams/layout4.xml"/><Relationship Id="rId6" Type="http://schemas.openxmlformats.org/officeDocument/2006/relationships/diagramQuickStyle" Target="../diagrams/quickStyle4.xml"/><Relationship Id="rId7" Type="http://schemas.openxmlformats.org/officeDocument/2006/relationships/diagramColors" Target="../diagrams/colors4.xml"/><Relationship Id="rId8" Type="http://schemas.microsoft.com/office/2007/relationships/diagramDrawing" Target="../diagrams/drawing4.xml"/><Relationship Id="rId1" Type="http://schemas.openxmlformats.org/officeDocument/2006/relationships/themeOverride" Target="../theme/themeOverride2.xml"/><Relationship Id="rId2"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36.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36.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36.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36.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ctrTitle"/>
          </p:nvPr>
        </p:nvSpPr>
        <p:spPr>
          <a:xfrm>
            <a:off x="317500" y="1143000"/>
            <a:ext cx="8507413" cy="2362200"/>
          </a:xfrm>
        </p:spPr>
        <p:txBody>
          <a:bodyPr anchor="ctr"/>
          <a:lstStyle/>
          <a:p>
            <a:pPr marL="0" indent="0" eaLnBrk="1" hangingPunct="1">
              <a:lnSpc>
                <a:spcPct val="150000"/>
              </a:lnSpc>
            </a:pPr>
            <a:r>
              <a:rPr lang="en-US" altLang="x-none" sz="3700" b="1">
                <a:ea typeface="ＭＳ Ｐゴシック" charset="-128"/>
              </a:rPr>
              <a:t>The Multidisciplinary Roots  of Global Leadership</a:t>
            </a:r>
            <a:br>
              <a:rPr lang="en-US" altLang="x-none" sz="3700" b="1">
                <a:ea typeface="ＭＳ Ｐゴシック" charset="-128"/>
              </a:rPr>
            </a:br>
            <a:r>
              <a:rPr lang="en-US" altLang="x-none" sz="3200">
                <a:ea typeface="ＭＳ Ｐゴシック" charset="-128"/>
              </a:rPr>
              <a:t>Chapter 2</a:t>
            </a:r>
            <a:endParaRPr lang="en-US" altLang="x-none" sz="3700">
              <a:ea typeface="ＭＳ Ｐゴシック" charset="-128"/>
            </a:endParaRPr>
          </a:p>
        </p:txBody>
      </p:sp>
      <p:pic>
        <p:nvPicPr>
          <p:cNvPr id="53250" name="Picture 4" descr="MCj0359755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4748213"/>
            <a:ext cx="1725613" cy="195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304800"/>
            <a:ext cx="7886700" cy="838200"/>
          </a:xfrm>
        </p:spPr>
        <p:txBody>
          <a:bodyPr/>
          <a:lstStyle/>
          <a:p>
            <a:pPr eaLnBrk="1" hangingPunct="1">
              <a:defRPr/>
            </a:pPr>
            <a:r>
              <a:rPr lang="en-US" altLang="en-US" sz="3700" dirty="0" smtClean="0">
                <a:latin typeface="+mn-lt"/>
                <a:ea typeface="+mj-ea"/>
                <a:cs typeface="+mj-cs"/>
              </a:rPr>
              <a:t>Expatriate Definitions</a:t>
            </a:r>
          </a:p>
        </p:txBody>
      </p:sp>
      <p:graphicFrame>
        <p:nvGraphicFramePr>
          <p:cNvPr id="4" name="Diagram 3"/>
          <p:cNvGraphicFramePr/>
          <p:nvPr/>
        </p:nvGraphicFramePr>
        <p:xfrm>
          <a:off x="533400" y="1143000"/>
          <a:ext cx="7939669" cy="4343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304800"/>
            <a:ext cx="7886700" cy="838200"/>
          </a:xfrm>
        </p:spPr>
        <p:txBody>
          <a:bodyPr/>
          <a:lstStyle/>
          <a:p>
            <a:pPr eaLnBrk="1" hangingPunct="1">
              <a:defRPr/>
            </a:pPr>
            <a:r>
              <a:rPr lang="en-US" altLang="en-US" sz="3700" dirty="0" smtClean="0">
                <a:latin typeface="+mn-lt"/>
                <a:ea typeface="+mj-ea"/>
                <a:cs typeface="+mj-cs"/>
              </a:rPr>
              <a:t>Expatriate Selection &amp; Adjustment Characteristics</a:t>
            </a:r>
          </a:p>
        </p:txBody>
      </p:sp>
      <p:graphicFrame>
        <p:nvGraphicFramePr>
          <p:cNvPr id="4" name="Diagram 3"/>
          <p:cNvGraphicFramePr/>
          <p:nvPr/>
        </p:nvGraphicFramePr>
        <p:xfrm>
          <a:off x="762000" y="1524000"/>
          <a:ext cx="7634869"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194" name="Text Box 38"/>
          <p:cNvSpPr txBox="1">
            <a:spLocks noChangeArrowheads="1"/>
          </p:cNvSpPr>
          <p:nvPr/>
        </p:nvSpPr>
        <p:spPr bwMode="auto">
          <a:xfrm>
            <a:off x="173038" y="381000"/>
            <a:ext cx="8645525" cy="1052513"/>
          </a:xfrm>
          <a:prstGeom prst="rect">
            <a:avLst/>
          </a:prstGeom>
          <a:noFill/>
          <a:ln w="9525">
            <a:noFill/>
            <a:miter lim="800000"/>
            <a:headEnd/>
            <a:tailEnd/>
          </a:ln>
        </p:spPr>
        <p:txBody>
          <a:bodyPr anchor="ctr"/>
          <a:lstStyle>
            <a:lvl1pPr marL="192088" indent="-192088" eaLnBrk="1" hangingPunct="1">
              <a:defRPr sz="2800" b="1">
                <a:solidFill>
                  <a:schemeClr val="tx2"/>
                </a:solidFill>
                <a:latin typeface="Helvetica" panose="020B0504020202030204" pitchFamily="34" charset="0"/>
                <a:ea typeface="+mj-ea"/>
                <a:cs typeface="+mj-cs"/>
              </a:defRPr>
            </a:lvl1pPr>
            <a:lvl2pPr marL="192088" indent="-192088" eaLnBrk="1" hangingPunct="1">
              <a:defRPr sz="3600">
                <a:solidFill>
                  <a:schemeClr val="tx2"/>
                </a:solidFill>
                <a:latin typeface="Verdana" pitchFamily="66" charset="0"/>
              </a:defRPr>
            </a:lvl2pPr>
            <a:lvl3pPr marL="192088" indent="-192088" eaLnBrk="1" hangingPunct="1">
              <a:defRPr sz="3600">
                <a:solidFill>
                  <a:schemeClr val="tx2"/>
                </a:solidFill>
                <a:latin typeface="Verdana" pitchFamily="66" charset="0"/>
              </a:defRPr>
            </a:lvl3pPr>
            <a:lvl4pPr marL="192088" indent="-192088" eaLnBrk="1" hangingPunct="1">
              <a:defRPr sz="3600">
                <a:solidFill>
                  <a:schemeClr val="tx2"/>
                </a:solidFill>
                <a:latin typeface="Verdana" pitchFamily="66" charset="0"/>
              </a:defRPr>
            </a:lvl4pPr>
            <a:lvl5pPr marL="192088" indent="-192088" eaLnBrk="1" hangingPunct="1">
              <a:defRPr sz="3600">
                <a:solidFill>
                  <a:schemeClr val="tx2"/>
                </a:solidFill>
                <a:latin typeface="Verdana" pitchFamily="66" charset="0"/>
              </a:defRPr>
            </a:lvl5pPr>
            <a:lvl6pPr marL="649288" fontAlgn="base">
              <a:spcBef>
                <a:spcPct val="0"/>
              </a:spcBef>
              <a:spcAft>
                <a:spcPct val="0"/>
              </a:spcAft>
              <a:defRPr sz="3600">
                <a:solidFill>
                  <a:schemeClr val="tx2"/>
                </a:solidFill>
                <a:latin typeface="Verdana" pitchFamily="66" charset="0"/>
              </a:defRPr>
            </a:lvl6pPr>
            <a:lvl7pPr marL="1106488" fontAlgn="base">
              <a:spcBef>
                <a:spcPct val="0"/>
              </a:spcBef>
              <a:spcAft>
                <a:spcPct val="0"/>
              </a:spcAft>
              <a:defRPr sz="3600">
                <a:solidFill>
                  <a:schemeClr val="tx2"/>
                </a:solidFill>
                <a:latin typeface="Verdana" pitchFamily="66" charset="0"/>
              </a:defRPr>
            </a:lvl7pPr>
            <a:lvl8pPr marL="1563688" fontAlgn="base">
              <a:spcBef>
                <a:spcPct val="0"/>
              </a:spcBef>
              <a:spcAft>
                <a:spcPct val="0"/>
              </a:spcAft>
              <a:defRPr sz="3600">
                <a:solidFill>
                  <a:schemeClr val="tx2"/>
                </a:solidFill>
                <a:latin typeface="Verdana" pitchFamily="66" charset="0"/>
              </a:defRPr>
            </a:lvl8pPr>
            <a:lvl9pPr marL="2020888" fontAlgn="base">
              <a:spcBef>
                <a:spcPct val="0"/>
              </a:spcBef>
              <a:spcAft>
                <a:spcPct val="0"/>
              </a:spcAft>
              <a:defRPr sz="3600">
                <a:solidFill>
                  <a:schemeClr val="tx2"/>
                </a:solidFill>
                <a:latin typeface="Verdana" pitchFamily="66" charset="0"/>
              </a:defRPr>
            </a:lvl9pPr>
          </a:lstStyle>
          <a:p>
            <a:pPr>
              <a:defRPr/>
            </a:pPr>
            <a:r>
              <a:rPr lang="en-US" altLang="en-US" sz="3700" b="0" dirty="0">
                <a:latin typeface="+mj-lt"/>
              </a:rPr>
              <a:t>Dynamics of the Transformation </a:t>
            </a:r>
            <a:r>
              <a:rPr lang="en-US" altLang="en-US" sz="3700" b="0" dirty="0" smtClean="0">
                <a:latin typeface="+mj-lt"/>
              </a:rPr>
              <a:t>Process </a:t>
            </a:r>
            <a:r>
              <a:rPr lang="en-US" altLang="en-US" b="0" dirty="0" smtClean="0">
                <a:latin typeface="+mj-lt"/>
              </a:rPr>
              <a:t>(Osland</a:t>
            </a:r>
            <a:r>
              <a:rPr lang="en-US" altLang="en-US" b="0" dirty="0">
                <a:latin typeface="+mj-lt"/>
              </a:rPr>
              <a:t>, 1995)</a:t>
            </a:r>
          </a:p>
        </p:txBody>
      </p:sp>
      <p:graphicFrame>
        <p:nvGraphicFramePr>
          <p:cNvPr id="3" name="Table 2"/>
          <p:cNvGraphicFramePr>
            <a:graphicFrameLocks noGrp="1"/>
          </p:cNvGraphicFramePr>
          <p:nvPr/>
        </p:nvGraphicFramePr>
        <p:xfrm>
          <a:off x="457200" y="1676400"/>
          <a:ext cx="4038600" cy="3875088"/>
        </p:xfrm>
        <a:graphic>
          <a:graphicData uri="http://schemas.openxmlformats.org/drawingml/2006/table">
            <a:tbl>
              <a:tblPr/>
              <a:tblGrid>
                <a:gridCol w="4038600">
                  <a:extLst>
                    <a:ext uri="{9D8B030D-6E8A-4147-A177-3AD203B41FA5}"/>
                  </a:extLst>
                </a:gridCol>
              </a:tblGrid>
              <a:tr h="384730">
                <a:tc>
                  <a:txBody>
                    <a:bodyPr/>
                    <a:lstStyle/>
                    <a:p>
                      <a:pPr algn="ctr" rtl="0" fontAlgn="ctr"/>
                      <a:r>
                        <a:rPr lang="en-US" sz="1800" b="1" i="0" u="none" strike="noStrike" dirty="0">
                          <a:solidFill>
                            <a:schemeClr val="tx1"/>
                          </a:solidFill>
                          <a:effectLst/>
                          <a:latin typeface="+mn-lt"/>
                        </a:rPr>
                        <a:t>Letting Go </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85000"/>
                      </a:schemeClr>
                    </a:solidFill>
                  </a:tcPr>
                </a:tc>
                <a:extLst>
                  <a:ext uri="{0D108BD9-81ED-4DB2-BD59-A6C34878D82A}"/>
                </a:extLst>
              </a:tr>
              <a:tr h="492692">
                <a:tc>
                  <a:txBody>
                    <a:bodyPr/>
                    <a:lstStyle/>
                    <a:p>
                      <a:pPr algn="ctr" fontAlgn="ctr"/>
                      <a:r>
                        <a:rPr lang="en-US" sz="1800" b="0" i="0" u="none" strike="noStrike" dirty="0">
                          <a:solidFill>
                            <a:schemeClr val="bg1"/>
                          </a:solidFill>
                          <a:effectLst/>
                          <a:latin typeface="+mn-lt"/>
                        </a:rPr>
                        <a:t>Cultural Certainty</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742962">
                <a:tc>
                  <a:txBody>
                    <a:bodyPr/>
                    <a:lstStyle/>
                    <a:p>
                      <a:pPr algn="ctr" fontAlgn="ctr"/>
                      <a:r>
                        <a:rPr lang="en-US" sz="1800" b="0" i="0" u="none" strike="noStrike" dirty="0">
                          <a:solidFill>
                            <a:schemeClr val="bg1"/>
                          </a:solidFill>
                          <a:effectLst/>
                          <a:latin typeface="+mn-lt"/>
                        </a:rPr>
                        <a:t>Unquestioned acceptance of basic life and work assumptions</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429885">
                <a:tc>
                  <a:txBody>
                    <a:bodyPr/>
                    <a:lstStyle/>
                    <a:p>
                      <a:pPr algn="ctr" fontAlgn="ctr"/>
                      <a:r>
                        <a:rPr lang="en-US" sz="1800" b="0" i="0" u="none" strike="noStrike" dirty="0">
                          <a:solidFill>
                            <a:schemeClr val="bg1"/>
                          </a:solidFill>
                          <a:effectLst/>
                          <a:latin typeface="+mn-lt"/>
                        </a:rPr>
                        <a:t>Personal frames of reference </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429885">
                <a:tc>
                  <a:txBody>
                    <a:bodyPr/>
                    <a:lstStyle/>
                    <a:p>
                      <a:pPr algn="ctr" fontAlgn="ctr"/>
                      <a:r>
                        <a:rPr lang="en-US" sz="1800" b="0" i="0" u="none" strike="noStrike" dirty="0">
                          <a:solidFill>
                            <a:schemeClr val="bg1"/>
                          </a:solidFill>
                          <a:effectLst/>
                          <a:latin typeface="+mn-lt"/>
                        </a:rPr>
                        <a:t>Unexamined Life </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429885">
                <a:tc>
                  <a:txBody>
                    <a:bodyPr/>
                    <a:lstStyle/>
                    <a:p>
                      <a:pPr algn="ctr" fontAlgn="ctr"/>
                      <a:r>
                        <a:rPr lang="en-US" sz="1800" b="0" i="0" u="none" strike="noStrike" dirty="0">
                          <a:solidFill>
                            <a:schemeClr val="bg1"/>
                          </a:solidFill>
                          <a:effectLst/>
                          <a:latin typeface="+mn-lt"/>
                        </a:rPr>
                        <a:t>Accustomed role or status </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535166">
                <a:tc>
                  <a:txBody>
                    <a:bodyPr/>
                    <a:lstStyle/>
                    <a:p>
                      <a:pPr algn="ctr" fontAlgn="ctr"/>
                      <a:r>
                        <a:rPr lang="en-US" sz="1800" b="0" i="0" u="none" strike="noStrike" dirty="0">
                          <a:solidFill>
                            <a:schemeClr val="bg1"/>
                          </a:solidFill>
                          <a:effectLst/>
                          <a:latin typeface="+mn-lt"/>
                        </a:rPr>
                        <a:t>Accustomed habits and activities </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r h="429885">
                <a:tc>
                  <a:txBody>
                    <a:bodyPr/>
                    <a:lstStyle/>
                    <a:p>
                      <a:pPr algn="ctr" fontAlgn="ctr"/>
                      <a:r>
                        <a:rPr lang="en-US" sz="1800" b="0" i="0" u="none" strike="noStrike" dirty="0">
                          <a:solidFill>
                            <a:schemeClr val="bg1"/>
                          </a:solidFill>
                          <a:effectLst/>
                          <a:latin typeface="+mn-lt"/>
                        </a:rPr>
                        <a:t>Habitual known routines</a:t>
                      </a:r>
                    </a:p>
                  </a:txBody>
                  <a:tcPr marL="7972" marR="7972"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90B5A"/>
                    </a:solidFill>
                  </a:tcPr>
                </a:tc>
                <a:extLst>
                  <a:ext uri="{0D108BD9-81ED-4DB2-BD59-A6C34878D82A}"/>
                </a:extLst>
              </a:tr>
            </a:tbl>
          </a:graphicData>
        </a:graphic>
      </p:graphicFrame>
      <p:graphicFrame>
        <p:nvGraphicFramePr>
          <p:cNvPr id="2" name="Table 1"/>
          <p:cNvGraphicFramePr>
            <a:graphicFrameLocks noGrp="1"/>
          </p:cNvGraphicFramePr>
          <p:nvPr/>
        </p:nvGraphicFramePr>
        <p:xfrm>
          <a:off x="4724400" y="1676400"/>
          <a:ext cx="3797300" cy="3875088"/>
        </p:xfrm>
        <a:graphic>
          <a:graphicData uri="http://schemas.openxmlformats.org/drawingml/2006/table">
            <a:tbl>
              <a:tblPr/>
              <a:tblGrid>
                <a:gridCol w="3797300">
                  <a:extLst>
                    <a:ext uri="{9D8B030D-6E8A-4147-A177-3AD203B41FA5}"/>
                  </a:extLst>
                </a:gridCol>
              </a:tblGrid>
              <a:tr h="349870">
                <a:tc>
                  <a:txBody>
                    <a:bodyPr/>
                    <a:lstStyle/>
                    <a:p>
                      <a:pPr algn="ctr" rtl="0" fontAlgn="ctr"/>
                      <a:r>
                        <a:rPr lang="en-US" sz="1800" b="1" i="0" u="none" strike="noStrike" dirty="0">
                          <a:solidFill>
                            <a:schemeClr val="tx1"/>
                          </a:solidFill>
                          <a:effectLst/>
                          <a:latin typeface="+mn-lt"/>
                        </a:rPr>
                        <a:t>Taking On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85000"/>
                      </a:schemeClr>
                    </a:solidFill>
                  </a:tcPr>
                </a:tc>
                <a:extLst>
                  <a:ext uri="{0D108BD9-81ED-4DB2-BD59-A6C34878D82A}"/>
                </a:extLst>
              </a:tr>
              <a:tr h="558925">
                <a:tc>
                  <a:txBody>
                    <a:bodyPr/>
                    <a:lstStyle/>
                    <a:p>
                      <a:pPr algn="ctr" fontAlgn="ctr"/>
                      <a:r>
                        <a:rPr lang="en-US" sz="1800" b="0" i="0" u="none" strike="noStrike" dirty="0">
                          <a:solidFill>
                            <a:schemeClr val="bg1"/>
                          </a:solidFill>
                          <a:effectLst/>
                          <a:latin typeface="+mn-lt"/>
                        </a:rPr>
                        <a:t>Internalizing of perceptions of the other culture</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675644">
                <a:tc>
                  <a:txBody>
                    <a:bodyPr/>
                    <a:lstStyle/>
                    <a:p>
                      <a:pPr algn="ctr" fontAlgn="ctr"/>
                      <a:r>
                        <a:rPr lang="en-US" sz="1800" b="0" i="0" u="none" strike="noStrike" dirty="0">
                          <a:solidFill>
                            <a:schemeClr val="bg1"/>
                          </a:solidFill>
                          <a:effectLst/>
                          <a:latin typeface="+mn-lt"/>
                        </a:rPr>
                        <a:t>Internalizing of values of the other culture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390933">
                <a:tc>
                  <a:txBody>
                    <a:bodyPr/>
                    <a:lstStyle/>
                    <a:p>
                      <a:pPr algn="ctr" fontAlgn="ctr"/>
                      <a:r>
                        <a:rPr lang="en-US" sz="1800" b="0" i="0" u="none" strike="noStrike" dirty="0">
                          <a:solidFill>
                            <a:schemeClr val="bg1"/>
                          </a:solidFill>
                          <a:effectLst/>
                          <a:latin typeface="+mn-lt"/>
                        </a:rPr>
                        <a:t>New, broader cognitive schema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390933">
                <a:tc>
                  <a:txBody>
                    <a:bodyPr/>
                    <a:lstStyle/>
                    <a:p>
                      <a:pPr algn="ctr" fontAlgn="ctr"/>
                      <a:r>
                        <a:rPr lang="en-US" sz="1800" b="0" i="0" u="none" strike="noStrike" dirty="0">
                          <a:solidFill>
                            <a:schemeClr val="bg1"/>
                          </a:solidFill>
                          <a:effectLst/>
                          <a:latin typeface="+mn-lt"/>
                        </a:rPr>
                        <a:t>Constructed Life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390933">
                <a:tc>
                  <a:txBody>
                    <a:bodyPr/>
                    <a:lstStyle/>
                    <a:p>
                      <a:pPr algn="ctr" fontAlgn="ctr"/>
                      <a:r>
                        <a:rPr lang="en-US" sz="1800" b="0" i="0" u="none" strike="noStrike" dirty="0">
                          <a:solidFill>
                            <a:schemeClr val="bg1"/>
                          </a:solidFill>
                          <a:effectLst/>
                          <a:latin typeface="+mn-lt"/>
                        </a:rPr>
                        <a:t>Role assigned by culture/job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558925">
                <a:tc>
                  <a:txBody>
                    <a:bodyPr/>
                    <a:lstStyle/>
                    <a:p>
                      <a:pPr algn="ctr" fontAlgn="ctr"/>
                      <a:r>
                        <a:rPr lang="en-US" sz="1800" b="0" i="0" u="none" strike="noStrike" dirty="0">
                          <a:solidFill>
                            <a:schemeClr val="bg1"/>
                          </a:solidFill>
                          <a:effectLst/>
                          <a:latin typeface="+mn-lt"/>
                        </a:rPr>
                        <a:t>Substituting functional equivalents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r h="558925">
                <a:tc>
                  <a:txBody>
                    <a:bodyPr/>
                    <a:lstStyle/>
                    <a:p>
                      <a:pPr algn="ctr" fontAlgn="ctr"/>
                      <a:r>
                        <a:rPr lang="en-US" sz="1800" b="0" i="0" u="none" strike="noStrike" dirty="0">
                          <a:solidFill>
                            <a:schemeClr val="bg1"/>
                          </a:solidFill>
                          <a:effectLst/>
                          <a:latin typeface="+mn-lt"/>
                        </a:rPr>
                        <a:t>Addiction to novelty and learning </a:t>
                      </a:r>
                    </a:p>
                  </a:txBody>
                  <a:tcPr marL="7971" marR="7971" marT="7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extLst>
              </a:tr>
            </a:tbl>
          </a:graphicData>
        </a:graphic>
      </p:graphicFrame>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228600" y="228600"/>
            <a:ext cx="8382000" cy="674688"/>
          </a:xfrm>
        </p:spPr>
        <p:txBody>
          <a:bodyPr/>
          <a:lstStyle/>
          <a:p>
            <a:pPr eaLnBrk="1" hangingPunct="1"/>
            <a:r>
              <a:rPr lang="en-US" altLang="x-none" sz="3700">
                <a:ea typeface="ＭＳ Ｐゴシック" charset="-128"/>
              </a:rPr>
              <a:t>Contributions of Expatriation to Global Leadership</a:t>
            </a:r>
          </a:p>
        </p:txBody>
      </p:sp>
      <p:graphicFrame>
        <p:nvGraphicFramePr>
          <p:cNvPr id="4" name="Diagram 3"/>
          <p:cNvGraphicFramePr/>
          <p:nvPr/>
        </p:nvGraphicFramePr>
        <p:xfrm>
          <a:off x="354806" y="1295400"/>
          <a:ext cx="820578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90500" y="304800"/>
            <a:ext cx="7886700" cy="838200"/>
          </a:xfrm>
        </p:spPr>
        <p:txBody>
          <a:bodyPr/>
          <a:lstStyle/>
          <a:p>
            <a:pPr eaLnBrk="1" hangingPunct="1">
              <a:defRPr/>
            </a:pPr>
            <a:r>
              <a:rPr lang="en-US" altLang="en-US" sz="3700" kern="1200" dirty="0">
                <a:ea typeface="+mj-ea"/>
                <a:cs typeface="+mj-cs"/>
              </a:rPr>
              <a:t>Global Management</a:t>
            </a:r>
          </a:p>
        </p:txBody>
      </p:sp>
      <p:graphicFrame>
        <p:nvGraphicFramePr>
          <p:cNvPr id="4" name="Diagram 3"/>
          <p:cNvGraphicFramePr/>
          <p:nvPr/>
        </p:nvGraphicFramePr>
        <p:xfrm>
          <a:off x="457200" y="1143000"/>
          <a:ext cx="7939669" cy="4724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152400"/>
            <a:ext cx="7886700" cy="838200"/>
          </a:xfrm>
        </p:spPr>
        <p:txBody>
          <a:bodyPr/>
          <a:lstStyle/>
          <a:p>
            <a:pPr eaLnBrk="1" hangingPunct="1">
              <a:defRPr/>
            </a:pPr>
            <a:r>
              <a:rPr lang="en-US" altLang="en-US" sz="3700" kern="1200" dirty="0">
                <a:ea typeface="+mj-ea"/>
                <a:cs typeface="+mj-cs"/>
              </a:rPr>
              <a:t>Global </a:t>
            </a:r>
            <a:r>
              <a:rPr lang="en-US" altLang="en-US" sz="3700" kern="1200" dirty="0" smtClean="0">
                <a:ea typeface="+mj-ea"/>
                <a:cs typeface="+mj-cs"/>
              </a:rPr>
              <a:t>Mgrs. vs. Domestic Mgrs.</a:t>
            </a:r>
            <a:endParaRPr lang="en-US" altLang="en-US" sz="3700" kern="1200" dirty="0">
              <a:ea typeface="+mj-ea"/>
              <a:cs typeface="+mj-cs"/>
            </a:endParaRPr>
          </a:p>
        </p:txBody>
      </p:sp>
      <p:graphicFrame>
        <p:nvGraphicFramePr>
          <p:cNvPr id="4" name="Diagram 3"/>
          <p:cNvGraphicFramePr/>
          <p:nvPr/>
        </p:nvGraphicFramePr>
        <p:xfrm>
          <a:off x="457200" y="1143000"/>
          <a:ext cx="7939669"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228600" y="228600"/>
            <a:ext cx="8686800" cy="674688"/>
          </a:xfrm>
        </p:spPr>
        <p:txBody>
          <a:bodyPr/>
          <a:lstStyle/>
          <a:p>
            <a:pPr eaLnBrk="1" hangingPunct="1"/>
            <a:r>
              <a:rPr lang="en-US" altLang="x-none" sz="3700">
                <a:ea typeface="ＭＳ Ｐゴシック" charset="-128"/>
              </a:rPr>
              <a:t>Contributions of Global Management to Global Leadership</a:t>
            </a:r>
          </a:p>
        </p:txBody>
      </p:sp>
      <p:graphicFrame>
        <p:nvGraphicFramePr>
          <p:cNvPr id="4" name="Diagram 3"/>
          <p:cNvGraphicFramePr/>
          <p:nvPr/>
        </p:nvGraphicFramePr>
        <p:xfrm>
          <a:off x="367506" y="1193800"/>
          <a:ext cx="820578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0500" y="228600"/>
            <a:ext cx="7886700" cy="762000"/>
          </a:xfrm>
        </p:spPr>
        <p:txBody>
          <a:bodyPr/>
          <a:lstStyle/>
          <a:p>
            <a:pPr eaLnBrk="1" hangingPunct="1">
              <a:defRPr/>
            </a:pPr>
            <a:r>
              <a:rPr lang="en-US" altLang="en-US" sz="3700" kern="1200" dirty="0">
                <a:ea typeface="+mj-ea"/>
                <a:cs typeface="+mj-cs"/>
              </a:rPr>
              <a:t>Comparative Leadership</a:t>
            </a:r>
          </a:p>
        </p:txBody>
      </p:sp>
      <p:graphicFrame>
        <p:nvGraphicFramePr>
          <p:cNvPr id="4" name="Diagram 3"/>
          <p:cNvGraphicFramePr/>
          <p:nvPr/>
        </p:nvGraphicFramePr>
        <p:xfrm>
          <a:off x="457200" y="1143000"/>
          <a:ext cx="7939669" cy="4191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90500" y="249238"/>
            <a:ext cx="7886700" cy="665162"/>
          </a:xfrm>
        </p:spPr>
        <p:txBody>
          <a:bodyPr/>
          <a:lstStyle/>
          <a:p>
            <a:pPr eaLnBrk="1" hangingPunct="1"/>
            <a:r>
              <a:rPr lang="en-US" altLang="x-none" sz="3700">
                <a:ea typeface="ＭＳ Ｐゴシック" charset="-128"/>
              </a:rPr>
              <a:t>Evolution of Project GLOBE</a:t>
            </a:r>
          </a:p>
        </p:txBody>
      </p:sp>
      <p:graphicFrame>
        <p:nvGraphicFramePr>
          <p:cNvPr id="4" name="Diagram 3"/>
          <p:cNvGraphicFramePr/>
          <p:nvPr/>
        </p:nvGraphicFramePr>
        <p:xfrm>
          <a:off x="341312" y="2362200"/>
          <a:ext cx="7862887" cy="33048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71684" name="Group 4"/>
          <p:cNvGrpSpPr>
            <a:grpSpLocks/>
          </p:cNvGrpSpPr>
          <p:nvPr/>
        </p:nvGrpSpPr>
        <p:grpSpPr bwMode="auto">
          <a:xfrm>
            <a:off x="304800" y="1143000"/>
            <a:ext cx="7899400" cy="533400"/>
            <a:chOff x="0" y="1714665"/>
            <a:chExt cx="8205788" cy="761670"/>
          </a:xfrm>
        </p:grpSpPr>
        <p:sp>
          <p:nvSpPr>
            <p:cNvPr id="6" name="Rounded Rectangle 5"/>
            <p:cNvSpPr/>
            <p:nvPr/>
          </p:nvSpPr>
          <p:spPr>
            <a:xfrm>
              <a:off x="0" y="1714665"/>
              <a:ext cx="8205788" cy="761670"/>
            </a:xfrm>
            <a:prstGeom prst="roundRect">
              <a:avLst/>
            </a:prstGeom>
          </p:spPr>
          <p:style>
            <a:lnRef idx="2">
              <a:schemeClr val="lt1">
                <a:hueOff val="0"/>
                <a:satOff val="0"/>
                <a:lumOff val="0"/>
                <a:alphaOff val="0"/>
              </a:schemeClr>
            </a:lnRef>
            <a:fillRef idx="1">
              <a:schemeClr val="accent2">
                <a:shade val="50000"/>
                <a:hueOff val="58865"/>
                <a:satOff val="-54705"/>
                <a:lumOff val="48064"/>
                <a:alphaOff val="0"/>
              </a:schemeClr>
            </a:fillRef>
            <a:effectRef idx="0">
              <a:schemeClr val="accent2">
                <a:shade val="50000"/>
                <a:hueOff val="58865"/>
                <a:satOff val="-54705"/>
                <a:lumOff val="48064"/>
                <a:alphaOff val="0"/>
              </a:schemeClr>
            </a:effectRef>
            <a:fontRef idx="minor">
              <a:schemeClr val="lt1"/>
            </a:fontRef>
          </p:style>
        </p:sp>
        <p:sp>
          <p:nvSpPr>
            <p:cNvPr id="7" name="Rounded Rectangle 4"/>
            <p:cNvSpPr txBox="1"/>
            <p:nvPr/>
          </p:nvSpPr>
          <p:spPr>
            <a:xfrm>
              <a:off x="37929" y="1750935"/>
              <a:ext cx="8129931" cy="689130"/>
            </a:xfrm>
            <a:prstGeom prst="rect">
              <a:avLst/>
            </a:prstGeom>
          </p:spPr>
          <p:style>
            <a:lnRef idx="0">
              <a:scrgbClr r="0" g="0" b="0"/>
            </a:lnRef>
            <a:fillRef idx="0">
              <a:scrgbClr r="0" g="0" b="0"/>
            </a:fillRef>
            <a:effectRef idx="0">
              <a:scrgbClr r="0" g="0" b="0"/>
            </a:effectRef>
            <a:fontRef idx="minor">
              <a:schemeClr val="lt1"/>
            </a:fontRef>
          </p:style>
          <p:txBody>
            <a:bodyPr lIns="118110" tIns="118110" rIns="118110" bIns="118110"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lnSpc>
                  <a:spcPct val="150000"/>
                </a:lnSpc>
                <a:buFont typeface="Arial" charset="0"/>
                <a:buNone/>
                <a:defRPr/>
              </a:pPr>
              <a:r>
                <a:rPr lang="en-US" smtClean="0">
                  <a:solidFill>
                    <a:srgbClr val="FFFFFF"/>
                  </a:solidFill>
                  <a:latin typeface="Verdana" charset="0"/>
                </a:rPr>
                <a:t>The most extensive comparative leadership study to date</a:t>
              </a:r>
            </a:p>
          </p:txBody>
        </p:sp>
      </p:grpSp>
      <p:sp>
        <p:nvSpPr>
          <p:cNvPr id="3" name="TextBox 2"/>
          <p:cNvSpPr txBox="1"/>
          <p:nvPr/>
        </p:nvSpPr>
        <p:spPr>
          <a:xfrm>
            <a:off x="304800" y="1965325"/>
            <a:ext cx="3484563" cy="369888"/>
          </a:xfrm>
          <a:prstGeom prst="rect">
            <a:avLst/>
          </a:prstGeom>
          <a:noFill/>
        </p:spPr>
        <p:txBody>
          <a:bodyPr wrap="none">
            <a:spAutoFit/>
          </a:bodyPr>
          <a:lstStyle/>
          <a:p>
            <a:pPr>
              <a:defRPr/>
            </a:pPr>
            <a:r>
              <a:rPr lang="en-US" b="1" dirty="0">
                <a:latin typeface="+mn-lt"/>
                <a:ea typeface="+mn-ea"/>
              </a:rPr>
              <a:t>Phase 1 and 2 Included : </a:t>
            </a:r>
          </a:p>
        </p:txBody>
      </p:sp>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90500" y="250825"/>
            <a:ext cx="7886700" cy="663575"/>
          </a:xfrm>
        </p:spPr>
        <p:txBody>
          <a:bodyPr/>
          <a:lstStyle/>
          <a:p>
            <a:pPr eaLnBrk="1" hangingPunct="1"/>
            <a:r>
              <a:rPr lang="en-US" altLang="x-none" sz="3700">
                <a:ea typeface="ＭＳ Ｐゴシック" charset="-128"/>
              </a:rPr>
              <a:t>…Evolution of Project GLOBE</a:t>
            </a:r>
          </a:p>
        </p:txBody>
      </p:sp>
      <p:graphicFrame>
        <p:nvGraphicFramePr>
          <p:cNvPr id="10242" name="Group 2"/>
          <p:cNvGraphicFramePr>
            <a:graphicFrameLocks noGrp="1"/>
          </p:cNvGraphicFramePr>
          <p:nvPr>
            <p:ph type="tbl" idx="1"/>
          </p:nvPr>
        </p:nvGraphicFramePr>
        <p:xfrm>
          <a:off x="533400" y="1219200"/>
          <a:ext cx="7805738" cy="4343400"/>
        </p:xfrm>
        <a:graphic>
          <a:graphicData uri="http://schemas.openxmlformats.org/drawingml/2006/table">
            <a:tbl>
              <a:tblPr/>
              <a:tblGrid>
                <a:gridCol w="2875798">
                  <a:extLst>
                    <a:ext uri="{9D8B030D-6E8A-4147-A177-3AD203B41FA5}"/>
                  </a:extLst>
                </a:gridCol>
                <a:gridCol w="2486293">
                  <a:extLst>
                    <a:ext uri="{9D8B030D-6E8A-4147-A177-3AD203B41FA5}"/>
                  </a:extLst>
                </a:gridCol>
                <a:gridCol w="2443646">
                  <a:extLst>
                    <a:ext uri="{9D8B030D-6E8A-4147-A177-3AD203B41FA5}"/>
                  </a:extLst>
                </a:gridCol>
              </a:tblGrid>
              <a:tr h="615848">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bg1"/>
                          </a:solidFill>
                          <a:effectLst/>
                          <a:latin typeface="+mn-lt"/>
                        </a:rPr>
                        <a:t>Universally Acceptable Traits</a:t>
                      </a:r>
                    </a:p>
                  </a:txBody>
                  <a:tcPr marT="45707" marB="45707" horzOverflow="overflow">
                    <a:lnL w="28575"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bg1"/>
                          </a:solidFill>
                          <a:effectLst/>
                          <a:latin typeface="+mn-lt"/>
                        </a:rPr>
                        <a:t>Universally Unacceptable Traits</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bg1"/>
                          </a:solidFill>
                          <a:effectLst/>
                          <a:latin typeface="+mn-lt"/>
                        </a:rPr>
                        <a:t>Culturally Contingent Traits</a:t>
                      </a:r>
                    </a:p>
                  </a:txBody>
                  <a:tcPr marT="45707" marB="45707" horzOverflow="overflow">
                    <a:lnL w="12700"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solidFill>
                  </a:tcPr>
                </a:tc>
                <a:extLst>
                  <a:ext uri="{0D108BD9-81ED-4DB2-BD59-A6C34878D82A}"/>
                </a:extLst>
              </a:tr>
              <a:tr h="3727552">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Decisive</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Informed</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Honest</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Dynamic</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Administratively  skilled</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Coordinator</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Just</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Team builder</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Effective bargainer</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Dependable</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Win-win problem solver</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Plans ahead</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Intelligent</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Excellence oriented</a:t>
                      </a:r>
                    </a:p>
                  </a:txBody>
                  <a:tcPr marT="45707" marB="45707" horzOverflow="overflow">
                    <a:lnL w="28575"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Ruthless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Egocentric</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Asocial</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Non-explicit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Irritable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Non-cooperative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Loner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rgbClr val="090B5A"/>
                          </a:solidFill>
                          <a:effectLst/>
                          <a:latin typeface="+mn-lt"/>
                        </a:rPr>
                        <a:t>Dictatorial</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Clr>
                          <a:schemeClr val="hlink"/>
                        </a:buClr>
                        <a:buSzPct val="70000"/>
                        <a:buFont typeface="Wingdings" panose="05000000000000000000" pitchFamily="2" charset="2"/>
                        <a:defRPr sz="2800">
                          <a:solidFill>
                            <a:schemeClr val="tx1"/>
                          </a:solidFill>
                          <a:effectLst>
                            <a:outerShdw blurRad="38100" dist="38100" dir="2700000" algn="tl">
                              <a:srgbClr val="000000"/>
                            </a:outerShdw>
                          </a:effectLst>
                          <a:latin typeface="Tahoma" panose="020B0604030504040204" pitchFamily="34" charset="0"/>
                        </a:defRPr>
                      </a:lvl1pPr>
                      <a:lvl2pPr>
                        <a:spcBef>
                          <a:spcPct val="20000"/>
                        </a:spcBef>
                        <a:buClr>
                          <a:schemeClr val="tx1"/>
                        </a:buClr>
                        <a:defRPr sz="2400">
                          <a:solidFill>
                            <a:schemeClr val="tx1"/>
                          </a:solidFill>
                          <a:effectLst>
                            <a:outerShdw blurRad="38100" dist="38100" dir="2700000" algn="tl">
                              <a:srgbClr val="000000"/>
                            </a:outerShdw>
                          </a:effectLst>
                          <a:latin typeface="Tahoma" panose="020B0604030504040204" pitchFamily="34" charset="0"/>
                        </a:defRPr>
                      </a:lvl2pPr>
                      <a:lvl3pPr>
                        <a:spcBef>
                          <a:spcPct val="20000"/>
                        </a:spcBef>
                        <a:buClr>
                          <a:schemeClr val="hlink"/>
                        </a:buClr>
                        <a:buSzPct val="70000"/>
                        <a:buFont typeface="Wingdings" panose="05000000000000000000" pitchFamily="2" charset="2"/>
                        <a:defRPr sz="2000">
                          <a:solidFill>
                            <a:schemeClr val="tx1"/>
                          </a:solidFill>
                          <a:effectLst>
                            <a:outerShdw blurRad="38100" dist="38100" dir="2700000" algn="tl">
                              <a:srgbClr val="000000"/>
                            </a:outerShdw>
                          </a:effectLst>
                          <a:latin typeface="Tahoma" panose="020B0604030504040204" pitchFamily="34" charset="0"/>
                        </a:defRPr>
                      </a:lvl3pPr>
                      <a:lvl4pPr>
                        <a:spcBef>
                          <a:spcPct val="20000"/>
                        </a:spcBef>
                        <a:buClr>
                          <a:schemeClr val="tx1"/>
                        </a:buClr>
                        <a:defRPr>
                          <a:solidFill>
                            <a:schemeClr val="tx1"/>
                          </a:solidFill>
                          <a:effectLst>
                            <a:outerShdw blurRad="38100" dist="38100" dir="2700000" algn="tl">
                              <a:srgbClr val="000000"/>
                            </a:outerShdw>
                          </a:effectLst>
                          <a:latin typeface="Tahoma" panose="020B0604030504040204" pitchFamily="34" charset="0"/>
                        </a:defRPr>
                      </a:lvl4pPr>
                      <a:lvl5pPr>
                        <a:spcBef>
                          <a:spcPct val="20000"/>
                        </a:spcBef>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5pPr>
                      <a:lvl6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6pPr>
                      <a:lvl7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7pPr>
                      <a:lvl8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8pPr>
                      <a:lvl9pPr fontAlgn="base">
                        <a:spcBef>
                          <a:spcPct val="20000"/>
                        </a:spcBef>
                        <a:spcAft>
                          <a:spcPct val="0"/>
                        </a:spcAft>
                        <a:buClr>
                          <a:schemeClr val="hlink"/>
                        </a:buClr>
                        <a:buSzPct val="70000"/>
                        <a:buFont typeface="Wingdings" panose="05000000000000000000" pitchFamily="2" charset="2"/>
                        <a:defRPr>
                          <a:solidFill>
                            <a:schemeClr val="tx1"/>
                          </a:solidFill>
                          <a:effectLst>
                            <a:outerShdw blurRad="38100" dist="38100" dir="2700000" algn="tl">
                              <a:srgbClr val="000000"/>
                            </a:outerShdw>
                          </a:effectLst>
                          <a:latin typeface="Tahom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Enthusiastic</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Self-sacrificial</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Risk-taking</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Sincere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Ambitious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Sensitive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Self-effacing</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Compassionate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Unique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None/>
                        <a:tabLst/>
                      </a:pPr>
                      <a:r>
                        <a:rPr kumimoji="0" lang="en-US" altLang="en-US" sz="1600" b="0" i="0" u="none" strike="noStrike" cap="none" normalizeH="0" baseline="0" dirty="0" smtClean="0">
                          <a:ln>
                            <a:noFill/>
                          </a:ln>
                          <a:solidFill>
                            <a:schemeClr val="tx1"/>
                          </a:solidFill>
                          <a:effectLst/>
                          <a:latin typeface="+mn-lt"/>
                        </a:rPr>
                        <a:t>Willful</a:t>
                      </a:r>
                    </a:p>
                  </a:txBody>
                  <a:tcPr marT="45707" marB="45707" horzOverflow="overflow">
                    <a:lnL w="12700"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accent6">
                        <a:lumMod val="20000"/>
                        <a:lumOff val="80000"/>
                      </a:schemeClr>
                    </a:solidFill>
                  </a:tcPr>
                </a:tc>
                <a:extLst>
                  <a:ext uri="{0D108BD9-81ED-4DB2-BD59-A6C34878D82A}"/>
                </a:extLst>
              </a:tr>
            </a:tbl>
          </a:graphicData>
        </a:graphic>
      </p:graphicFrame>
      <p:pic>
        <p:nvPicPr>
          <p:cNvPr id="72717" name="Picture 16" descr="MCBD07304_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7100" y="4572000"/>
            <a:ext cx="108743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a:xfrm>
            <a:off x="152400" y="228600"/>
            <a:ext cx="8610600" cy="674688"/>
          </a:xfrm>
        </p:spPr>
        <p:txBody>
          <a:bodyPr/>
          <a:lstStyle/>
          <a:p>
            <a:pPr eaLnBrk="1" hangingPunct="1"/>
            <a:r>
              <a:rPr lang="en-US" altLang="x-none" sz="3700">
                <a:ea typeface="ＭＳ Ｐゴシック" charset="-128"/>
              </a:rPr>
              <a:t>Chapter Topics</a:t>
            </a:r>
          </a:p>
        </p:txBody>
      </p:sp>
      <p:graphicFrame>
        <p:nvGraphicFramePr>
          <p:cNvPr id="4" name="Diagram 3"/>
          <p:cNvGraphicFramePr/>
          <p:nvPr/>
        </p:nvGraphicFramePr>
        <p:xfrm>
          <a:off x="354806" y="1295400"/>
          <a:ext cx="8205788"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90500" y="242888"/>
            <a:ext cx="7886700" cy="823912"/>
          </a:xfrm>
        </p:spPr>
        <p:txBody>
          <a:bodyPr/>
          <a:lstStyle/>
          <a:p>
            <a:pPr eaLnBrk="1" hangingPunct="1"/>
            <a:r>
              <a:rPr lang="en-US" altLang="x-none" sz="3700">
                <a:ea typeface="ＭＳ Ｐゴシック" charset="-128"/>
              </a:rPr>
              <a:t>…Evolution of Project GLOBE</a:t>
            </a:r>
          </a:p>
        </p:txBody>
      </p:sp>
      <p:sp>
        <p:nvSpPr>
          <p:cNvPr id="16387" name="Rectangle 3"/>
          <p:cNvSpPr>
            <a:spLocks noGrp="1" noChangeArrowheads="1"/>
          </p:cNvSpPr>
          <p:nvPr>
            <p:ph idx="1"/>
          </p:nvPr>
        </p:nvSpPr>
        <p:spPr>
          <a:xfrm>
            <a:off x="381000" y="2438400"/>
            <a:ext cx="7886700" cy="457200"/>
          </a:xfrm>
        </p:spPr>
        <p:txBody>
          <a:bodyPr rtlCol="0">
            <a:noAutofit/>
          </a:bodyPr>
          <a:lstStyle/>
          <a:p>
            <a:pPr marL="0" indent="0" eaLnBrk="1" fontAlgn="auto" hangingPunct="1">
              <a:spcAft>
                <a:spcPts val="0"/>
              </a:spcAft>
              <a:buFontTx/>
              <a:buNone/>
              <a:defRPr/>
            </a:pPr>
            <a:r>
              <a:rPr lang="en-US" altLang="en-US" sz="1800" b="1" dirty="0" smtClean="0">
                <a:solidFill>
                  <a:schemeClr val="tx1"/>
                </a:solidFill>
                <a:ea typeface="+mn-ea"/>
                <a:cs typeface="+mn-cs"/>
              </a:rPr>
              <a:t>Key findings :</a:t>
            </a:r>
            <a:endParaRPr lang="en-US" altLang="en-US" sz="1800" b="1" dirty="0" smtClean="0">
              <a:solidFill>
                <a:srgbClr val="090B5A"/>
              </a:solidFill>
              <a:ea typeface="+mn-ea"/>
              <a:cs typeface="+mn-cs"/>
            </a:endParaRPr>
          </a:p>
          <a:p>
            <a:pPr marL="342900" lvl="1" indent="0" eaLnBrk="1" fontAlgn="auto" hangingPunct="1">
              <a:spcAft>
                <a:spcPts val="0"/>
              </a:spcAft>
              <a:buFont typeface="Arial" panose="020B0604020202020204" pitchFamily="34" charset="0"/>
              <a:buNone/>
              <a:defRPr/>
            </a:pPr>
            <a:endParaRPr lang="en-US" altLang="en-US" sz="1800" b="1" dirty="0" smtClean="0">
              <a:solidFill>
                <a:srgbClr val="090B5A"/>
              </a:solidFill>
            </a:endParaRPr>
          </a:p>
          <a:p>
            <a:pPr marL="342900" lvl="1" indent="0" eaLnBrk="1" fontAlgn="auto" hangingPunct="1">
              <a:spcAft>
                <a:spcPts val="0"/>
              </a:spcAft>
              <a:buFont typeface="Arial" panose="020B0604020202020204" pitchFamily="34" charset="0"/>
              <a:buNone/>
              <a:defRPr/>
            </a:pPr>
            <a:endParaRPr lang="en-US" altLang="en-US" sz="1800" b="1" dirty="0">
              <a:solidFill>
                <a:srgbClr val="090B5A"/>
              </a:solidFill>
            </a:endParaRPr>
          </a:p>
          <a:p>
            <a:pPr marL="685800" lvl="2" indent="0" eaLnBrk="1" fontAlgn="auto" hangingPunct="1">
              <a:spcAft>
                <a:spcPts val="0"/>
              </a:spcAft>
              <a:buFont typeface="Arial" panose="020B0604020202020204" pitchFamily="34" charset="0"/>
              <a:buNone/>
              <a:defRPr/>
            </a:pPr>
            <a:endParaRPr lang="en-US" altLang="en-US" b="1" dirty="0" smtClean="0">
              <a:solidFill>
                <a:srgbClr val="090B5A"/>
              </a:solidFill>
            </a:endParaRPr>
          </a:p>
          <a:p>
            <a:pPr lvl="2" eaLnBrk="1" fontAlgn="auto" hangingPunct="1">
              <a:lnSpc>
                <a:spcPct val="120000"/>
              </a:lnSpc>
              <a:spcAft>
                <a:spcPts val="0"/>
              </a:spcAft>
              <a:buFont typeface="Times" panose="02020603060405020304" pitchFamily="18" charset="0"/>
              <a:buChar char="•"/>
              <a:defRPr/>
            </a:pPr>
            <a:endParaRPr lang="en-US" b="1" dirty="0" smtClean="0">
              <a:solidFill>
                <a:srgbClr val="090B5A"/>
              </a:solidFill>
            </a:endParaRPr>
          </a:p>
        </p:txBody>
      </p:sp>
      <p:graphicFrame>
        <p:nvGraphicFramePr>
          <p:cNvPr id="4" name="Diagram 3"/>
          <p:cNvGraphicFramePr/>
          <p:nvPr/>
        </p:nvGraphicFramePr>
        <p:xfrm>
          <a:off x="228600" y="2819400"/>
          <a:ext cx="8686800" cy="3032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73733" name="Group 4"/>
          <p:cNvGrpSpPr>
            <a:grpSpLocks/>
          </p:cNvGrpSpPr>
          <p:nvPr/>
        </p:nvGrpSpPr>
        <p:grpSpPr bwMode="auto">
          <a:xfrm>
            <a:off x="381000" y="1066800"/>
            <a:ext cx="7899400" cy="1346200"/>
            <a:chOff x="0" y="1714665"/>
            <a:chExt cx="8205788" cy="761670"/>
          </a:xfrm>
        </p:grpSpPr>
        <p:sp>
          <p:nvSpPr>
            <p:cNvPr id="6" name="Rounded Rectangle 5"/>
            <p:cNvSpPr/>
            <p:nvPr/>
          </p:nvSpPr>
          <p:spPr>
            <a:xfrm>
              <a:off x="0" y="1714665"/>
              <a:ext cx="8205788" cy="761670"/>
            </a:xfrm>
            <a:prstGeom prst="roundRect">
              <a:avLst/>
            </a:prstGeom>
          </p:spPr>
          <p:style>
            <a:lnRef idx="2">
              <a:schemeClr val="lt1">
                <a:hueOff val="0"/>
                <a:satOff val="0"/>
                <a:lumOff val="0"/>
                <a:alphaOff val="0"/>
              </a:schemeClr>
            </a:lnRef>
            <a:fillRef idx="1">
              <a:schemeClr val="accent2">
                <a:shade val="50000"/>
                <a:hueOff val="58865"/>
                <a:satOff val="-54705"/>
                <a:lumOff val="48064"/>
                <a:alphaOff val="0"/>
              </a:schemeClr>
            </a:fillRef>
            <a:effectRef idx="0">
              <a:schemeClr val="accent2">
                <a:shade val="50000"/>
                <a:hueOff val="58865"/>
                <a:satOff val="-54705"/>
                <a:lumOff val="48064"/>
                <a:alphaOff val="0"/>
              </a:schemeClr>
            </a:effectRef>
            <a:fontRef idx="minor">
              <a:schemeClr val="lt1"/>
            </a:fontRef>
          </p:style>
        </p:sp>
        <p:sp>
          <p:nvSpPr>
            <p:cNvPr id="7" name="Rounded Rectangle 4"/>
            <p:cNvSpPr txBox="1"/>
            <p:nvPr/>
          </p:nvSpPr>
          <p:spPr>
            <a:xfrm>
              <a:off x="37929" y="1746102"/>
              <a:ext cx="8129931" cy="687119"/>
            </a:xfrm>
            <a:prstGeom prst="rect">
              <a:avLst/>
            </a:prstGeom>
          </p:spPr>
          <p:style>
            <a:lnRef idx="0">
              <a:scrgbClr r="0" g="0" b="0"/>
            </a:lnRef>
            <a:fillRef idx="0">
              <a:scrgbClr r="0" g="0" b="0"/>
            </a:fillRef>
            <a:effectRef idx="0">
              <a:scrgbClr r="0" g="0" b="0"/>
            </a:effectRef>
            <a:fontRef idx="minor">
              <a:schemeClr val="lt1"/>
            </a:fontRef>
          </p:style>
          <p:txBody>
            <a:bodyPr lIns="118110" tIns="118110" rIns="118110" bIns="118110" spcCol="1270" anchor="ctr"/>
            <a:lstStyle/>
            <a:p>
              <a:pPr eaLnBrk="1" fontAlgn="auto" hangingPunct="1">
                <a:spcAft>
                  <a:spcPts val="0"/>
                </a:spcAft>
                <a:buFont typeface="Arial" panose="020B0604020202020204" pitchFamily="34" charset="0"/>
                <a:buNone/>
                <a:defRPr/>
              </a:pPr>
              <a:r>
                <a:rPr lang="en-US" altLang="en-US" dirty="0"/>
                <a:t>Phase 3 : Investigated whether national culture influences executive leadership processes. Forty CEOs in 24 countries were interviewed and 1000 CEOs and 5000 of their direct reports were surveyed.</a:t>
              </a:r>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a:xfrm>
            <a:off x="228600" y="228600"/>
            <a:ext cx="8382000" cy="674688"/>
          </a:xfrm>
        </p:spPr>
        <p:txBody>
          <a:bodyPr/>
          <a:lstStyle/>
          <a:p>
            <a:pPr eaLnBrk="1" hangingPunct="1"/>
            <a:r>
              <a:rPr lang="en-US" altLang="x-none" sz="3700">
                <a:ea typeface="ＭＳ Ｐゴシック" charset="-128"/>
              </a:rPr>
              <a:t>Contributions of Comparative Leadership to Global Leadership</a:t>
            </a:r>
          </a:p>
        </p:txBody>
      </p:sp>
      <p:graphicFrame>
        <p:nvGraphicFramePr>
          <p:cNvPr id="4" name="Diagram 3"/>
          <p:cNvGraphicFramePr/>
          <p:nvPr/>
        </p:nvGraphicFramePr>
        <p:xfrm>
          <a:off x="354806" y="1295400"/>
          <a:ext cx="820578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71450" y="249238"/>
            <a:ext cx="8439150" cy="1046162"/>
          </a:xfrm>
        </p:spPr>
        <p:txBody>
          <a:bodyPr/>
          <a:lstStyle/>
          <a:p>
            <a:pPr eaLnBrk="1" hangingPunct="1"/>
            <a:r>
              <a:rPr lang="en-US" altLang="x-none" sz="3700">
                <a:ea typeface="ＭＳ Ｐゴシック" charset="-128"/>
              </a:rPr>
              <a:t>Global Leadership as an Evolutionary Field</a:t>
            </a:r>
          </a:p>
        </p:txBody>
      </p:sp>
      <p:sp>
        <p:nvSpPr>
          <p:cNvPr id="75779" name="Rectangle 3"/>
          <p:cNvSpPr>
            <a:spLocks noGrp="1" noChangeArrowheads="1"/>
          </p:cNvSpPr>
          <p:nvPr>
            <p:ph idx="1"/>
          </p:nvPr>
        </p:nvSpPr>
        <p:spPr>
          <a:xfrm>
            <a:off x="4876800" y="914400"/>
            <a:ext cx="4038600" cy="381000"/>
          </a:xfrm>
        </p:spPr>
        <p:txBody>
          <a:bodyPr/>
          <a:lstStyle/>
          <a:p>
            <a:pPr marL="0" indent="0" eaLnBrk="1" hangingPunct="1">
              <a:buFontTx/>
              <a:buNone/>
            </a:pPr>
            <a:r>
              <a:rPr lang="en-US" altLang="x-none" sz="1800" b="1">
                <a:solidFill>
                  <a:schemeClr val="tx1"/>
                </a:solidFill>
                <a:ea typeface="ＭＳ Ｐゴシック" charset="-128"/>
              </a:rPr>
              <a:t>(Bird and Mendenhall, 2016)</a:t>
            </a:r>
          </a:p>
          <a:p>
            <a:pPr marL="0" indent="0" eaLnBrk="1" hangingPunct="1">
              <a:buFontTx/>
              <a:buNone/>
            </a:pPr>
            <a:endParaRPr lang="en-US" altLang="x-none" sz="1800" b="1">
              <a:solidFill>
                <a:schemeClr val="tx1"/>
              </a:solidFill>
              <a:ea typeface="ＭＳ Ｐゴシック" charset="-128"/>
            </a:endParaRPr>
          </a:p>
        </p:txBody>
      </p:sp>
      <p:graphicFrame>
        <p:nvGraphicFramePr>
          <p:cNvPr id="3" name="Table 2"/>
          <p:cNvGraphicFramePr>
            <a:graphicFrameLocks noGrp="1"/>
          </p:cNvGraphicFramePr>
          <p:nvPr/>
        </p:nvGraphicFramePr>
        <p:xfrm>
          <a:off x="381000" y="1524000"/>
          <a:ext cx="8458200" cy="4986338"/>
        </p:xfrm>
        <a:graphic>
          <a:graphicData uri="http://schemas.openxmlformats.org/drawingml/2006/table">
            <a:tbl>
              <a:tblPr/>
              <a:tblGrid>
                <a:gridCol w="4229100"/>
                <a:gridCol w="4229100"/>
              </a:tblGrid>
              <a:tr h="652380">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x-none" sz="1400" b="1" i="0" u="none" strike="noStrike" cap="none" normalizeH="0" baseline="0" dirty="0">
                          <a:ln>
                            <a:noFill/>
                          </a:ln>
                          <a:solidFill>
                            <a:schemeClr val="bg1"/>
                          </a:solidFill>
                          <a:effectLst/>
                          <a:latin typeface="Verdana" charset="0"/>
                          <a:ea typeface="ＭＳ Ｐゴシック" charset="-128"/>
                        </a:rPr>
                        <a:t>Post World War II - 1960</a:t>
                      </a:r>
                    </a:p>
                  </a:txBody>
                  <a:tcPr marL="9525" marR="9525" marT="9521" marB="0" anchor="ctr" horzOverflow="overflow">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Verdana" charset="0"/>
                          <a:ea typeface="ＭＳ Ｐゴシック" charset="-128"/>
                        </a:rPr>
                        <a:t>1960 - 1980: The Rise of International</a:t>
                      </a: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solidFill>
                  </a:tcPr>
                </a:tc>
              </a:tr>
              <a:tr h="2356183">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Some scholars assumed that U.S. management should be imitated world-wide.</a:t>
                      </a:r>
                    </a:p>
                  </a:txBody>
                  <a:tcPr marL="9525" marR="9525" marT="9521" marB="0" anchor="ctr" horzOverflow="overflow">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Headquarters were dominant and performed a control function over </a:t>
                      </a:r>
                      <a:r>
                        <a:rPr kumimoji="0" lang="en-US" altLang="en-US" sz="1400" b="0" i="0" u="none" strike="noStrike" cap="none" normalizeH="0" baseline="0" dirty="0">
                          <a:ln>
                            <a:noFill/>
                          </a:ln>
                          <a:solidFill>
                            <a:srgbClr val="000000"/>
                          </a:solidFill>
                          <a:effectLst/>
                          <a:latin typeface="Verdana" charset="0"/>
                          <a:ea typeface="ＭＳ Ｐゴシック" charset="-128"/>
                        </a:rPr>
                        <a:t>“</a:t>
                      </a:r>
                      <a:r>
                        <a:rPr kumimoji="0" lang="en-US" altLang="x-none" sz="1400" b="0" i="0" u="none" strike="noStrike" cap="none" normalizeH="0" baseline="0" dirty="0">
                          <a:ln>
                            <a:noFill/>
                          </a:ln>
                          <a:solidFill>
                            <a:srgbClr val="000000"/>
                          </a:solidFill>
                          <a:effectLst/>
                          <a:latin typeface="Verdana" charset="0"/>
                          <a:ea typeface="ＭＳ Ｐゴシック" charset="-128"/>
                        </a:rPr>
                        <a:t>foreign</a:t>
                      </a:r>
                      <a:r>
                        <a:rPr kumimoji="0" lang="en-US" altLang="en-US" sz="1400" b="0" i="0" u="none" strike="noStrike" cap="none" normalizeH="0" baseline="0" dirty="0">
                          <a:ln>
                            <a:noFill/>
                          </a:ln>
                          <a:solidFill>
                            <a:srgbClr val="000000"/>
                          </a:solidFill>
                          <a:effectLst/>
                          <a:latin typeface="Verdana" charset="0"/>
                          <a:ea typeface="ＭＳ Ｐゴシック" charset="-128"/>
                        </a:rPr>
                        <a:t>”</a:t>
                      </a:r>
                      <a:r>
                        <a:rPr kumimoji="0" lang="en-US" altLang="x-none" sz="1400" b="0" i="0" u="none" strike="noStrike" cap="none" normalizeH="0" baseline="0" dirty="0">
                          <a:ln>
                            <a:noFill/>
                          </a:ln>
                          <a:solidFill>
                            <a:srgbClr val="000000"/>
                          </a:solidFill>
                          <a:effectLst/>
                          <a:latin typeface="Verdana" charset="0"/>
                          <a:ea typeface="ＭＳ Ｐゴシック" charset="-128"/>
                        </a:rPr>
                        <a:t> subsidiaries. Unidimensional, one-way approach as expatriates transferred knowledge to and were trained to adjust to host country locals.</a:t>
                      </a: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endParaRPr kumimoji="0" lang="en-US" altLang="x-none" sz="1400" b="0" i="0" u="none" strike="noStrike" cap="none" normalizeH="0" baseline="0" dirty="0">
                        <a:ln>
                          <a:noFill/>
                        </a:ln>
                        <a:solidFill>
                          <a:srgbClr val="000000"/>
                        </a:solidFill>
                        <a:effectLst/>
                        <a:latin typeface="Verdana" charset="0"/>
                        <a:ea typeface="ＭＳ Ｐゴシック" charset="-128"/>
                      </a:endParaRP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Cultural differences were recognized; shared values and similarities were emphasized</a:t>
                      </a:r>
                      <a:r>
                        <a:rPr kumimoji="0" lang="en-US" altLang="x-none" sz="1400" b="0" i="0" u="none" strike="noStrike" cap="none" normalizeH="0" baseline="0" dirty="0" smtClean="0">
                          <a:ln>
                            <a:noFill/>
                          </a:ln>
                          <a:solidFill>
                            <a:srgbClr val="000000"/>
                          </a:solidFill>
                          <a:effectLst/>
                          <a:latin typeface="Verdana" charset="0"/>
                          <a:ea typeface="ＭＳ Ｐゴシック" charset="-128"/>
                        </a:rPr>
                        <a:t>. </a:t>
                      </a: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endParaRPr kumimoji="0" lang="en-US" altLang="x-none" sz="1400" b="0" i="0" u="none" strike="noStrike" cap="none" normalizeH="0" baseline="0" dirty="0">
                        <a:ln>
                          <a:noFill/>
                        </a:ln>
                        <a:solidFill>
                          <a:srgbClr val="000000"/>
                        </a:solidFill>
                        <a:effectLst/>
                        <a:latin typeface="Verdana" charset="0"/>
                        <a:ea typeface="ＭＳ Ｐゴシック" charset="-128"/>
                      </a:endParaRP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BBDF7"/>
                    </a:solidFill>
                  </a:tcPr>
                </a:tc>
              </a:tr>
              <a:tr h="1977774">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Industrialization and the </a:t>
                      </a:r>
                      <a:r>
                        <a:rPr kumimoji="0" lang="en-US" altLang="en-US" sz="1400" b="0" i="0" u="none" strike="noStrike" cap="none" normalizeH="0" baseline="0" dirty="0">
                          <a:ln>
                            <a:noFill/>
                          </a:ln>
                          <a:solidFill>
                            <a:srgbClr val="000000"/>
                          </a:solidFill>
                          <a:effectLst/>
                          <a:latin typeface="Verdana" charset="0"/>
                          <a:ea typeface="ＭＳ Ｐゴシック" charset="-128"/>
                        </a:rPr>
                        <a:t>“</a:t>
                      </a:r>
                      <a:r>
                        <a:rPr kumimoji="0" lang="en-US" altLang="x-none" sz="1400" b="0" i="0" u="none" strike="noStrike" cap="none" normalizeH="0" baseline="0" dirty="0">
                          <a:ln>
                            <a:noFill/>
                          </a:ln>
                          <a:solidFill>
                            <a:srgbClr val="000000"/>
                          </a:solidFill>
                          <a:effectLst/>
                          <a:latin typeface="Verdana" charset="0"/>
                          <a:ea typeface="ＭＳ Ｐゴシック" charset="-128"/>
                        </a:rPr>
                        <a:t>technological imperative</a:t>
                      </a:r>
                      <a:r>
                        <a:rPr kumimoji="0" lang="en-US" altLang="en-US" sz="1400" b="0" i="0" u="none" strike="noStrike" cap="none" normalizeH="0" baseline="0" dirty="0">
                          <a:ln>
                            <a:noFill/>
                          </a:ln>
                          <a:solidFill>
                            <a:srgbClr val="000000"/>
                          </a:solidFill>
                          <a:effectLst/>
                          <a:latin typeface="Verdana" charset="0"/>
                          <a:ea typeface="ＭＳ Ｐゴシック" charset="-128"/>
                        </a:rPr>
                        <a:t>”</a:t>
                      </a:r>
                      <a:r>
                        <a:rPr kumimoji="0" lang="en-US" altLang="x-none" sz="1400" b="0" i="0" u="none" strike="noStrike" cap="none" normalizeH="0" baseline="0" dirty="0">
                          <a:ln>
                            <a:noFill/>
                          </a:ln>
                          <a:solidFill>
                            <a:srgbClr val="000000"/>
                          </a:solidFill>
                          <a:effectLst/>
                          <a:latin typeface="Verdana" charset="0"/>
                          <a:ea typeface="ＭＳ Ｐゴシック" charset="-128"/>
                        </a:rPr>
                        <a:t> would result in the convergence of common manufacturing and management practices world-wide.</a:t>
                      </a:r>
                    </a:p>
                  </a:txBody>
                  <a:tcPr marL="9525" marR="9525" marT="9521" marB="0" anchor="ctr" horzOverflow="overflow">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Japan</a:t>
                      </a:r>
                      <a:r>
                        <a:rPr kumimoji="0" lang="ja-JP" altLang="en-US" sz="1400" b="0" i="0" u="none" strike="noStrike" cap="none" normalizeH="0" baseline="0" dirty="0">
                          <a:ln>
                            <a:noFill/>
                          </a:ln>
                          <a:solidFill>
                            <a:srgbClr val="000000"/>
                          </a:solidFill>
                          <a:effectLst/>
                          <a:latin typeface="Verdana" charset="0"/>
                          <a:ea typeface="ＭＳ Ｐゴシック" charset="-128"/>
                        </a:rPr>
                        <a:t>’</a:t>
                      </a:r>
                      <a:r>
                        <a:rPr kumimoji="0" lang="en-US" altLang="ja-JP" sz="1400" b="0" i="0" u="none" strike="noStrike" cap="none" normalizeH="0" baseline="0" dirty="0">
                          <a:ln>
                            <a:noFill/>
                          </a:ln>
                          <a:solidFill>
                            <a:srgbClr val="000000"/>
                          </a:solidFill>
                          <a:effectLst/>
                          <a:latin typeface="Verdana" charset="0"/>
                          <a:ea typeface="ＭＳ Ｐゴシック" charset="-128"/>
                        </a:rPr>
                        <a:t>s business fortunes increased, making U.S. companies less competitive and U.S. management theories less attractive.</a:t>
                      </a: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endParaRPr kumimoji="0" lang="en-US" altLang="x-none" sz="1400" b="0" i="0" u="none" strike="noStrike" cap="none" normalizeH="0" baseline="0" dirty="0">
                        <a:ln>
                          <a:noFill/>
                        </a:ln>
                        <a:solidFill>
                          <a:srgbClr val="000000"/>
                        </a:solidFill>
                        <a:effectLst/>
                        <a:latin typeface="Verdana" charset="0"/>
                        <a:ea typeface="ＭＳ Ｐゴシック" charset="-128"/>
                      </a:endParaRP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The growth of computers and telecom sector lead companies to operate in more countries and in an interdependent manner</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altLang="x-none" sz="1400" b="0" i="0" u="none" strike="noStrike" cap="none" normalizeH="0" baseline="0" dirty="0">
                        <a:ln>
                          <a:noFill/>
                        </a:ln>
                        <a:solidFill>
                          <a:srgbClr val="000000"/>
                        </a:solidFill>
                        <a:effectLst/>
                        <a:latin typeface="Verdana" charset="0"/>
                        <a:ea typeface="ＭＳ Ｐゴシック" charset="-128"/>
                      </a:endParaRP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BBDF7"/>
                    </a:solidFill>
                  </a:tcPr>
                </a:tc>
              </a:tr>
            </a:tbl>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a:xfrm>
            <a:off x="171450" y="249238"/>
            <a:ext cx="8439150" cy="969962"/>
          </a:xfrm>
        </p:spPr>
        <p:txBody>
          <a:bodyPr/>
          <a:lstStyle/>
          <a:p>
            <a:pPr eaLnBrk="1" hangingPunct="1"/>
            <a:r>
              <a:rPr lang="en-US" altLang="x-none" sz="3700">
                <a:ea typeface="ＭＳ Ｐゴシック" charset="-128"/>
              </a:rPr>
              <a:t>…Global Leadership as an Evolutionary Field</a:t>
            </a:r>
          </a:p>
        </p:txBody>
      </p:sp>
      <p:sp>
        <p:nvSpPr>
          <p:cNvPr id="76802" name="Rectangle 3"/>
          <p:cNvSpPr>
            <a:spLocks noGrp="1" noChangeArrowheads="1"/>
          </p:cNvSpPr>
          <p:nvPr>
            <p:ph idx="1"/>
          </p:nvPr>
        </p:nvSpPr>
        <p:spPr>
          <a:xfrm>
            <a:off x="4800600" y="838200"/>
            <a:ext cx="3886200" cy="381000"/>
          </a:xfrm>
        </p:spPr>
        <p:txBody>
          <a:bodyPr/>
          <a:lstStyle/>
          <a:p>
            <a:pPr marL="0" indent="0" eaLnBrk="1" hangingPunct="1">
              <a:buFontTx/>
              <a:buNone/>
            </a:pPr>
            <a:r>
              <a:rPr lang="en-US" altLang="x-none" sz="1800" b="1">
                <a:solidFill>
                  <a:schemeClr val="tx1"/>
                </a:solidFill>
                <a:ea typeface="ＭＳ Ｐゴシック" charset="-128"/>
              </a:rPr>
              <a:t>(Bird and Mendenhall, 2016)</a:t>
            </a:r>
          </a:p>
          <a:p>
            <a:pPr marL="0" indent="0" eaLnBrk="1" hangingPunct="1">
              <a:buFontTx/>
              <a:buNone/>
            </a:pPr>
            <a:endParaRPr lang="en-US" altLang="x-none" sz="1800" b="1">
              <a:solidFill>
                <a:schemeClr val="tx1"/>
              </a:solidFill>
              <a:ea typeface="ＭＳ Ｐゴシック" charset="-128"/>
            </a:endParaRPr>
          </a:p>
        </p:txBody>
      </p:sp>
      <p:graphicFrame>
        <p:nvGraphicFramePr>
          <p:cNvPr id="3" name="Table 2"/>
          <p:cNvGraphicFramePr>
            <a:graphicFrameLocks noGrp="1"/>
          </p:cNvGraphicFramePr>
          <p:nvPr/>
        </p:nvGraphicFramePr>
        <p:xfrm>
          <a:off x="304800" y="1371600"/>
          <a:ext cx="8467725" cy="4945063"/>
        </p:xfrm>
        <a:graphic>
          <a:graphicData uri="http://schemas.openxmlformats.org/drawingml/2006/table">
            <a:tbl>
              <a:tblPr/>
              <a:tblGrid>
                <a:gridCol w="4222750"/>
                <a:gridCol w="4244975"/>
              </a:tblGrid>
              <a:tr h="641268">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Verdana" charset="0"/>
                          <a:ea typeface="ＭＳ Ｐゴシック" charset="-128"/>
                        </a:rPr>
                        <a:t>1980 - 2000: The Rise of Culture</a:t>
                      </a: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Verdana" charset="0"/>
                          <a:ea typeface="ＭＳ Ｐゴシック" charset="-128"/>
                        </a:rPr>
                        <a:t>2000 - Current: The Rise of Global</a:t>
                      </a:r>
                    </a:p>
                  </a:txBody>
                  <a:tcPr marL="9525" marR="9525" marT="9521" marB="0" anchor="ctr" horzOverflow="overflow">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tx2"/>
                    </a:solidFill>
                  </a:tcPr>
                </a:tc>
              </a:tr>
              <a:tr h="2356181">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Structures were more multinational (regional and matrix organizations). An increase in global players resulted in more interest in culture. Emphasis grew on expatriate effectiveness. </a:t>
                      </a:r>
                      <a:endParaRPr kumimoji="0" lang="en-US" altLang="x-none" sz="1400" b="0" i="0" u="none" strike="noStrike" cap="none" normalizeH="0" baseline="0" dirty="0" smtClean="0">
                        <a:ln>
                          <a:noFill/>
                        </a:ln>
                        <a:solidFill>
                          <a:srgbClr val="000000"/>
                        </a:solidFill>
                        <a:effectLst/>
                        <a:latin typeface="Verdana" charset="0"/>
                        <a:ea typeface="ＭＳ Ｐゴシック" charset="-128"/>
                      </a:endParaRP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smtClean="0">
                          <a:ln>
                            <a:noFill/>
                          </a:ln>
                          <a:solidFill>
                            <a:srgbClr val="000000"/>
                          </a:solidFill>
                          <a:effectLst/>
                          <a:latin typeface="Verdana" charset="0"/>
                          <a:ea typeface="ＭＳ Ｐゴシック" charset="-128"/>
                        </a:rPr>
                        <a:t>Global managers </a:t>
                      </a:r>
                      <a:r>
                        <a:rPr kumimoji="0" lang="en-US" altLang="x-none" sz="1400" b="0" i="0" u="none" strike="noStrike" cap="none" normalizeH="0" baseline="0" dirty="0">
                          <a:ln>
                            <a:noFill/>
                          </a:ln>
                          <a:solidFill>
                            <a:srgbClr val="000000"/>
                          </a:solidFill>
                          <a:effectLst/>
                          <a:latin typeface="Verdana" charset="0"/>
                          <a:ea typeface="ＭＳ Ｐゴシック" charset="-128"/>
                        </a:rPr>
                        <a:t>became more transnational, requiring global leadership skills . New structures and work processes led to decreased managerial control in favor of shared values and cultural awareness</a:t>
                      </a:r>
                      <a:r>
                        <a:rPr kumimoji="0" lang="en-US" altLang="x-none" sz="1400" b="0" i="0" u="none" strike="noStrike" cap="none" normalizeH="0" baseline="0" dirty="0" smtClean="0">
                          <a:ln>
                            <a:noFill/>
                          </a:ln>
                          <a:solidFill>
                            <a:srgbClr val="000000"/>
                          </a:solidFill>
                          <a:effectLst/>
                          <a:latin typeface="Verdana" charset="0"/>
                          <a:ea typeface="ＭＳ Ｐゴシック" charset="-128"/>
                        </a:rPr>
                        <a:t>. </a:t>
                      </a:r>
                      <a:endParaRPr kumimoji="0" lang="en-US" altLang="x-none" sz="1400" b="0" i="0" u="none" strike="noStrike" cap="none" normalizeH="0" baseline="0" dirty="0">
                        <a:ln>
                          <a:noFill/>
                        </a:ln>
                        <a:solidFill>
                          <a:srgbClr val="000000"/>
                        </a:solidFill>
                        <a:effectLst/>
                        <a:latin typeface="Verdana" charset="0"/>
                        <a:ea typeface="ＭＳ Ｐゴシック" charset="-128"/>
                      </a:endParaRP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BBDF7"/>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Employees and leaders involved in global teams, projects, operations and supply chains. Expats have regional or multi-country responsibility and leaders have direct reports from several countries without having to move abroad. </a:t>
                      </a:r>
                      <a:endParaRPr kumimoji="0" lang="en-US" altLang="x-none" sz="1400" b="0" i="0" u="none" strike="noStrike" cap="none" normalizeH="0" baseline="0" dirty="0" smtClean="0">
                        <a:ln>
                          <a:noFill/>
                        </a:ln>
                        <a:solidFill>
                          <a:srgbClr val="000000"/>
                        </a:solidFill>
                        <a:effectLst/>
                        <a:latin typeface="Verdana" charset="0"/>
                        <a:ea typeface="ＭＳ Ｐゴシック" charset="-128"/>
                      </a:endParaRPr>
                    </a:p>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smtClean="0">
                          <a:ln>
                            <a:noFill/>
                          </a:ln>
                          <a:solidFill>
                            <a:srgbClr val="000000"/>
                          </a:solidFill>
                          <a:effectLst/>
                          <a:latin typeface="Verdana" charset="0"/>
                          <a:ea typeface="ＭＳ Ｐゴシック" charset="-128"/>
                        </a:rPr>
                        <a:t>The </a:t>
                      </a:r>
                      <a:r>
                        <a:rPr kumimoji="0" lang="en-US" altLang="x-none" sz="1400" b="0" i="0" u="none" strike="noStrike" cap="none" normalizeH="0" baseline="0" dirty="0">
                          <a:ln>
                            <a:noFill/>
                          </a:ln>
                          <a:solidFill>
                            <a:srgbClr val="000000"/>
                          </a:solidFill>
                          <a:effectLst/>
                          <a:latin typeface="Verdana" charset="0"/>
                          <a:ea typeface="ＭＳ Ｐゴシック" charset="-128"/>
                        </a:rPr>
                        <a:t>study of culture is more complex and </a:t>
                      </a:r>
                      <a:r>
                        <a:rPr kumimoji="0" lang="en-US" altLang="x-none" sz="1400" b="0" i="0" u="none" strike="noStrike" cap="none" normalizeH="0" baseline="0" dirty="0" err="1">
                          <a:ln>
                            <a:noFill/>
                          </a:ln>
                          <a:solidFill>
                            <a:srgbClr val="000000"/>
                          </a:solidFill>
                          <a:effectLst/>
                          <a:latin typeface="Verdana" charset="0"/>
                          <a:ea typeface="ＭＳ Ｐゴシック" charset="-128"/>
                        </a:rPr>
                        <a:t>polycultural</a:t>
                      </a:r>
                      <a:r>
                        <a:rPr kumimoji="0" lang="en-US" altLang="x-none" sz="1400" b="0" i="0" u="none" strike="noStrike" cap="none" normalizeH="0" baseline="0" dirty="0">
                          <a:ln>
                            <a:noFill/>
                          </a:ln>
                          <a:solidFill>
                            <a:srgbClr val="000000"/>
                          </a:solidFill>
                          <a:effectLst/>
                          <a:latin typeface="Verdana" charset="0"/>
                          <a:ea typeface="ＭＳ Ｐゴシック" charset="-128"/>
                        </a:rPr>
                        <a:t>.  Emerging economies assumed greater importance, resulting in even more country players. </a:t>
                      </a:r>
                    </a:p>
                  </a:txBody>
                  <a:tcPr marL="9525" marR="9525" marT="9521" marB="0" anchor="ctr" horzOverflow="overflow">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777AEE"/>
                    </a:solidFill>
                  </a:tcPr>
                </a:tc>
              </a:tr>
              <a:tr h="1947614">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New structures and work processes led to a decrease in managerial control and an increase in shared values and </a:t>
                      </a:r>
                      <a:r>
                        <a:rPr kumimoji="0" lang="en-US" altLang="x-none" sz="1400" b="0" i="0" u="none" strike="noStrike" cap="none" normalizeH="0" baseline="0" dirty="0" smtClean="0">
                          <a:ln>
                            <a:noFill/>
                          </a:ln>
                          <a:solidFill>
                            <a:srgbClr val="000000"/>
                          </a:solidFill>
                          <a:effectLst/>
                          <a:latin typeface="Verdana" charset="0"/>
                          <a:ea typeface="ＭＳ Ｐゴシック" charset="-128"/>
                        </a:rPr>
                        <a:t>cultural </a:t>
                      </a:r>
                      <a:r>
                        <a:rPr kumimoji="0" lang="en-US" altLang="x-none" sz="1400" b="0" i="0" u="none" strike="noStrike" cap="none" normalizeH="0" baseline="0" dirty="0">
                          <a:ln>
                            <a:noFill/>
                          </a:ln>
                          <a:solidFill>
                            <a:srgbClr val="000000"/>
                          </a:solidFill>
                          <a:effectLst/>
                          <a:latin typeface="Verdana" charset="0"/>
                          <a:ea typeface="ＭＳ Ｐゴシック" charset="-128"/>
                        </a:rPr>
                        <a:t>awareness.</a:t>
                      </a:r>
                    </a:p>
                  </a:txBody>
                  <a:tcPr marL="9525" marR="9525" marT="9521"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BBDF7"/>
                    </a:solidFill>
                  </a:tcPr>
                </a:tc>
                <a:tc>
                  <a:txBody>
                    <a:bodyPr/>
                    <a:lstStyle>
                      <a:lvl1pPr>
                        <a:spcBef>
                          <a:spcPct val="20000"/>
                        </a:spcBef>
                        <a:buClr>
                          <a:srgbClr val="0A57A5"/>
                        </a:buClr>
                        <a:defRPr sz="2000">
                          <a:solidFill>
                            <a:schemeClr val="tx2"/>
                          </a:solidFill>
                          <a:latin typeface="Verdana" charset="0"/>
                          <a:ea typeface="ＭＳ Ｐゴシック" charset="-128"/>
                        </a:defRPr>
                      </a:lvl1pPr>
                      <a:lvl2pPr marL="742950" indent="-285750">
                        <a:spcBef>
                          <a:spcPct val="20000"/>
                        </a:spcBef>
                        <a:buClr>
                          <a:srgbClr val="0A57A5"/>
                        </a:buClr>
                        <a:buFont typeface="Times" charset="0"/>
                        <a:defRPr>
                          <a:solidFill>
                            <a:srgbClr val="1A137B"/>
                          </a:solidFill>
                          <a:latin typeface="Verdana" charset="0"/>
                          <a:ea typeface="ＭＳ Ｐゴシック" charset="-128"/>
                        </a:defRPr>
                      </a:lvl2pPr>
                      <a:lvl3pPr marL="1143000" indent="-228600">
                        <a:spcBef>
                          <a:spcPct val="20000"/>
                        </a:spcBef>
                        <a:buClr>
                          <a:srgbClr val="0A57A5"/>
                        </a:buClr>
                        <a:buFont typeface="Times" charset="0"/>
                        <a:defRPr sz="1600">
                          <a:solidFill>
                            <a:srgbClr val="1A137B"/>
                          </a:solidFill>
                          <a:latin typeface="Verdana" charset="0"/>
                          <a:ea typeface="ＭＳ Ｐゴシック" charset="-128"/>
                        </a:defRPr>
                      </a:lvl3pPr>
                      <a:lvl4pPr marL="1600200" indent="-228600">
                        <a:spcBef>
                          <a:spcPct val="20000"/>
                        </a:spcBef>
                        <a:buClr>
                          <a:srgbClr val="0A57A5"/>
                        </a:buClr>
                        <a:buFont typeface="Times" charset="0"/>
                        <a:defRPr sz="1400">
                          <a:solidFill>
                            <a:srgbClr val="1A137B"/>
                          </a:solidFill>
                          <a:latin typeface="Verdana" charset="0"/>
                          <a:ea typeface="ＭＳ Ｐゴシック" charset="-128"/>
                        </a:defRPr>
                      </a:lvl4pPr>
                      <a:lvl5pPr marL="2057400" indent="-228600">
                        <a:spcBef>
                          <a:spcPct val="20000"/>
                        </a:spcBef>
                        <a:buClr>
                          <a:srgbClr val="0A57A5"/>
                        </a:buClr>
                        <a:buFont typeface="Times" charset="0"/>
                        <a:defRPr sz="1400">
                          <a:solidFill>
                            <a:srgbClr val="1A137B"/>
                          </a:solidFill>
                          <a:latin typeface="Verdana" charset="0"/>
                          <a:ea typeface="ＭＳ Ｐゴシック" charset="-128"/>
                        </a:defRPr>
                      </a:lvl5pPr>
                      <a:lvl6pPr marL="25146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6pPr>
                      <a:lvl7pPr marL="29718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7pPr>
                      <a:lvl8pPr marL="34290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8pPr>
                      <a:lvl9pPr marL="3886200" indent="-228600" eaLnBrk="0" fontAlgn="base" hangingPunct="0">
                        <a:spcBef>
                          <a:spcPct val="20000"/>
                        </a:spcBef>
                        <a:spcAft>
                          <a:spcPct val="0"/>
                        </a:spcAft>
                        <a:buClr>
                          <a:srgbClr val="0A57A5"/>
                        </a:buClr>
                        <a:buFont typeface="Times" charset="0"/>
                        <a:defRPr sz="1400">
                          <a:solidFill>
                            <a:srgbClr val="1A137B"/>
                          </a:solidFill>
                          <a:latin typeface="Verdana" charset="0"/>
                          <a:ea typeface="ＭＳ Ｐゴシック" charset="-128"/>
                        </a:defRPr>
                      </a:lvl9pPr>
                    </a:lstStyle>
                    <a:p>
                      <a:pPr marL="285750" marR="0" lvl="0" indent="-285750" algn="l" defTabSz="914400" rtl="0" eaLnBrk="1" fontAlgn="t" latinLnBrk="0" hangingPunct="1">
                        <a:lnSpc>
                          <a:spcPct val="100000"/>
                        </a:lnSpc>
                        <a:spcBef>
                          <a:spcPct val="0"/>
                        </a:spcBef>
                        <a:spcAft>
                          <a:spcPct val="0"/>
                        </a:spcAft>
                        <a:buClrTx/>
                        <a:buSzTx/>
                        <a:buFont typeface="Arial" charset="0"/>
                        <a:buChar char="•"/>
                        <a:tabLst/>
                      </a:pPr>
                      <a:r>
                        <a:rPr kumimoji="0" lang="en-US" altLang="x-none" sz="1400" b="0" i="0" u="none" strike="noStrike" cap="none" normalizeH="0" baseline="0" dirty="0">
                          <a:ln>
                            <a:noFill/>
                          </a:ln>
                          <a:solidFill>
                            <a:srgbClr val="000000"/>
                          </a:solidFill>
                          <a:effectLst/>
                          <a:latin typeface="Verdana" charset="0"/>
                          <a:ea typeface="ＭＳ Ｐゴシック" charset="-128"/>
                        </a:rPr>
                        <a:t>More two-way relations leading to increasing reliance on shared leadership, networks and multidirectional knowledge transfer. Growing movement away from the control and dominance of early years to greater understanding and respect.</a:t>
                      </a:r>
                    </a:p>
                  </a:txBody>
                  <a:tcPr marL="9525" marR="9525" marT="9521" marB="0" anchor="ctr" horzOverflow="overflow">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777AEE"/>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a:xfrm>
            <a:off x="228600" y="228600"/>
            <a:ext cx="8610600" cy="762000"/>
          </a:xfrm>
        </p:spPr>
        <p:txBody>
          <a:bodyPr/>
          <a:lstStyle/>
          <a:p>
            <a:pPr eaLnBrk="1" hangingPunct="1"/>
            <a:r>
              <a:rPr lang="en-US" altLang="x-none" sz="3700">
                <a:ea typeface="ＭＳ Ｐゴシック" charset="-128"/>
              </a:rPr>
              <a:t>Chapter Summary</a:t>
            </a:r>
          </a:p>
        </p:txBody>
      </p:sp>
      <p:graphicFrame>
        <p:nvGraphicFramePr>
          <p:cNvPr id="4" name="Diagram 3"/>
          <p:cNvGraphicFramePr/>
          <p:nvPr/>
        </p:nvGraphicFramePr>
        <p:xfrm>
          <a:off x="354806" y="1295400"/>
          <a:ext cx="8205788"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52400" y="228600"/>
            <a:ext cx="7772400" cy="1295400"/>
          </a:xfrm>
        </p:spPr>
        <p:txBody>
          <a:bodyPr/>
          <a:lstStyle/>
          <a:p>
            <a:pPr eaLnBrk="1" hangingPunct="1"/>
            <a:r>
              <a:rPr lang="en-US" altLang="x-none" sz="3700">
                <a:ea typeface="ＭＳ Ｐゴシック" charset="-128"/>
              </a:rPr>
              <a:t>Intercultural Communication Competence</a:t>
            </a:r>
          </a:p>
        </p:txBody>
      </p:sp>
      <p:graphicFrame>
        <p:nvGraphicFramePr>
          <p:cNvPr id="4" name="Diagram 3"/>
          <p:cNvGraphicFramePr/>
          <p:nvPr/>
        </p:nvGraphicFramePr>
        <p:xfrm>
          <a:off x="616144" y="3048000"/>
          <a:ext cx="7384856" cy="2667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55300" name="Group 1"/>
          <p:cNvGrpSpPr>
            <a:grpSpLocks/>
          </p:cNvGrpSpPr>
          <p:nvPr/>
        </p:nvGrpSpPr>
        <p:grpSpPr bwMode="auto">
          <a:xfrm>
            <a:off x="609600" y="1447800"/>
            <a:ext cx="7543800" cy="1371600"/>
            <a:chOff x="616144" y="1752600"/>
            <a:chExt cx="7384856" cy="1371600"/>
          </a:xfrm>
        </p:grpSpPr>
        <p:sp>
          <p:nvSpPr>
            <p:cNvPr id="6" name="Rounded Rectangle 5"/>
            <p:cNvSpPr/>
            <p:nvPr/>
          </p:nvSpPr>
          <p:spPr>
            <a:xfrm>
              <a:off x="616144" y="1752600"/>
              <a:ext cx="7384856" cy="1371600"/>
            </a:xfrm>
            <a:prstGeom prst="roundRect">
              <a:avLst/>
            </a:prstGeom>
            <a:solidFill>
              <a:srgbClr val="6768AF"/>
            </a:solidFill>
          </p:spPr>
          <p:style>
            <a:lnRef idx="2">
              <a:schemeClr val="lt1">
                <a:hueOff val="0"/>
                <a:satOff val="0"/>
                <a:lumOff val="0"/>
                <a:alphaOff val="0"/>
              </a:schemeClr>
            </a:lnRef>
            <a:fillRef idx="1">
              <a:schemeClr val="accent2">
                <a:shade val="50000"/>
                <a:hueOff val="0"/>
                <a:satOff val="0"/>
                <a:lumOff val="0"/>
                <a:alphaOff val="0"/>
              </a:schemeClr>
            </a:fillRef>
            <a:effectRef idx="0">
              <a:schemeClr val="accent2">
                <a:shade val="50000"/>
                <a:hueOff val="0"/>
                <a:satOff val="0"/>
                <a:lumOff val="0"/>
                <a:alphaOff val="0"/>
              </a:schemeClr>
            </a:effectRef>
            <a:fontRef idx="minor">
              <a:schemeClr val="lt1"/>
            </a:fontRef>
          </p:style>
        </p:sp>
        <p:sp>
          <p:nvSpPr>
            <p:cNvPr id="7" name="Rounded Rectangle 4"/>
            <p:cNvSpPr txBox="1"/>
            <p:nvPr/>
          </p:nvSpPr>
          <p:spPr>
            <a:xfrm>
              <a:off x="748239" y="1905000"/>
              <a:ext cx="6822289" cy="1066800"/>
            </a:xfrm>
            <a:prstGeom prst="rect">
              <a:avLst/>
            </a:prstGeom>
            <a:solidFill>
              <a:srgbClr val="6768AF"/>
            </a:solidFill>
          </p:spPr>
          <p:style>
            <a:lnRef idx="0">
              <a:scrgbClr r="0" g="0" b="0"/>
            </a:lnRef>
            <a:fillRef idx="0">
              <a:scrgbClr r="0" g="0" b="0"/>
            </a:fillRef>
            <a:effectRef idx="0">
              <a:scrgbClr r="0" g="0" b="0"/>
            </a:effectRef>
            <a:fontRef idx="minor">
              <a:schemeClr val="lt1"/>
            </a:fontRef>
          </p:style>
          <p:txBody>
            <a:bodyPr lIns="80010" tIns="80010" rIns="80010" bIns="80010" anchor="ctr"/>
            <a:lstStyle>
              <a:lvl1pPr>
                <a:defRPr sz="2400">
                  <a:solidFill>
                    <a:schemeClr val="tx1"/>
                  </a:solidFill>
                  <a:latin typeface="Calibri" charset="0"/>
                  <a:ea typeface="ＭＳ Ｐゴシック" charset="-128"/>
                </a:defRPr>
              </a:lvl1pPr>
              <a:lvl2pPr marL="742950" indent="-285750">
                <a:defRPr sz="2400">
                  <a:solidFill>
                    <a:schemeClr val="tx1"/>
                  </a:solidFill>
                  <a:latin typeface="Calibri" charset="0"/>
                  <a:ea typeface="ＭＳ Ｐゴシック" charset="-128"/>
                </a:defRPr>
              </a:lvl2pPr>
              <a:lvl3pPr marL="1143000" indent="-228600">
                <a:defRPr sz="2400">
                  <a:solidFill>
                    <a:schemeClr val="tx1"/>
                  </a:solidFill>
                  <a:latin typeface="Calibri" charset="0"/>
                  <a:ea typeface="ＭＳ Ｐゴシック" charset="-128"/>
                </a:defRPr>
              </a:lvl3pPr>
              <a:lvl4pPr marL="1600200" indent="-228600">
                <a:defRPr sz="2400">
                  <a:solidFill>
                    <a:schemeClr val="tx1"/>
                  </a:solidFill>
                  <a:latin typeface="Calibri" charset="0"/>
                  <a:ea typeface="ＭＳ Ｐゴシック" charset="-128"/>
                </a:defRPr>
              </a:lvl4pPr>
              <a:lvl5pPr marL="2057400" indent="-22860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defRPr/>
              </a:pPr>
              <a:r>
                <a:rPr lang="en-US" altLang="en-US" sz="2000" smtClean="0">
                  <a:solidFill>
                    <a:srgbClr val="FFFFFF"/>
                  </a:solidFill>
                  <a:latin typeface="Verdana" charset="0"/>
                </a:rPr>
                <a:t>“</a:t>
              </a:r>
              <a:r>
                <a:rPr lang="en-US" altLang="x-none" sz="2000" smtClean="0">
                  <a:solidFill>
                    <a:srgbClr val="FFFFFF"/>
                  </a:solidFill>
                  <a:latin typeface="Verdana" charset="0"/>
                </a:rPr>
                <a:t>the ability to effectively and appropriately execute communication behaviors that negotiate each other</a:t>
              </a:r>
              <a:r>
                <a:rPr lang="en-US" altLang="en-US" sz="2000" smtClean="0">
                  <a:solidFill>
                    <a:srgbClr val="FFFFFF"/>
                  </a:solidFill>
                  <a:latin typeface="Verdana" charset="0"/>
                </a:rPr>
                <a:t>’</a:t>
              </a:r>
              <a:r>
                <a:rPr lang="en-US" altLang="x-none" sz="2000" smtClean="0">
                  <a:solidFill>
                    <a:srgbClr val="FFFFFF"/>
                  </a:solidFill>
                  <a:latin typeface="Verdana" charset="0"/>
                </a:rPr>
                <a:t>s cultural identity or identities in a culturally diverse environment</a:t>
              </a:r>
              <a:r>
                <a:rPr lang="en-US" altLang="en-US" sz="2000" smtClean="0">
                  <a:solidFill>
                    <a:srgbClr val="FFFFFF"/>
                  </a:solidFill>
                  <a:latin typeface="Verdana" charset="0"/>
                </a:rPr>
                <a:t>”</a:t>
              </a:r>
              <a:r>
                <a:rPr lang="en-US" altLang="x-none" sz="2000" smtClean="0">
                  <a:solidFill>
                    <a:srgbClr val="FFFFFF"/>
                  </a:solidFill>
                  <a:latin typeface="Verdana" charset="0"/>
                </a:rPr>
                <a:t> (Chen &amp; Starosta 1999: 28).</a:t>
              </a:r>
            </a:p>
          </p:txBody>
        </p:sp>
      </p:grpSp>
      <p:sp>
        <p:nvSpPr>
          <p:cNvPr id="8" name="Rectangle 2"/>
          <p:cNvSpPr txBox="1">
            <a:spLocks noChangeArrowheads="1"/>
          </p:cNvSpPr>
          <p:nvPr/>
        </p:nvSpPr>
        <p:spPr bwMode="auto">
          <a:xfrm>
            <a:off x="152400" y="228600"/>
            <a:ext cx="8610600" cy="1219200"/>
          </a:xfrm>
          <a:prstGeom prst="rect">
            <a:avLst/>
          </a:prstGeom>
          <a:noFill/>
          <a:ln>
            <a:noFill/>
          </a:ln>
          <a:extLst>
            <a:ext uri="{909E8E84-426E-40dd-AFC4-6F175D3DCCD1}"/>
            <a:ext uri="{91240B29-F687-4f45-9708-019B960494DF}"/>
          </a:extLst>
        </p:spPr>
        <p:txBody>
          <a:bodyPr anchor="ctr"/>
          <a:lst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eaLnBrk="1" fontAlgn="base" hangingPunct="1">
              <a:spcBef>
                <a:spcPct val="0"/>
              </a:spcBef>
              <a:spcAft>
                <a:spcPct val="0"/>
              </a:spcAft>
              <a:defRPr sz="3600">
                <a:solidFill>
                  <a:schemeClr val="tx2"/>
                </a:solidFill>
                <a:latin typeface="Verdana" pitchFamily="66" charset="0"/>
              </a:defRPr>
            </a:lvl6pPr>
            <a:lvl7pPr marL="1106488" algn="l" rtl="0" eaLnBrk="1" fontAlgn="base" hangingPunct="1">
              <a:spcBef>
                <a:spcPct val="0"/>
              </a:spcBef>
              <a:spcAft>
                <a:spcPct val="0"/>
              </a:spcAft>
              <a:defRPr sz="3600">
                <a:solidFill>
                  <a:schemeClr val="tx2"/>
                </a:solidFill>
                <a:latin typeface="Verdana" pitchFamily="66" charset="0"/>
              </a:defRPr>
            </a:lvl7pPr>
            <a:lvl8pPr marL="1563688" algn="l" rtl="0" eaLnBrk="1" fontAlgn="base" hangingPunct="1">
              <a:spcBef>
                <a:spcPct val="0"/>
              </a:spcBef>
              <a:spcAft>
                <a:spcPct val="0"/>
              </a:spcAft>
              <a:defRPr sz="3600">
                <a:solidFill>
                  <a:schemeClr val="tx2"/>
                </a:solidFill>
                <a:latin typeface="Verdana" pitchFamily="66" charset="0"/>
              </a:defRPr>
            </a:lvl8pPr>
            <a:lvl9pPr marL="2020888" algn="l" rtl="0" eaLnBrk="1" fontAlgn="base" hangingPunct="1">
              <a:spcBef>
                <a:spcPct val="0"/>
              </a:spcBef>
              <a:spcAft>
                <a:spcPct val="0"/>
              </a:spcAft>
              <a:defRPr sz="3600">
                <a:solidFill>
                  <a:schemeClr val="tx2"/>
                </a:solidFill>
                <a:latin typeface="Verdana" pitchFamily="66" charset="0"/>
              </a:defRPr>
            </a:lvl9pPr>
          </a:lstStyle>
          <a:p>
            <a:pPr eaLnBrk="1" hangingPunct="1">
              <a:defRPr/>
            </a:pPr>
            <a:endParaRPr lang="en-US" altLang="en-US" sz="3700" kern="0" dirty="0" smtClean="0"/>
          </a:p>
        </p:txBody>
      </p:sp>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228600" y="304800"/>
            <a:ext cx="8324850" cy="1066800"/>
          </a:xfrm>
        </p:spPr>
        <p:txBody>
          <a:bodyPr/>
          <a:lstStyle/>
          <a:p>
            <a:pPr eaLnBrk="1" hangingPunct="1"/>
            <a:r>
              <a:rPr lang="en-US" altLang="x-none" sz="3700">
                <a:ea typeface="ＭＳ Ｐゴシック" charset="-128"/>
              </a:rPr>
              <a:t>Gudykunst</a:t>
            </a:r>
            <a:r>
              <a:rPr lang="en-US" altLang="en-US" sz="3700">
                <a:ea typeface="ＭＳ Ｐゴシック" charset="-128"/>
              </a:rPr>
              <a:t>’</a:t>
            </a:r>
            <a:r>
              <a:rPr lang="en-US" altLang="x-none" sz="3700">
                <a:ea typeface="ＭＳ Ｐゴシック" charset="-128"/>
              </a:rPr>
              <a:t>s Key Intercultural Skills (1994)</a:t>
            </a:r>
          </a:p>
        </p:txBody>
      </p:sp>
      <p:graphicFrame>
        <p:nvGraphicFramePr>
          <p:cNvPr id="5" name="Diagram 4"/>
          <p:cNvGraphicFramePr/>
          <p:nvPr/>
        </p:nvGraphicFramePr>
        <p:xfrm>
          <a:off x="613315" y="1828800"/>
          <a:ext cx="7939669"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228600" y="304800"/>
            <a:ext cx="8324850" cy="1066800"/>
          </a:xfrm>
        </p:spPr>
        <p:txBody>
          <a:bodyPr/>
          <a:lstStyle/>
          <a:p>
            <a:pPr eaLnBrk="1" hangingPunct="1"/>
            <a:r>
              <a:rPr lang="en-US" altLang="x-none" sz="3700">
                <a:ea typeface="ＭＳ Ｐゴシック" charset="-128"/>
              </a:rPr>
              <a:t>Paige</a:t>
            </a:r>
            <a:r>
              <a:rPr lang="en-US" altLang="en-US" sz="3700">
                <a:ea typeface="ＭＳ Ｐゴシック" charset="-128"/>
              </a:rPr>
              <a:t>’</a:t>
            </a:r>
            <a:r>
              <a:rPr lang="en-US" altLang="x-none" sz="3700">
                <a:ea typeface="ＭＳ Ｐゴシック" charset="-128"/>
              </a:rPr>
              <a:t>s Technical Skills and Situational factors (1993)</a:t>
            </a:r>
          </a:p>
        </p:txBody>
      </p:sp>
      <p:graphicFrame>
        <p:nvGraphicFramePr>
          <p:cNvPr id="5" name="Diagram 4"/>
          <p:cNvGraphicFramePr/>
          <p:nvPr/>
        </p:nvGraphicFramePr>
        <p:xfrm>
          <a:off x="613315" y="1828800"/>
          <a:ext cx="7939669" cy="3962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overrideClrMapping bg1="lt1" tx1="dk1" bg2="lt2" tx2="dk2" accent1="accent1" accent2="accent2" accent3="accent3" accent4="accent4" accent5="accent5" accent6="accent6" hlink="hlink" folHlink="folHlink"/>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a:xfrm>
            <a:off x="152400" y="152400"/>
            <a:ext cx="7772400" cy="1295400"/>
          </a:xfrm>
        </p:spPr>
        <p:txBody>
          <a:bodyPr/>
          <a:lstStyle/>
          <a:p>
            <a:pPr eaLnBrk="1" hangingPunct="1"/>
            <a:r>
              <a:rPr lang="en-US" altLang="x-none" sz="3700">
                <a:ea typeface="ＭＳ Ｐゴシック" charset="-128"/>
              </a:rPr>
              <a:t>Intercultural Competence Caveats</a:t>
            </a:r>
          </a:p>
        </p:txBody>
      </p:sp>
      <p:graphicFrame>
        <p:nvGraphicFramePr>
          <p:cNvPr id="4" name="Diagram 3"/>
          <p:cNvGraphicFramePr/>
          <p:nvPr/>
        </p:nvGraphicFramePr>
        <p:xfrm>
          <a:off x="616144" y="3048000"/>
          <a:ext cx="7384856"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8371" name="Group 1"/>
          <p:cNvGrpSpPr>
            <a:grpSpLocks/>
          </p:cNvGrpSpPr>
          <p:nvPr/>
        </p:nvGrpSpPr>
        <p:grpSpPr bwMode="auto">
          <a:xfrm>
            <a:off x="304800" y="1447800"/>
            <a:ext cx="8305800" cy="1295400"/>
            <a:chOff x="616144" y="1752600"/>
            <a:chExt cx="7384856" cy="1371600"/>
          </a:xfrm>
        </p:grpSpPr>
        <p:sp>
          <p:nvSpPr>
            <p:cNvPr id="6" name="Rounded Rectangle 5"/>
            <p:cNvSpPr/>
            <p:nvPr/>
          </p:nvSpPr>
          <p:spPr>
            <a:xfrm>
              <a:off x="616144" y="1752600"/>
              <a:ext cx="7384856" cy="1371600"/>
            </a:xfrm>
            <a:prstGeom prst="roundRect">
              <a:avLst/>
            </a:prstGeom>
            <a:solidFill>
              <a:srgbClr val="6768AF"/>
            </a:solidFill>
          </p:spPr>
          <p:style>
            <a:lnRef idx="2">
              <a:schemeClr val="lt1">
                <a:hueOff val="0"/>
                <a:satOff val="0"/>
                <a:lumOff val="0"/>
                <a:alphaOff val="0"/>
              </a:schemeClr>
            </a:lnRef>
            <a:fillRef idx="1">
              <a:schemeClr val="accent2">
                <a:shade val="50000"/>
                <a:hueOff val="0"/>
                <a:satOff val="0"/>
                <a:lumOff val="0"/>
                <a:alphaOff val="0"/>
              </a:schemeClr>
            </a:fillRef>
            <a:effectRef idx="0">
              <a:schemeClr val="accent2">
                <a:shade val="50000"/>
                <a:hueOff val="0"/>
                <a:satOff val="0"/>
                <a:lumOff val="0"/>
                <a:alphaOff val="0"/>
              </a:schemeClr>
            </a:effectRef>
            <a:fontRef idx="minor">
              <a:schemeClr val="lt1"/>
            </a:fontRef>
          </p:style>
        </p:sp>
        <p:sp>
          <p:nvSpPr>
            <p:cNvPr id="7" name="Rounded Rectangle 4"/>
            <p:cNvSpPr txBox="1"/>
            <p:nvPr/>
          </p:nvSpPr>
          <p:spPr>
            <a:xfrm>
              <a:off x="747412" y="1905561"/>
              <a:ext cx="7103971" cy="1065679"/>
            </a:xfrm>
            <a:prstGeom prst="rect">
              <a:avLst/>
            </a:prstGeom>
            <a:solidFill>
              <a:srgbClr val="6768AF"/>
            </a:solidFill>
          </p:spPr>
          <p:style>
            <a:lnRef idx="0">
              <a:scrgbClr r="0" g="0" b="0"/>
            </a:lnRef>
            <a:fillRef idx="0">
              <a:scrgbClr r="0" g="0" b="0"/>
            </a:fillRef>
            <a:effectRef idx="0">
              <a:scrgbClr r="0" g="0" b="0"/>
            </a:effectRef>
            <a:fontRef idx="minor">
              <a:schemeClr val="lt1"/>
            </a:fontRef>
          </p:style>
          <p:txBody>
            <a:bodyPr lIns="80010" tIns="80010" rIns="80010" bIns="80010" anchor="ctr"/>
            <a:lstStyle>
              <a:lvl1pPr>
                <a:defRPr sz="2400">
                  <a:solidFill>
                    <a:schemeClr val="tx1"/>
                  </a:solidFill>
                  <a:latin typeface="Calibri" charset="0"/>
                  <a:ea typeface="ＭＳ Ｐゴシック" charset="-128"/>
                </a:defRPr>
              </a:lvl1pPr>
              <a:lvl2pPr marL="742950" indent="-285750">
                <a:defRPr sz="2400">
                  <a:solidFill>
                    <a:schemeClr val="tx1"/>
                  </a:solidFill>
                  <a:latin typeface="Calibri" charset="0"/>
                  <a:ea typeface="ＭＳ Ｐゴシック" charset="-128"/>
                </a:defRPr>
              </a:lvl2pPr>
              <a:lvl3pPr marL="1143000" indent="-228600">
                <a:defRPr sz="2400">
                  <a:solidFill>
                    <a:schemeClr val="tx1"/>
                  </a:solidFill>
                  <a:latin typeface="Calibri" charset="0"/>
                  <a:ea typeface="ＭＳ Ｐゴシック" charset="-128"/>
                </a:defRPr>
              </a:lvl3pPr>
              <a:lvl4pPr marL="1600200" indent="-228600">
                <a:defRPr sz="2400">
                  <a:solidFill>
                    <a:schemeClr val="tx1"/>
                  </a:solidFill>
                  <a:latin typeface="Calibri" charset="0"/>
                  <a:ea typeface="ＭＳ Ｐゴシック" charset="-128"/>
                </a:defRPr>
              </a:lvl4pPr>
              <a:lvl5pPr marL="2057400" indent="-22860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a:defRPr/>
              </a:pPr>
              <a:r>
                <a:rPr lang="en-US" altLang="en-US" sz="2000" smtClean="0">
                  <a:solidFill>
                    <a:srgbClr val="FFFFFF"/>
                  </a:solidFill>
                  <a:latin typeface="Verdana" charset="0"/>
                </a:rPr>
                <a:t>“</a:t>
              </a:r>
              <a:r>
                <a:rPr lang="en-US" altLang="en-US" sz="2000" smtClean="0">
                  <a:solidFill>
                    <a:schemeClr val="bg1"/>
                  </a:solidFill>
                </a:rPr>
                <a:t>Learning from experience requires more than being in the vicinity of events when they occur; it requires the ability to construe those events and reconstrue them in transformative ways” (Bennett &amp; Salonen, 2007:1)</a:t>
              </a:r>
              <a:endParaRPr lang="en-US" altLang="x-none" sz="2000" smtClean="0">
                <a:solidFill>
                  <a:schemeClr val="bg1"/>
                </a:solidFill>
              </a:endParaRPr>
            </a:p>
          </p:txBody>
        </p:sp>
      </p:grpSp>
    </p:spTree>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228600" y="228600"/>
            <a:ext cx="8382000" cy="674688"/>
          </a:xfrm>
        </p:spPr>
        <p:txBody>
          <a:bodyPr/>
          <a:lstStyle/>
          <a:p>
            <a:pPr eaLnBrk="1" hangingPunct="1"/>
            <a:r>
              <a:rPr lang="en-US" altLang="x-none" sz="3700">
                <a:ea typeface="ＭＳ Ｐゴシック" charset="-128"/>
              </a:rPr>
              <a:t>Basic Tools to Understand Cultural Communication</a:t>
            </a:r>
          </a:p>
        </p:txBody>
      </p:sp>
      <p:graphicFrame>
        <p:nvGraphicFramePr>
          <p:cNvPr id="4" name="Diagram 3"/>
          <p:cNvGraphicFramePr/>
          <p:nvPr/>
        </p:nvGraphicFramePr>
        <p:xfrm>
          <a:off x="354806" y="1295400"/>
          <a:ext cx="8205788"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228600" y="228600"/>
            <a:ext cx="8382000" cy="674688"/>
          </a:xfrm>
        </p:spPr>
        <p:txBody>
          <a:bodyPr/>
          <a:lstStyle/>
          <a:p>
            <a:pPr eaLnBrk="1" hangingPunct="1"/>
            <a:r>
              <a:rPr lang="en-US" altLang="x-none" sz="3700">
                <a:ea typeface="ＭＳ Ｐゴシック" charset="-128"/>
              </a:rPr>
              <a:t>Contributions of Intercultural Competence to Global Leadership</a:t>
            </a:r>
          </a:p>
        </p:txBody>
      </p:sp>
      <p:graphicFrame>
        <p:nvGraphicFramePr>
          <p:cNvPr id="4" name="Diagram 3"/>
          <p:cNvGraphicFramePr/>
          <p:nvPr/>
        </p:nvGraphicFramePr>
        <p:xfrm>
          <a:off x="354806" y="1295400"/>
          <a:ext cx="820578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152400"/>
            <a:ext cx="8610600" cy="838200"/>
          </a:xfrm>
        </p:spPr>
        <p:txBody>
          <a:bodyPr/>
          <a:lstStyle/>
          <a:p>
            <a:pPr eaLnBrk="1" hangingPunct="1">
              <a:defRPr/>
            </a:pPr>
            <a:r>
              <a:rPr lang="en-US" altLang="en-US" sz="3700" dirty="0" smtClean="0">
                <a:latin typeface="+mn-lt"/>
                <a:ea typeface="+mj-ea"/>
                <a:cs typeface="+mj-cs"/>
              </a:rPr>
              <a:t>Expatriation and Global Leadership</a:t>
            </a:r>
          </a:p>
        </p:txBody>
      </p:sp>
      <p:graphicFrame>
        <p:nvGraphicFramePr>
          <p:cNvPr id="4" name="Diagram 3"/>
          <p:cNvGraphicFramePr/>
          <p:nvPr/>
        </p:nvGraphicFramePr>
        <p:xfrm>
          <a:off x="533400" y="1143000"/>
          <a:ext cx="7939669"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routledge_master_slid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routledge_master_slid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routledge_master_slid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routledge_master_slid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10.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2.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3.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4.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5.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6.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7.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8.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ppt/theme/themeOverride9.xml><?xml version="1.0" encoding="utf-8"?>
<a:themeOverride xmlns:a="http://schemas.openxmlformats.org/drawingml/2006/main">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themeOverride>
</file>

<file path=docProps/app.xml><?xml version="1.0" encoding="utf-8"?>
<Properties xmlns="http://schemas.openxmlformats.org/officeDocument/2006/extended-properties" xmlns:vt="http://schemas.openxmlformats.org/officeDocument/2006/docPropsVTypes">
  <Template/>
  <TotalTime>1540</TotalTime>
  <Words>1777</Words>
  <Application>Microsoft Macintosh PowerPoint</Application>
  <PresentationFormat>On-screen Show (4:3)</PresentationFormat>
  <Paragraphs>185</Paragraphs>
  <Slides>24</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24</vt:i4>
      </vt:variant>
    </vt:vector>
  </HeadingPairs>
  <TitlesOfParts>
    <vt:vector size="34" baseType="lpstr">
      <vt:lpstr>Calibri</vt:lpstr>
      <vt:lpstr>ＭＳ Ｐゴシック</vt:lpstr>
      <vt:lpstr>Arial</vt:lpstr>
      <vt:lpstr>Verdana</vt:lpstr>
      <vt:lpstr>Times</vt:lpstr>
      <vt:lpstr>Wingdings</vt:lpstr>
      <vt:lpstr>routledge_master_slide</vt:lpstr>
      <vt:lpstr>1_routledge_master_slide</vt:lpstr>
      <vt:lpstr>2_routledge_master_slide</vt:lpstr>
      <vt:lpstr>3_routledge_master_slide</vt:lpstr>
      <vt:lpstr>The Multidisciplinary Roots  of Global Leadership Chapter 2</vt:lpstr>
      <vt:lpstr>Chapter Topics</vt:lpstr>
      <vt:lpstr>Intercultural Communication Competence</vt:lpstr>
      <vt:lpstr>Gudykunst’s Key Intercultural Skills (1994)</vt:lpstr>
      <vt:lpstr>Paige’s Technical Skills and Situational factors (1993)</vt:lpstr>
      <vt:lpstr>Intercultural Competence Caveats</vt:lpstr>
      <vt:lpstr>Basic Tools to Understand Cultural Communication</vt:lpstr>
      <vt:lpstr>Contributions of Intercultural Competence to Global Leadership</vt:lpstr>
      <vt:lpstr>Expatriation and Global Leadership</vt:lpstr>
      <vt:lpstr>Expatriate Definitions</vt:lpstr>
      <vt:lpstr>Expatriate Selection &amp; Adjustment Characteristics</vt:lpstr>
      <vt:lpstr>PowerPoint Presentation</vt:lpstr>
      <vt:lpstr>Contributions of Expatriation to Global Leadership</vt:lpstr>
      <vt:lpstr>Global Management</vt:lpstr>
      <vt:lpstr>Global Mgrs. vs. Domestic Mgrs.</vt:lpstr>
      <vt:lpstr>Contributions of Global Management to Global Leadership</vt:lpstr>
      <vt:lpstr>Comparative Leadership</vt:lpstr>
      <vt:lpstr>Evolution of Project GLOBE</vt:lpstr>
      <vt:lpstr>…Evolution of Project GLOBE</vt:lpstr>
      <vt:lpstr>…Evolution of Project GLOBE</vt:lpstr>
      <vt:lpstr>Contributions of Comparative Leadership to Global Leadership</vt:lpstr>
      <vt:lpstr>Global Leadership as an Evolutionary Field</vt:lpstr>
      <vt:lpstr>…Global Leadership as an Evolutionary Field</vt:lpstr>
      <vt:lpstr>Chapter Summary</vt:lpstr>
    </vt:vector>
  </TitlesOfParts>
  <Company>San Jose State University</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Multidisciplinary Roots of Global Leadership</dc:title>
  <dc:creator>osland_j</dc:creator>
  <cp:lastModifiedBy>Mendenhall, Mark</cp:lastModifiedBy>
  <cp:revision>87</cp:revision>
  <dcterms:created xsi:type="dcterms:W3CDTF">2009-09-09T21:59:04Z</dcterms:created>
  <dcterms:modified xsi:type="dcterms:W3CDTF">2017-06-30T18:10:58Z</dcterms:modified>
</cp:coreProperties>
</file>