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58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139"/>
  </p:normalViewPr>
  <p:slideViewPr>
    <p:cSldViewPr snapToGrid="0">
      <p:cViewPr varScale="1">
        <p:scale>
          <a:sx n="104" d="100"/>
          <a:sy n="104" d="100"/>
        </p:scale>
        <p:origin x="50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4082A-B3CD-4242-9766-DEAB4BDAC4B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D7055-AFE5-467B-93FC-9E3583F28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79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69786-D80C-4007-8DFD-2B438A1C4F12}" type="datetime1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6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29094-8070-47A2-8108-D8086AA4E883}" type="datetime1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BE9D6-598F-4456-B90B-FD70E2D563DE}" type="datetime1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0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5750-8155-4B61-8B64-374897AC7F67}" type="datetime1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1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9BE9-1C3E-41F4-B6B0-E773924F2804}" type="datetime1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8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F6074-D54E-4985-ACFE-C29003542B3D}" type="datetime1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1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005A-D9D2-46EA-8291-A87C596524E6}" type="datetime1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74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4BDB-44D6-4526-80DE-2CB92A9AC40B}" type="datetime1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54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22FF-6829-4C05-9EA6-E6430E153783}" type="datetime1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2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50A4D-6B78-4C9E-95A3-E967E55F6771}" type="datetime1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5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6B3F-04B7-4DC0-B664-B7F483768E52}" type="datetime1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4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CE2DD-57D5-4447-896D-740DE960F7C5}" type="datetime1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Taylor &amp; Francis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646B5-75A4-4A57-9920-9599F8C0F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3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/>
              <a:t>What Is Policy Analysis?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Taylor &amp; Francis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118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Defining policy analysis</a:t>
            </a:r>
          </a:p>
          <a:p>
            <a:r>
              <a:rPr lang="en-US" dirty="0"/>
              <a:t>Policy analysis in perspective</a:t>
            </a:r>
          </a:p>
          <a:p>
            <a:r>
              <a:rPr lang="en-US" dirty="0"/>
              <a:t>Fundamentals of and frameworks for policy analysis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Taylor &amp; Francis 2017</a:t>
            </a:r>
          </a:p>
        </p:txBody>
      </p:sp>
    </p:spTree>
    <p:extLst>
      <p:ext uri="{BB962C8B-B14F-4D97-AF65-F5344CB8AC3E}">
        <p14:creationId xmlns:p14="http://schemas.microsoft.com/office/powerpoint/2010/main" val="60963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Policy Analysis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Policy analysis is client-oriented advice relevant to public decisions and informed by social values</a:t>
            </a:r>
          </a:p>
          <a:p>
            <a:r>
              <a:rPr lang="en-US" dirty="0"/>
              <a:t>Three components:</a:t>
            </a:r>
          </a:p>
          <a:p>
            <a:pPr marL="914400" lvl="1" indent="-457200">
              <a:buAutoNum type="arabicPeriod"/>
            </a:pPr>
            <a:r>
              <a:rPr lang="en-US" dirty="0"/>
              <a:t>Scope of advice</a:t>
            </a:r>
          </a:p>
          <a:p>
            <a:pPr marL="914400" lvl="1" indent="-457200">
              <a:buAutoNum type="arabicPeriod"/>
            </a:pPr>
            <a:r>
              <a:rPr lang="en-US" dirty="0"/>
              <a:t>Useful for clients</a:t>
            </a:r>
          </a:p>
          <a:p>
            <a:pPr marL="914400" lvl="1" indent="-457200">
              <a:buAutoNum type="arabicPeriod"/>
            </a:pPr>
            <a:r>
              <a:rPr lang="en-US" dirty="0"/>
              <a:t>Decisions driven by implicit concern for the welfare of others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Taylor &amp; Francis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6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Analysis in 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is the “what” and process is the “how”</a:t>
            </a:r>
          </a:p>
          <a:p>
            <a:r>
              <a:rPr lang="en-US" dirty="0"/>
              <a:t>Policy researchers versus policy analysts</a:t>
            </a:r>
          </a:p>
          <a:p>
            <a:pPr lvl="1"/>
            <a:r>
              <a:rPr lang="en-US" dirty="0"/>
              <a:t>Each faces different constraints of time, audience, and client or employer needs </a:t>
            </a:r>
          </a:p>
          <a:p>
            <a:pPr lvl="1"/>
            <a:r>
              <a:rPr lang="en-US" dirty="0"/>
              <a:t>Each may have different clients, personal motivations, and networks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Taylor &amp; Francis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7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006400"/>
              </p:ext>
            </p:extLst>
          </p:nvPr>
        </p:nvGraphicFramePr>
        <p:xfrm>
          <a:off x="2814320" y="2435638"/>
          <a:ext cx="6968953" cy="32449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1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7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7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3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5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                         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                        Primary Audience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917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Primary Focus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Client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Epistemic Community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What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Policy analysis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(narrowly defined)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Policy research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How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Stakeholder analysis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Policy process research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14638" y="24352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9047" y="1658867"/>
            <a:ext cx="5157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Creation and Application of Public Policy Knowledge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Taylor &amp; Francis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03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Analytical Roles: ASPE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Desk officer</a:t>
            </a:r>
          </a:p>
          <a:p>
            <a:pPr lvl="1"/>
            <a:r>
              <a:rPr lang="en-US" dirty="0"/>
              <a:t>Coordinates policy in a specific program area</a:t>
            </a:r>
          </a:p>
          <a:p>
            <a:r>
              <a:rPr lang="en-US" dirty="0"/>
              <a:t>Policy developer</a:t>
            </a:r>
          </a:p>
          <a:p>
            <a:pPr lvl="1"/>
            <a:r>
              <a:rPr lang="en-US" dirty="0"/>
              <a:t>Develop policy positions for department</a:t>
            </a:r>
          </a:p>
          <a:p>
            <a:r>
              <a:rPr lang="en-US" dirty="0"/>
              <a:t>Research overseer</a:t>
            </a:r>
          </a:p>
          <a:p>
            <a:pPr lvl="1"/>
            <a:r>
              <a:rPr lang="en-US" dirty="0"/>
              <a:t>Help plan and monitor external research</a:t>
            </a:r>
          </a:p>
          <a:p>
            <a:r>
              <a:rPr lang="en-US" dirty="0"/>
              <a:t>Firefighter</a:t>
            </a:r>
          </a:p>
          <a:p>
            <a:pPr lvl="1"/>
            <a:r>
              <a:rPr lang="en-US" dirty="0"/>
              <a:t>Drop everything and respond to internal and external requests for information and analysis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Taylor &amp; Francis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3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Fundamentals and Frameworks 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gather, organize, and communicate information with strict deadlines and limited access to relevant actors </a:t>
            </a:r>
          </a:p>
          <a:p>
            <a:r>
              <a:rPr lang="en-US" dirty="0"/>
              <a:t>Perspective for putting social problems in context </a:t>
            </a:r>
          </a:p>
          <a:p>
            <a:pPr lvl="1"/>
            <a:r>
              <a:rPr lang="en-US" dirty="0"/>
              <a:t>When is it legitimate for government to intervene?</a:t>
            </a:r>
          </a:p>
          <a:p>
            <a:pPr lvl="2"/>
            <a:r>
              <a:rPr lang="en-US" dirty="0"/>
              <a:t>Efficiency and market failures (may also include government </a:t>
            </a:r>
            <a:r>
              <a:rPr lang="en-US"/>
              <a:t>failures)</a:t>
            </a:r>
            <a:endParaRPr lang="en-US" dirty="0"/>
          </a:p>
          <a:p>
            <a:r>
              <a:rPr lang="en-US" dirty="0"/>
              <a:t>Technical skills to define and assess alternative policies </a:t>
            </a:r>
          </a:p>
          <a:p>
            <a:r>
              <a:rPr lang="en-US" dirty="0"/>
              <a:t>Understanding of political and organizational behavior </a:t>
            </a:r>
          </a:p>
          <a:p>
            <a:r>
              <a:rPr lang="en-US" dirty="0"/>
              <a:t>Ethical frameworks to guide analysis</a:t>
            </a:r>
          </a:p>
          <a:p>
            <a:pPr lvl="1"/>
            <a:r>
              <a:rPr lang="en-US" dirty="0"/>
              <a:t>Client and personal perspectives on ethical dilemmas  </a:t>
            </a:r>
          </a:p>
          <a:p>
            <a:pPr lvl="1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Taylor &amp; Francis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482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276</Words>
  <Application>Microsoft Office PowerPoint</Application>
  <PresentationFormat>Widescreen</PresentationFormat>
  <Paragraphs>79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PMingLiU</vt:lpstr>
      <vt:lpstr>Arial</vt:lpstr>
      <vt:lpstr>Calibri</vt:lpstr>
      <vt:lpstr>Calibri Light</vt:lpstr>
      <vt:lpstr>Times New Roman</vt:lpstr>
      <vt:lpstr>Office Theme</vt:lpstr>
      <vt:lpstr>What Is Policy Analysis?</vt:lpstr>
      <vt:lpstr>Overview</vt:lpstr>
      <vt:lpstr>Defining Policy Analysis </vt:lpstr>
      <vt:lpstr>Policy Analysis in Perspective</vt:lpstr>
      <vt:lpstr>PowerPoint Presentation</vt:lpstr>
      <vt:lpstr>Analytical Roles: ASPE</vt:lpstr>
      <vt:lpstr>Fundamentals and Frameworks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Preview:Reducing the U.S. Kidney Transplant Shortage</dc:title>
  <dc:creator>Anonymous</dc:creator>
  <cp:lastModifiedBy>Bookbright Media EAP</cp:lastModifiedBy>
  <cp:revision>17</cp:revision>
  <dcterms:created xsi:type="dcterms:W3CDTF">2016-12-16T16:15:28Z</dcterms:created>
  <dcterms:modified xsi:type="dcterms:W3CDTF">2017-02-28T20:28:37Z</dcterms:modified>
</cp:coreProperties>
</file>